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8" r:id="rId3"/>
    <p:sldId id="263" r:id="rId4"/>
    <p:sldId id="282" r:id="rId5"/>
    <p:sldId id="283" r:id="rId6"/>
    <p:sldId id="284" r:id="rId7"/>
    <p:sldId id="285" r:id="rId8"/>
    <p:sldId id="286" r:id="rId9"/>
    <p:sldId id="281" r:id="rId1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>
      <p:cViewPr>
        <p:scale>
          <a:sx n="64" d="100"/>
          <a:sy n="64" d="100"/>
        </p:scale>
        <p:origin x="-1548" y="-1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6615-F9DC-4A76-B7B9-4601F78B56C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156438"/>
            <a:ext cx="9906000" cy="1701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37E8E3-6361-4FCD-B8E4-EAB1E983BBC2}"/>
              </a:ext>
            </a:extLst>
          </p:cNvPr>
          <p:cNvSpPr txBox="1"/>
          <p:nvPr/>
        </p:nvSpPr>
        <p:spPr>
          <a:xfrm>
            <a:off x="388268" y="2090172"/>
            <a:ext cx="9129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 : UKG</a:t>
            </a:r>
          </a:p>
          <a:p>
            <a:r>
              <a:rPr lang="en-US" sz="2800" b="1" dirty="0"/>
              <a:t>SUBJECT :MATHS   </a:t>
            </a:r>
          </a:p>
          <a:p>
            <a:r>
              <a:rPr lang="en-US" sz="2800" b="1" dirty="0"/>
              <a:t>CHAPTER : 19</a:t>
            </a:r>
          </a:p>
          <a:p>
            <a:r>
              <a:rPr lang="en-US" sz="2800" b="1" dirty="0"/>
              <a:t>CHAPTER NAME- ADDITION</a:t>
            </a:r>
          </a:p>
          <a:p>
            <a:r>
              <a:rPr lang="en-US" sz="2800" b="1" dirty="0"/>
              <a:t>TOPIC : COUNT,ADD AND WRITE (BOOK PAGE-124 TO 127)	</a:t>
            </a:r>
            <a:endParaRPr lang="en-IN" sz="2800" b="1" dirty="0"/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xmlns="" id="{43D0F771-0EE6-40A0-B99F-ADAB20B95DF4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29264" y="260648"/>
            <a:ext cx="2377440" cy="97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xmlns="" id="{BCF00E56-938B-4563-8539-389C2DEEB5C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545288" y="116632"/>
            <a:ext cx="220654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BF6655-E90A-48AF-9D9D-8024A98C28AC}"/>
              </a:ext>
            </a:extLst>
          </p:cNvPr>
          <p:cNvSpPr txBox="1"/>
          <p:nvPr/>
        </p:nvSpPr>
        <p:spPr>
          <a:xfrm>
            <a:off x="956556" y="2204864"/>
            <a:ext cx="7992888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/>
              <a:t>TODAY’S TOPIC - ADDITION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ADDITION MEANS JOIN TOGETHER OR PUTTING TOGETHER</a:t>
            </a:r>
            <a:endParaRPr lang="en-IN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25D5B8-5596-4DBE-B2D0-CD2C4C4BC1C9}"/>
              </a:ext>
            </a:extLst>
          </p:cNvPr>
          <p:cNvSpPr txBox="1"/>
          <p:nvPr/>
        </p:nvSpPr>
        <p:spPr>
          <a:xfrm>
            <a:off x="3940498" y="1195168"/>
            <a:ext cx="2120503" cy="787286"/>
          </a:xfrm>
          <a:prstGeom prst="horizontalScroll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50" b="1" dirty="0">
                <a:solidFill>
                  <a:srgbClr val="002060"/>
                </a:solidFill>
              </a:rPr>
              <a:t>ADDITION</a:t>
            </a:r>
            <a:endParaRPr lang="en-IN" sz="325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0F107A-CB4E-4421-9646-266DF1C7D6B2}"/>
              </a:ext>
            </a:extLst>
          </p:cNvPr>
          <p:cNvSpPr txBox="1"/>
          <p:nvPr/>
        </p:nvSpPr>
        <p:spPr>
          <a:xfrm>
            <a:off x="1208584" y="3596938"/>
            <a:ext cx="2456621" cy="65549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50" dirty="0"/>
              <a:t>HORIZONTAL</a:t>
            </a:r>
            <a:endParaRPr lang="en-IN" sz="32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F59E2E-9BF4-41DC-B613-77459E115290}"/>
              </a:ext>
            </a:extLst>
          </p:cNvPr>
          <p:cNvSpPr txBox="1"/>
          <p:nvPr/>
        </p:nvSpPr>
        <p:spPr>
          <a:xfrm>
            <a:off x="6716192" y="3596938"/>
            <a:ext cx="2456621" cy="65549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50" dirty="0"/>
              <a:t>  VERTICAL</a:t>
            </a:r>
            <a:endParaRPr lang="en-IN" sz="3250" dirty="0"/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xmlns="" id="{D8AA4BA1-25CE-4E07-AD28-C23AFAF1F00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833320" y="249295"/>
            <a:ext cx="1749568" cy="945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212C8AF-53D3-4AB2-A8D0-ADADF32E28BF}"/>
              </a:ext>
            </a:extLst>
          </p:cNvPr>
          <p:cNvCxnSpPr>
            <a:cxnSpLocks/>
          </p:cNvCxnSpPr>
          <p:nvPr/>
        </p:nvCxnSpPr>
        <p:spPr>
          <a:xfrm flipH="1">
            <a:off x="2436894" y="1916832"/>
            <a:ext cx="2444098" cy="16249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405DC96-7275-4CED-AF42-9B9A8E91B69B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000750" y="1884043"/>
            <a:ext cx="2943752" cy="17128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84D32F-2847-4C0B-AA21-C8B5A9DFBF74}"/>
              </a:ext>
            </a:extLst>
          </p:cNvPr>
          <p:cNvSpPr txBox="1"/>
          <p:nvPr/>
        </p:nvSpPr>
        <p:spPr>
          <a:xfrm>
            <a:off x="488504" y="4941168"/>
            <a:ext cx="8784976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Now we will learn an another  way of addition , called addition table.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5419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xmlns="" id="{BCF00E56-938B-4563-8539-389C2DEEB5C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739019" y="116632"/>
            <a:ext cx="2059125" cy="9375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76F2B0B-F6C4-44BB-B6AF-AE56435D2F8E}"/>
              </a:ext>
            </a:extLst>
          </p:cNvPr>
          <p:cNvSpPr/>
          <p:nvPr/>
        </p:nvSpPr>
        <p:spPr>
          <a:xfrm>
            <a:off x="2055512" y="290412"/>
            <a:ext cx="4983481" cy="864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and 1       IS EQUAL TO           10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          =           10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3D435B3F-C249-43B3-ACCD-D1D05CB02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5575511" y="1328282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EA903BD-8ECD-4C05-AA3D-8573AF0D1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5754972" y="2631117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4DFC911F-26CD-4AF8-A5BD-8448DDFD7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6217313" y="2623727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5A4507A1-001A-43EE-A6BC-B07960C2A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6697094" y="2619076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4F53EC33-7A42-4B55-A520-2B50D451A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6793001" y="3989529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157100D0-28B7-44AE-B8E8-958C42B11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7302581" y="3967564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7595A4E4-FDA4-4C5D-BD3A-219377C9F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7839130" y="3950993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CD32AD86-6F4E-44E6-9A00-2B3BD14F0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5602381" y="5296986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32C8DA3A-A1A9-4AE0-8485-189ABB29C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6093782" y="5313681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25808DD8-0771-49A1-9C59-DFCF97DE3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6590784" y="5307169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FC51E00-5218-4FBA-AAE5-0B3FD8EA6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7050907" y="5313681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A9B174C9-73C9-4077-94BE-CA1173F26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7487345" y="5321071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CAD50297-9AA5-4CF3-8E0F-33401E4FE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7939237" y="5363555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3D61FD-2676-4344-B4C0-80CD20E8F2A3}"/>
              </a:ext>
            </a:extLst>
          </p:cNvPr>
          <p:cNvSpPr/>
          <p:nvPr/>
        </p:nvSpPr>
        <p:spPr>
          <a:xfrm>
            <a:off x="9165817" y="1356086"/>
            <a:ext cx="505684" cy="478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11</a:t>
            </a:r>
            <a:endParaRPr lang="en-IN" sz="2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C3A7BE6C-6335-4C5A-9AD8-2A79D8A4BDC4}"/>
              </a:ext>
            </a:extLst>
          </p:cNvPr>
          <p:cNvSpPr txBox="1"/>
          <p:nvPr/>
        </p:nvSpPr>
        <p:spPr>
          <a:xfrm>
            <a:off x="5132240" y="1255948"/>
            <a:ext cx="33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  <a:endParaRPr lang="en-IN" sz="36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9C8F8E9-2E8F-478D-99DA-50224940A51B}"/>
              </a:ext>
            </a:extLst>
          </p:cNvPr>
          <p:cNvSpPr txBox="1"/>
          <p:nvPr/>
        </p:nvSpPr>
        <p:spPr>
          <a:xfrm>
            <a:off x="5294915" y="2511450"/>
            <a:ext cx="34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  <a:endParaRPr lang="en-IN" sz="36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CF08E00-2359-4B6D-9CB6-D3F944A4CC97}"/>
              </a:ext>
            </a:extLst>
          </p:cNvPr>
          <p:cNvSpPr txBox="1"/>
          <p:nvPr/>
        </p:nvSpPr>
        <p:spPr>
          <a:xfrm>
            <a:off x="5330892" y="3940429"/>
            <a:ext cx="34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  <a:endParaRPr lang="en-IN" sz="36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4A34A1B-5C91-42BB-AD2E-45E98B301AD0}"/>
              </a:ext>
            </a:extLst>
          </p:cNvPr>
          <p:cNvSpPr txBox="1"/>
          <p:nvPr/>
        </p:nvSpPr>
        <p:spPr>
          <a:xfrm>
            <a:off x="5219965" y="5277098"/>
            <a:ext cx="34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  <a:endParaRPr lang="en-IN" sz="36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AC3D3CAF-F620-486D-91E7-03057379319C}"/>
              </a:ext>
            </a:extLst>
          </p:cNvPr>
          <p:cNvSpPr txBox="1"/>
          <p:nvPr/>
        </p:nvSpPr>
        <p:spPr>
          <a:xfrm>
            <a:off x="8782412" y="5277097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1F32B82-7083-4FF8-BE11-8EDEF9E201A3}"/>
              </a:ext>
            </a:extLst>
          </p:cNvPr>
          <p:cNvSpPr txBox="1"/>
          <p:nvPr/>
        </p:nvSpPr>
        <p:spPr>
          <a:xfrm>
            <a:off x="8714135" y="3902794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3A1067F-9D0E-475B-BAD4-17340D06DC76}"/>
              </a:ext>
            </a:extLst>
          </p:cNvPr>
          <p:cNvSpPr txBox="1"/>
          <p:nvPr/>
        </p:nvSpPr>
        <p:spPr>
          <a:xfrm>
            <a:off x="8699178" y="2511450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B52B439-537B-425E-858F-9ECEC344310D}"/>
              </a:ext>
            </a:extLst>
          </p:cNvPr>
          <p:cNvSpPr txBox="1"/>
          <p:nvPr/>
        </p:nvSpPr>
        <p:spPr>
          <a:xfrm>
            <a:off x="8734884" y="1305171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58F961C4-2398-46FF-94B9-668786E53251}"/>
              </a:ext>
            </a:extLst>
          </p:cNvPr>
          <p:cNvSpPr/>
          <p:nvPr/>
        </p:nvSpPr>
        <p:spPr>
          <a:xfrm>
            <a:off x="9181707" y="2627241"/>
            <a:ext cx="502936" cy="417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13</a:t>
            </a:r>
            <a:endParaRPr lang="en-IN" sz="24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C7EA593F-078E-43CF-A0F8-770BF1357AA2}"/>
              </a:ext>
            </a:extLst>
          </p:cNvPr>
          <p:cNvSpPr/>
          <p:nvPr/>
        </p:nvSpPr>
        <p:spPr>
          <a:xfrm>
            <a:off x="9178959" y="3998397"/>
            <a:ext cx="505684" cy="478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15</a:t>
            </a:r>
            <a:endParaRPr lang="en-IN" sz="24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BBE8DCBC-3629-45B7-B458-F6CEE869EDDC}"/>
              </a:ext>
            </a:extLst>
          </p:cNvPr>
          <p:cNvSpPr/>
          <p:nvPr/>
        </p:nvSpPr>
        <p:spPr>
          <a:xfrm>
            <a:off x="9203348" y="5344666"/>
            <a:ext cx="505684" cy="478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</a:t>
            </a:r>
            <a:endParaRPr lang="en-IN" sz="2400" dirty="0"/>
          </a:p>
        </p:txBody>
      </p:sp>
      <p:pic>
        <p:nvPicPr>
          <p:cNvPr id="1026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5A6C537-A551-4B73-8F7B-EDF10ECF1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88505" y="135017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60C2F77-F4B4-4C03-8F8A-4679C9F75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968286" y="135756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DBE8A257-F06F-4443-B742-DF97EC7B0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430627" y="135017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E33DD3F8-D22F-4133-AAFB-5CC39D6C7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910408" y="1345522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DF7FE82-EDA8-4644-A223-5F77202B4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2361076" y="135017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1648DF28-4510-47EA-B722-D0BC82F97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2840857" y="135756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1CC71F15-589B-4725-8DA0-BB7D0211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3303198" y="135017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92D18ADE-5127-426A-9E32-317E10B5C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3782979" y="1345522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00785D50-8BF0-4D8C-BC4E-DBFEA4D6D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265529" y="1356086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30AC87C0-08AE-4EC5-8451-7689E1C50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708800" y="1356086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F617C830-EEA5-4E1A-BA7A-D5CAA3DA4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517432" y="2623727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158B6215-A95A-4AA9-9089-D2B1A9CAB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997213" y="2631117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41130D71-EBA8-40FF-B323-36309B025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459554" y="2623727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E2C869C0-8BDB-4F7E-ACBB-06060CB28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939335" y="2619076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3984CE90-4E0B-4B50-94BA-F1A0DA270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2390003" y="2623727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5BE03886-3274-45CE-8D5E-4A557A0E5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2869784" y="2631117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3180E958-971D-4470-AA71-CB508403F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3332125" y="2623727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75E64857-1BDF-4F5D-BCC6-954624A17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3811906" y="2619076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58C21D3D-6EC6-46C0-BC6F-C72F76FF5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294456" y="2629640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A668389-B862-4332-B860-A9CEB1F12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737727" y="2629640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EF555F0F-0B42-4905-B92A-62A17B7D2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551571" y="3945080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D1CE1604-1773-4452-B380-A6F4E628C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031352" y="3952470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FA6C84FE-1E79-4B29-A9B8-A0BF5FAAB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493693" y="3945080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015BA89-B435-4B34-AD2A-35DCDAC72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973474" y="3940429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95FA812C-1972-4285-9AF7-B6A01272C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2424142" y="3945080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CD8F27F-F329-4C8A-8AD7-A05B0DC45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2903923" y="3952470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16CBA25A-315F-4984-B8AC-FCF72E28A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3366264" y="3945080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70F82384-3050-4768-8A63-93167F91B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3846045" y="3940429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E307E5E4-BD79-4483-94F0-D2C6F29ED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328595" y="395099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C0B4A062-0E29-4D12-B6FF-C0B79E557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771866" y="395099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0F50C269-ADAC-4543-944E-6115764EC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502207" y="5327584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226863B2-4B6D-4657-BB98-766F6405B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981988" y="5334974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9BB09FA3-CDB5-46C8-AC8A-61F71B3D7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444329" y="5327584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2DB12D30-9727-4C66-925B-CC2C57C1B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1924110" y="532293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E9248586-A792-4E75-8397-FB9C33115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2374778" y="5327584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D0F6BFE8-8B96-4904-A48A-F7C61841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2854559" y="5334974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CB4FD3D5-19F1-4888-A143-E87978903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3316900" y="5327584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FCA07F10-A63F-4619-9C8A-D0403B124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3796681" y="5322933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1C177BC9-8DF7-4235-9E22-DC72704BF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279231" y="5333497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7012337E-8EF8-4849-9643-311F914A1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4722502" y="5333497"/>
            <a:ext cx="4123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E3451694-B317-4CAC-8427-F217AD128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5820014" y="3973402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6DDED2C-A32A-4B7D-919F-49126EB10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6315671" y="3976991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Apple definition and meaning | Collins English Dictionary">
            <a:extLst>
              <a:ext uri="{FF2B5EF4-FFF2-40B4-BE49-F238E27FC236}">
                <a16:creationId xmlns:a16="http://schemas.microsoft.com/office/drawing/2014/main" xmlns="" id="{BDD667C2-E4DD-4D9E-BCD9-3E77DF364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5900" r="12110" b="8001"/>
          <a:stretch/>
        </p:blipFill>
        <p:spPr bwMode="auto">
          <a:xfrm>
            <a:off x="8391129" y="5363555"/>
            <a:ext cx="43643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3" grpId="0"/>
      <p:bldP spid="96" grpId="0"/>
      <p:bldP spid="98" grpId="0"/>
      <p:bldP spid="99" grpId="0"/>
      <p:bldP spid="103" grpId="0"/>
      <p:bldP spid="104" grpId="0"/>
      <p:bldP spid="106" grpId="0"/>
      <p:bldP spid="108" grpId="0"/>
      <p:bldP spid="110" grpId="0" animBg="1"/>
      <p:bldP spid="112" grpId="0" animBg="1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xmlns="" id="{BCF00E56-938B-4563-8539-389C2DEEB5C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93888" y="116632"/>
            <a:ext cx="2304256" cy="10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16D12E-2EEB-4E7E-8FB0-628D23A31742}"/>
              </a:ext>
            </a:extLst>
          </p:cNvPr>
          <p:cNvSpPr txBox="1"/>
          <p:nvPr/>
        </p:nvSpPr>
        <p:spPr>
          <a:xfrm>
            <a:off x="373136" y="866442"/>
            <a:ext cx="475252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Count, add and write:</a:t>
            </a:r>
            <a:endParaRPr lang="en-IN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6C60D5-35F0-478E-BD38-C6F0DF44A612}"/>
              </a:ext>
            </a:extLst>
          </p:cNvPr>
          <p:cNvSpPr txBox="1"/>
          <p:nvPr/>
        </p:nvSpPr>
        <p:spPr>
          <a:xfrm>
            <a:off x="373136" y="184284"/>
            <a:ext cx="230425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Activity:</a:t>
            </a:r>
            <a:endParaRPr lang="en-IN" sz="3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6610AF2-754F-4849-8E26-BB900D6255B0}"/>
              </a:ext>
            </a:extLst>
          </p:cNvPr>
          <p:cNvGrpSpPr/>
          <p:nvPr/>
        </p:nvGrpSpPr>
        <p:grpSpPr>
          <a:xfrm>
            <a:off x="416498" y="2047511"/>
            <a:ext cx="2736302" cy="607322"/>
            <a:chOff x="416497" y="2008501"/>
            <a:chExt cx="3754175" cy="646332"/>
          </a:xfrm>
        </p:grpSpPr>
        <p:pic>
          <p:nvPicPr>
            <p:cNvPr id="205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7A1E3BE-802F-44A5-83ED-28904EED8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52AFED83-C089-4BF1-B5E3-6EC2D724B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AACC1F8-A9ED-4FC7-8223-C802F4D95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DC79E171-479E-40E5-AA0F-E50236AA7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C523ED17-54FC-4D8A-969D-889BE2419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7FA19DBC-B88F-4522-8A9D-BD49FE4E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89" y="2543482"/>
            <a:ext cx="572363" cy="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05C6E90-B728-41CC-AF70-01AB73A217AC}"/>
              </a:ext>
            </a:extLst>
          </p:cNvPr>
          <p:cNvSpPr txBox="1"/>
          <p:nvPr/>
        </p:nvSpPr>
        <p:spPr>
          <a:xfrm>
            <a:off x="3290286" y="2444826"/>
            <a:ext cx="5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+</a:t>
            </a:r>
            <a:endParaRPr lang="en-IN" sz="36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838583D-58F1-449B-972D-13EFB4AF1B13}"/>
              </a:ext>
            </a:extLst>
          </p:cNvPr>
          <p:cNvGrpSpPr/>
          <p:nvPr/>
        </p:nvGrpSpPr>
        <p:grpSpPr>
          <a:xfrm>
            <a:off x="397267" y="2747930"/>
            <a:ext cx="2736302" cy="607322"/>
            <a:chOff x="416497" y="2008501"/>
            <a:chExt cx="3754175" cy="646332"/>
          </a:xfrm>
        </p:grpSpPr>
        <p:pic>
          <p:nvPicPr>
            <p:cNvPr id="2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966A042-3900-4E9E-AA12-43AF908D1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B1330B7-B429-48ED-A029-DBF3FE948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6F236B5-E305-4500-A7DE-FA912E7D6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C0F5C4DD-DF7C-496B-8632-89D36846E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610BB7B-7255-4FAF-A39A-64AC311EA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2A5E5F6-A832-4213-BB0A-87CC2FB31A43}"/>
              </a:ext>
            </a:extLst>
          </p:cNvPr>
          <p:cNvSpPr txBox="1"/>
          <p:nvPr/>
        </p:nvSpPr>
        <p:spPr>
          <a:xfrm>
            <a:off x="3336166" y="4847679"/>
            <a:ext cx="5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+</a:t>
            </a:r>
            <a:endParaRPr lang="en-IN" sz="36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2F54877-348F-4569-A590-14EEEB808439}"/>
              </a:ext>
            </a:extLst>
          </p:cNvPr>
          <p:cNvGrpSpPr/>
          <p:nvPr/>
        </p:nvGrpSpPr>
        <p:grpSpPr>
          <a:xfrm>
            <a:off x="6681193" y="1837504"/>
            <a:ext cx="2736302" cy="607322"/>
            <a:chOff x="416497" y="2008501"/>
            <a:chExt cx="3754175" cy="646332"/>
          </a:xfrm>
        </p:grpSpPr>
        <p:pic>
          <p:nvPicPr>
            <p:cNvPr id="5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A980446-F153-43B6-896C-8D140B378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4C94DC72-DD1B-4118-A01E-86C7379FE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825979CD-3016-4DE2-A2DB-773EE2830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C469574-8A52-460B-92C9-095482D91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B10CDFC6-2276-465E-B37C-93EC883BC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1539E20-70B4-45BA-ACB5-EC47E0A4BE5A}"/>
              </a:ext>
            </a:extLst>
          </p:cNvPr>
          <p:cNvGrpSpPr/>
          <p:nvPr/>
        </p:nvGrpSpPr>
        <p:grpSpPr>
          <a:xfrm>
            <a:off x="6661962" y="2537923"/>
            <a:ext cx="2736302" cy="607322"/>
            <a:chOff x="416497" y="2008501"/>
            <a:chExt cx="3754175" cy="646332"/>
          </a:xfrm>
        </p:grpSpPr>
        <p:pic>
          <p:nvPicPr>
            <p:cNvPr id="6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509E1BEE-4BE3-4D26-8C18-8304EB5D8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8D70E473-8C0B-4086-B2E4-5707898D6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6C229EF6-6C51-4F7C-B69C-7B58B04E6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BF314502-8382-4508-9EFB-5FF15CB47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4B22CAD9-A2C3-47D0-AD56-D98C5B878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4A21349F-2255-49E3-AE45-5C11D472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79" y="3203981"/>
            <a:ext cx="572363" cy="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B9BBE2C7-A96B-4EFF-8CB5-A776306A1816}"/>
              </a:ext>
            </a:extLst>
          </p:cNvPr>
          <p:cNvGrpSpPr/>
          <p:nvPr/>
        </p:nvGrpSpPr>
        <p:grpSpPr>
          <a:xfrm>
            <a:off x="423191" y="4581185"/>
            <a:ext cx="2736302" cy="607322"/>
            <a:chOff x="416497" y="2008501"/>
            <a:chExt cx="3754175" cy="646332"/>
          </a:xfrm>
        </p:grpSpPr>
        <p:pic>
          <p:nvPicPr>
            <p:cNvPr id="6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F264476-72B7-4AEB-80EE-08EC83A39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BBD63CB-E846-431E-B7D6-6A05D8D3B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791A9F92-1AF8-4E8A-95E8-36262FDF5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E908DD9-DC16-4D4E-94B8-AFF2737CA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D0ADFC30-2867-4591-AFE7-2BC542E5F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7518686-A90E-4839-B1FC-6A60EC98F2F8}"/>
              </a:ext>
            </a:extLst>
          </p:cNvPr>
          <p:cNvGrpSpPr/>
          <p:nvPr/>
        </p:nvGrpSpPr>
        <p:grpSpPr>
          <a:xfrm>
            <a:off x="397267" y="5172873"/>
            <a:ext cx="2736302" cy="607322"/>
            <a:chOff x="416497" y="2008501"/>
            <a:chExt cx="3754175" cy="646332"/>
          </a:xfrm>
        </p:grpSpPr>
        <p:pic>
          <p:nvPicPr>
            <p:cNvPr id="7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F5770CF-CA4A-4450-9665-161E3DD0E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A090724-35A5-41A6-8488-F57A2B2B4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8C72CCC5-629B-4BD7-BCDC-9ECE4AA2B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A577AEF-8A3D-4EC5-AA41-4EDC4A18A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CB0438C7-D898-4B3D-A0D1-92CA6BD1B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8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C94C8F20-34C6-4292-8C70-719F224B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50" y="4981448"/>
            <a:ext cx="572363" cy="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105DEE9-8E76-4035-BAEC-82430A73628E}"/>
              </a:ext>
            </a:extLst>
          </p:cNvPr>
          <p:cNvSpPr txBox="1"/>
          <p:nvPr/>
        </p:nvSpPr>
        <p:spPr>
          <a:xfrm>
            <a:off x="1278927" y="3551290"/>
            <a:ext cx="79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89FCDDE-5BC0-45F2-8598-4539D2DE90DE}"/>
              </a:ext>
            </a:extLst>
          </p:cNvPr>
          <p:cNvSpPr txBox="1"/>
          <p:nvPr/>
        </p:nvSpPr>
        <p:spPr>
          <a:xfrm>
            <a:off x="1330149" y="5931892"/>
            <a:ext cx="79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E68F588-675A-47BB-836E-0717196EB58A}"/>
              </a:ext>
            </a:extLst>
          </p:cNvPr>
          <p:cNvSpPr txBox="1"/>
          <p:nvPr/>
        </p:nvSpPr>
        <p:spPr>
          <a:xfrm>
            <a:off x="1421950" y="3694211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10</a:t>
            </a:r>
            <a:endParaRPr lang="en-IN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BD08589-5666-4819-ADFD-E2827D49ED77}"/>
              </a:ext>
            </a:extLst>
          </p:cNvPr>
          <p:cNvSpPr txBox="1"/>
          <p:nvPr/>
        </p:nvSpPr>
        <p:spPr>
          <a:xfrm>
            <a:off x="1553187" y="6051729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  <a:endParaRPr lang="en-IN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E537815-2FBA-43B4-AD89-BFB10B5E1E73}"/>
              </a:ext>
            </a:extLst>
          </p:cNvPr>
          <p:cNvSpPr txBox="1"/>
          <p:nvPr/>
        </p:nvSpPr>
        <p:spPr>
          <a:xfrm>
            <a:off x="3950337" y="3712763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 1</a:t>
            </a:r>
            <a:endParaRPr lang="en-IN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017D5B7-5B78-4E49-B334-1BD71E4FC7B7}"/>
              </a:ext>
            </a:extLst>
          </p:cNvPr>
          <p:cNvSpPr txBox="1"/>
          <p:nvPr/>
        </p:nvSpPr>
        <p:spPr>
          <a:xfrm>
            <a:off x="4124956" y="6177002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 2</a:t>
            </a:r>
            <a:endParaRPr lang="en-IN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F7358C2-826E-4355-8CCA-6FA85274F7FD}"/>
              </a:ext>
            </a:extLst>
          </p:cNvPr>
          <p:cNvSpPr txBox="1"/>
          <p:nvPr/>
        </p:nvSpPr>
        <p:spPr>
          <a:xfrm>
            <a:off x="7880266" y="3609170"/>
            <a:ext cx="742875" cy="5307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11</a:t>
            </a:r>
            <a:endParaRPr lang="en-IN" sz="28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BD8F374-CDDE-4896-B4FE-49B74218D786}"/>
              </a:ext>
            </a:extLst>
          </p:cNvPr>
          <p:cNvSpPr txBox="1"/>
          <p:nvPr/>
        </p:nvSpPr>
        <p:spPr>
          <a:xfrm>
            <a:off x="8093448" y="6255057"/>
            <a:ext cx="742875" cy="5307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12</a:t>
            </a:r>
            <a:endParaRPr lang="en-IN" sz="2800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A3C90A8-4A50-4B24-921B-88FDCA46A6C5}"/>
              </a:ext>
            </a:extLst>
          </p:cNvPr>
          <p:cNvGrpSpPr/>
          <p:nvPr/>
        </p:nvGrpSpPr>
        <p:grpSpPr>
          <a:xfrm>
            <a:off x="6729736" y="4314180"/>
            <a:ext cx="2736302" cy="607322"/>
            <a:chOff x="416497" y="2008501"/>
            <a:chExt cx="3754175" cy="646332"/>
          </a:xfrm>
        </p:grpSpPr>
        <p:pic>
          <p:nvPicPr>
            <p:cNvPr id="9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63DB5D48-0869-4535-B40E-228BD2928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9430485-CFA4-48A1-8B43-5AACCC06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C40D4054-9637-452E-9704-F6C7F2179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51A09C20-2BF4-4CA8-BB80-06D87BE8F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48829F9D-2F54-47C2-9F7D-F5A2BCCC4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01892A3-7BAE-497B-A00D-9E17742591DD}"/>
              </a:ext>
            </a:extLst>
          </p:cNvPr>
          <p:cNvGrpSpPr/>
          <p:nvPr/>
        </p:nvGrpSpPr>
        <p:grpSpPr>
          <a:xfrm>
            <a:off x="6710505" y="5014599"/>
            <a:ext cx="2736302" cy="607322"/>
            <a:chOff x="416497" y="2008501"/>
            <a:chExt cx="3754175" cy="646332"/>
          </a:xfrm>
        </p:grpSpPr>
        <p:pic>
          <p:nvPicPr>
            <p:cNvPr id="9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87224A2C-C7B0-4536-83F0-3874F2332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6F6BA1D-7212-45E3-8809-E4B53B7D4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64BFA6C-06A6-4463-B4D6-F4C43A9DA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74F8936C-369A-4B59-AEE4-B5655079B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CA79A1B1-ABC8-4C65-B543-1D9135E83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1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8110C165-AE44-48EA-B4C6-A2465B1A3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35" y="4983209"/>
            <a:ext cx="572363" cy="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AA312A45-D788-4DF6-ADB7-5E331E66D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36" y="5709640"/>
            <a:ext cx="572363" cy="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CD363BE5-6734-40FD-88BF-FB6E6703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86" y="5719658"/>
            <a:ext cx="572363" cy="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3E38AB0B-D4DA-403B-8354-69AA31D8EED5}"/>
              </a:ext>
            </a:extLst>
          </p:cNvPr>
          <p:cNvSpPr txBox="1"/>
          <p:nvPr/>
        </p:nvSpPr>
        <p:spPr>
          <a:xfrm>
            <a:off x="5437392" y="2427164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0867C0A-685D-4611-B20A-EBD5F4F61F73}"/>
              </a:ext>
            </a:extLst>
          </p:cNvPr>
          <p:cNvSpPr txBox="1"/>
          <p:nvPr/>
        </p:nvSpPr>
        <p:spPr>
          <a:xfrm>
            <a:off x="5449379" y="3679354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2B6F803-8106-4811-BE84-021BB309ACFD}"/>
              </a:ext>
            </a:extLst>
          </p:cNvPr>
          <p:cNvSpPr txBox="1"/>
          <p:nvPr/>
        </p:nvSpPr>
        <p:spPr>
          <a:xfrm>
            <a:off x="5720669" y="6044995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D8EB4A1A-A052-4D9A-BF9D-0116D9BF4DF6}"/>
              </a:ext>
            </a:extLst>
          </p:cNvPr>
          <p:cNvSpPr txBox="1"/>
          <p:nvPr/>
        </p:nvSpPr>
        <p:spPr>
          <a:xfrm>
            <a:off x="5720669" y="4921502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00713AB-49A3-4F38-A9CF-FB444AD76E56}"/>
              </a:ext>
            </a:extLst>
          </p:cNvPr>
          <p:cNvSpPr txBox="1"/>
          <p:nvPr/>
        </p:nvSpPr>
        <p:spPr>
          <a:xfrm>
            <a:off x="2884232" y="3679354"/>
            <a:ext cx="5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+</a:t>
            </a:r>
            <a:endParaRPr lang="en-IN" sz="36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3248391-B317-4CB7-AB58-B467223DE67D}"/>
              </a:ext>
            </a:extLst>
          </p:cNvPr>
          <p:cNvSpPr txBox="1"/>
          <p:nvPr/>
        </p:nvSpPr>
        <p:spPr>
          <a:xfrm>
            <a:off x="2892932" y="6007171"/>
            <a:ext cx="5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+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9965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xmlns="" id="{BCF00E56-938B-4563-8539-389C2DEEB5C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02311" y="116632"/>
            <a:ext cx="1995833" cy="1019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11B8492-2C6B-4958-B206-6956CED981F1}"/>
              </a:ext>
            </a:extLst>
          </p:cNvPr>
          <p:cNvGrpSpPr/>
          <p:nvPr/>
        </p:nvGrpSpPr>
        <p:grpSpPr>
          <a:xfrm>
            <a:off x="560512" y="1402128"/>
            <a:ext cx="2554214" cy="545961"/>
            <a:chOff x="416497" y="2008501"/>
            <a:chExt cx="3754175" cy="646332"/>
          </a:xfrm>
        </p:grpSpPr>
        <p:pic>
          <p:nvPicPr>
            <p:cNvPr id="2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5950CDCC-915E-4AB4-B1D3-756074A5A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B7219C7-3DC5-4753-B810-1C27CE929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577CD04E-36BB-4E02-9E3E-070D0729C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66A92051-27BA-4098-880A-F193EF607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3517F90-FE43-4CED-95C5-D0F3584AC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4D40273-BEE5-48A5-B060-59F382E9D048}"/>
              </a:ext>
            </a:extLst>
          </p:cNvPr>
          <p:cNvGrpSpPr/>
          <p:nvPr/>
        </p:nvGrpSpPr>
        <p:grpSpPr>
          <a:xfrm>
            <a:off x="544318" y="2103547"/>
            <a:ext cx="2554214" cy="545961"/>
            <a:chOff x="416497" y="2008501"/>
            <a:chExt cx="3754175" cy="646332"/>
          </a:xfrm>
        </p:grpSpPr>
        <p:pic>
          <p:nvPicPr>
            <p:cNvPr id="3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0986EF7-3E42-454B-AFF4-94474E86C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E2465AF-50ED-4F41-B6DA-E5EE43C7C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F5BA009-9047-4EE8-941D-559CFF035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5D7B27AE-BB69-45E8-958A-4F4C91A1A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B5256AF-A4B0-4214-B671-94EAF234E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3643B06-7FA7-4BE2-9B4E-86253255E3CE}"/>
              </a:ext>
            </a:extLst>
          </p:cNvPr>
          <p:cNvGrpSpPr/>
          <p:nvPr/>
        </p:nvGrpSpPr>
        <p:grpSpPr>
          <a:xfrm>
            <a:off x="232609" y="4411842"/>
            <a:ext cx="2668235" cy="523220"/>
            <a:chOff x="416497" y="2008501"/>
            <a:chExt cx="3754175" cy="646332"/>
          </a:xfrm>
        </p:grpSpPr>
        <p:pic>
          <p:nvPicPr>
            <p:cNvPr id="3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0003E252-8A6D-4974-9FE4-2B37B2255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8B05FE2-CC47-4881-B2ED-5655F1CAE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BCE970BD-4B5A-43F9-8FC1-84274BA65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408A921-64BA-4E0F-B9C9-24AEA24AD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65D4BEF4-2DBB-4BD6-B370-8B479DF9F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1C6E0D6-0655-47C7-BC31-DC6A495D81CA}"/>
              </a:ext>
            </a:extLst>
          </p:cNvPr>
          <p:cNvGrpSpPr/>
          <p:nvPr/>
        </p:nvGrpSpPr>
        <p:grpSpPr>
          <a:xfrm>
            <a:off x="213378" y="5112261"/>
            <a:ext cx="2668235" cy="523220"/>
            <a:chOff x="416497" y="2008501"/>
            <a:chExt cx="3754175" cy="646332"/>
          </a:xfrm>
        </p:grpSpPr>
        <p:pic>
          <p:nvPicPr>
            <p:cNvPr id="4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C9317C6-3B6C-4596-8371-8FA76467F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7B17C4B-647A-46E3-8140-91B8DFB48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556DF4A2-07C6-48F9-9A2C-691B7000C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07185C1A-9B4A-444A-80EF-27949CE36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F6ADB74-9C04-471F-BEFC-C63AEEFF9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45D6270-0D34-42E6-8CD1-833DC6F160EE}"/>
              </a:ext>
            </a:extLst>
          </p:cNvPr>
          <p:cNvSpPr txBox="1"/>
          <p:nvPr/>
        </p:nvSpPr>
        <p:spPr>
          <a:xfrm>
            <a:off x="3248878" y="1717368"/>
            <a:ext cx="5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+</a:t>
            </a:r>
            <a:endParaRPr lang="en-IN" sz="36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F319456-1E4C-4357-8F48-6764F2AEBB4E}"/>
              </a:ext>
            </a:extLst>
          </p:cNvPr>
          <p:cNvSpPr txBox="1"/>
          <p:nvPr/>
        </p:nvSpPr>
        <p:spPr>
          <a:xfrm>
            <a:off x="1391496" y="3066816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10</a:t>
            </a:r>
            <a:endParaRPr lang="en-IN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7811FB5-D501-4357-9F41-D9D7DF04B900}"/>
              </a:ext>
            </a:extLst>
          </p:cNvPr>
          <p:cNvSpPr txBox="1"/>
          <p:nvPr/>
        </p:nvSpPr>
        <p:spPr>
          <a:xfrm>
            <a:off x="1715837" y="5949280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10</a:t>
            </a:r>
            <a:endParaRPr lang="en-IN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C647528-F9FB-401C-B1D0-B0BECF5F986E}"/>
              </a:ext>
            </a:extLst>
          </p:cNvPr>
          <p:cNvGrpSpPr/>
          <p:nvPr/>
        </p:nvGrpSpPr>
        <p:grpSpPr>
          <a:xfrm>
            <a:off x="3582606" y="4395540"/>
            <a:ext cx="2551351" cy="491640"/>
            <a:chOff x="416497" y="2008501"/>
            <a:chExt cx="3754175" cy="646332"/>
          </a:xfrm>
        </p:grpSpPr>
        <p:pic>
          <p:nvPicPr>
            <p:cNvPr id="5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7142B08-8AFD-4C54-BCF8-DB7E74D80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E45FA4D8-C714-4BF1-B012-65F3FC80D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F9D6B33-B274-4480-ADDD-2A37F3583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9216A8B-871E-45CA-B550-D05948481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9C36B10-D975-496F-8245-37FB40533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2A9E402-EA87-4B30-908D-417BC3AEF297}"/>
              </a:ext>
            </a:extLst>
          </p:cNvPr>
          <p:cNvGrpSpPr/>
          <p:nvPr/>
        </p:nvGrpSpPr>
        <p:grpSpPr>
          <a:xfrm>
            <a:off x="3563375" y="5095959"/>
            <a:ext cx="2551351" cy="491640"/>
            <a:chOff x="416497" y="2008501"/>
            <a:chExt cx="3754175" cy="646332"/>
          </a:xfrm>
        </p:grpSpPr>
        <p:pic>
          <p:nvPicPr>
            <p:cNvPr id="5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3C2C0D0-1520-4B80-985E-1FD6E0CB6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E3A5634-9638-458A-B7D1-FAD2574E7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4AF223CD-C3C6-4FD4-8838-687CCB2C0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3D21A8C-771A-4BB3-9891-0C3333100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FF73049-AAC6-4C56-A107-D75A69CFE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43957C87-3113-4342-904C-D5F24C2BB2DD}"/>
              </a:ext>
            </a:extLst>
          </p:cNvPr>
          <p:cNvGrpSpPr/>
          <p:nvPr/>
        </p:nvGrpSpPr>
        <p:grpSpPr>
          <a:xfrm>
            <a:off x="7100337" y="3953203"/>
            <a:ext cx="2573054" cy="372817"/>
            <a:chOff x="416497" y="2008501"/>
            <a:chExt cx="3754175" cy="646332"/>
          </a:xfrm>
        </p:grpSpPr>
        <p:pic>
          <p:nvPicPr>
            <p:cNvPr id="6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F51371C-EE0C-4727-BE69-FF7651240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720DB4F-C304-48A1-B36D-AAA1653DB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EBC56C2D-951C-4892-80F6-7D70A55C8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E4EE442-8374-4421-BA56-5844DA802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4C35539A-A742-405A-84F6-58F94EF71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C0DFC4C-EF3A-408B-852C-2B646730ED27}"/>
              </a:ext>
            </a:extLst>
          </p:cNvPr>
          <p:cNvGrpSpPr/>
          <p:nvPr/>
        </p:nvGrpSpPr>
        <p:grpSpPr>
          <a:xfrm>
            <a:off x="7100337" y="4408664"/>
            <a:ext cx="2573054" cy="372817"/>
            <a:chOff x="416497" y="2008501"/>
            <a:chExt cx="3754175" cy="646332"/>
          </a:xfrm>
        </p:grpSpPr>
        <p:pic>
          <p:nvPicPr>
            <p:cNvPr id="7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01E491C-59CA-48C1-8734-5A82DDB4F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5CF0A3F-0873-4CD6-A585-67A71B682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64E664E-71DF-4BAE-8405-BE91CB7F5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1E2E961-9782-4DB8-9D05-F363669D1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E6952367-EC4A-4DB6-B6DC-40F0AC4FA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C06BC5D5-DF78-48E3-8D8E-77E5E4CA4569}"/>
              </a:ext>
            </a:extLst>
          </p:cNvPr>
          <p:cNvGrpSpPr/>
          <p:nvPr/>
        </p:nvGrpSpPr>
        <p:grpSpPr>
          <a:xfrm>
            <a:off x="7096278" y="4825735"/>
            <a:ext cx="2573054" cy="372817"/>
            <a:chOff x="416497" y="2008501"/>
            <a:chExt cx="3754175" cy="646332"/>
          </a:xfrm>
        </p:grpSpPr>
        <p:pic>
          <p:nvPicPr>
            <p:cNvPr id="7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5329CC34-36B5-4AF5-92C4-19EAD9A3D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2CAC3382-4C24-4E02-84ED-89ED70445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DCD44C04-6C29-4DAC-83E2-577A32C90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02AB07D-3AB5-4943-A377-409478C3C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D9DE846-2DF1-49FC-9F26-17A1E5D1B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CC0FFC5D-908A-4C3F-BD5F-4BE6FAC6492B}"/>
              </a:ext>
            </a:extLst>
          </p:cNvPr>
          <p:cNvGrpSpPr/>
          <p:nvPr/>
        </p:nvGrpSpPr>
        <p:grpSpPr>
          <a:xfrm>
            <a:off x="7106631" y="5235029"/>
            <a:ext cx="2573054" cy="372817"/>
            <a:chOff x="416497" y="2008501"/>
            <a:chExt cx="3754175" cy="646332"/>
          </a:xfrm>
        </p:grpSpPr>
        <p:pic>
          <p:nvPicPr>
            <p:cNvPr id="8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0BC9C9ED-0EC0-4ED8-84B6-E27CE51DF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7D6FED71-13E0-40A8-AB0F-3DAE7471F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2411B5E-1F00-417C-9B93-19413672F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24EFEE0-4D6E-438F-8AFF-E7452FC26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A3D2909-D557-409F-8A63-B35F84B3D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5E3CF7B0-7C6B-458F-B611-4DFE243C1666}"/>
              </a:ext>
            </a:extLst>
          </p:cNvPr>
          <p:cNvGrpSpPr/>
          <p:nvPr/>
        </p:nvGrpSpPr>
        <p:grpSpPr>
          <a:xfrm>
            <a:off x="4066557" y="1377423"/>
            <a:ext cx="2369501" cy="581029"/>
            <a:chOff x="416497" y="2008501"/>
            <a:chExt cx="3754175" cy="646332"/>
          </a:xfrm>
        </p:grpSpPr>
        <p:pic>
          <p:nvPicPr>
            <p:cNvPr id="8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E4A094A-DFB9-4799-8D9F-B47CB32D4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D65FD798-B0F7-4354-81DE-902A9DC0D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417BA6C-1759-445C-86E0-3BADC0C3C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B5F4378A-E434-4214-B334-6DA63F37E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9BC56E82-8BEA-47B7-B83D-F68D96B1E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4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1DDD61CB-8C49-444C-87A1-4C0318F5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04" y="2124170"/>
            <a:ext cx="557761" cy="5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17D0C77B-7DC4-4870-B24E-BBA42622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62" y="2141831"/>
            <a:ext cx="557762" cy="5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05C6D69-00B5-47D7-BD8B-518BCE16EC57}"/>
              </a:ext>
            </a:extLst>
          </p:cNvPr>
          <p:cNvSpPr txBox="1"/>
          <p:nvPr/>
        </p:nvSpPr>
        <p:spPr>
          <a:xfrm>
            <a:off x="6729236" y="1842688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BBFCAB8-1DD6-42A9-B984-7C841F091BB3}"/>
              </a:ext>
            </a:extLst>
          </p:cNvPr>
          <p:cNvGrpSpPr/>
          <p:nvPr/>
        </p:nvGrpSpPr>
        <p:grpSpPr>
          <a:xfrm>
            <a:off x="7382085" y="1294195"/>
            <a:ext cx="2389209" cy="376254"/>
            <a:chOff x="416497" y="2008501"/>
            <a:chExt cx="3754175" cy="646332"/>
          </a:xfrm>
        </p:grpSpPr>
        <p:pic>
          <p:nvPicPr>
            <p:cNvPr id="9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C2E8DD9-2AB3-4419-B0F7-C53B9A899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1EE7E620-A9D8-46A4-9C17-04BA44FE3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46AC8479-BC4F-4AB4-B22C-266E61A8C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C9C0A950-C41D-4BFD-8901-AA2474F6C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3C1BDF3-92FB-46AB-9CA1-6E1090337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3B0C680-6431-4CB0-99DE-8DDC780F27CF}"/>
              </a:ext>
            </a:extLst>
          </p:cNvPr>
          <p:cNvGrpSpPr/>
          <p:nvPr/>
        </p:nvGrpSpPr>
        <p:grpSpPr>
          <a:xfrm>
            <a:off x="7387929" y="1724300"/>
            <a:ext cx="2389209" cy="376254"/>
            <a:chOff x="416497" y="2008501"/>
            <a:chExt cx="3754175" cy="646332"/>
          </a:xfrm>
        </p:grpSpPr>
        <p:pic>
          <p:nvPicPr>
            <p:cNvPr id="10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C8CD02D8-09A0-4857-91DF-61D1EAA9A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8C204795-9133-4EE1-B6B0-6C8080070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3FED743-0CDB-44AA-8ADA-841C9D715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B2C03C90-E902-4E4E-A863-AACE05B50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A2C40B0B-B33E-42BF-85EF-17649C266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C92FB015-E492-44D2-B844-6826F9F50CDB}"/>
              </a:ext>
            </a:extLst>
          </p:cNvPr>
          <p:cNvGrpSpPr/>
          <p:nvPr/>
        </p:nvGrpSpPr>
        <p:grpSpPr>
          <a:xfrm>
            <a:off x="7408935" y="2195084"/>
            <a:ext cx="2389209" cy="376254"/>
            <a:chOff x="416497" y="2008501"/>
            <a:chExt cx="3754175" cy="646332"/>
          </a:xfrm>
        </p:grpSpPr>
        <p:pic>
          <p:nvPicPr>
            <p:cNvPr id="110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3EDD4667-C928-40B8-8237-A9BE1D247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7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F2545BED-EF7F-4592-A8DB-7A585E137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557" y="2047512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B9AA4A9F-4B11-45B4-B387-8B4E1DB14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616" y="202871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71F3916C-3AA3-48C3-9F71-99097ADFC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676" y="2020745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Beach Ball PNG Clipart | Beach ball, Clip art, Beach themed party">
              <a:extLst>
                <a:ext uri="{FF2B5EF4-FFF2-40B4-BE49-F238E27FC236}">
                  <a16:creationId xmlns:a16="http://schemas.microsoft.com/office/drawing/2014/main" xmlns="" id="{7AF996FB-2966-4570-BAFF-6D606798F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" y="2008501"/>
              <a:ext cx="660303" cy="60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5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B4864BDF-640A-4ADE-A934-EA9C1466E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41" y="2660929"/>
            <a:ext cx="452562" cy="4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Beach Ball PNG Clipart | Beach ball, Clip art, Beach themed party">
            <a:extLst>
              <a:ext uri="{FF2B5EF4-FFF2-40B4-BE49-F238E27FC236}">
                <a16:creationId xmlns:a16="http://schemas.microsoft.com/office/drawing/2014/main" xmlns="" id="{612AD48E-1E2D-4DC3-839A-F8C7E1F6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89" y="2677465"/>
            <a:ext cx="452563" cy="4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7F251DA8-A4AE-48F3-979C-27AD5D39216D}"/>
              </a:ext>
            </a:extLst>
          </p:cNvPr>
          <p:cNvSpPr txBox="1"/>
          <p:nvPr/>
        </p:nvSpPr>
        <p:spPr>
          <a:xfrm>
            <a:off x="4440709" y="3076215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 7</a:t>
            </a:r>
            <a:endParaRPr lang="en-IN" sz="28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89067D19-9F56-4CA3-8507-D8530CEE386E}"/>
              </a:ext>
            </a:extLst>
          </p:cNvPr>
          <p:cNvSpPr txBox="1"/>
          <p:nvPr/>
        </p:nvSpPr>
        <p:spPr>
          <a:xfrm>
            <a:off x="8173170" y="3142111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 17</a:t>
            </a:r>
            <a:endParaRPr lang="en-IN" sz="28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195E25-BAFA-4CA0-B792-189A9CA9EC53}"/>
              </a:ext>
            </a:extLst>
          </p:cNvPr>
          <p:cNvSpPr txBox="1"/>
          <p:nvPr/>
        </p:nvSpPr>
        <p:spPr>
          <a:xfrm>
            <a:off x="6381367" y="3019000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20621878-081A-434C-B9B1-28AF625D69AE}"/>
              </a:ext>
            </a:extLst>
          </p:cNvPr>
          <p:cNvSpPr txBox="1"/>
          <p:nvPr/>
        </p:nvSpPr>
        <p:spPr>
          <a:xfrm>
            <a:off x="6437451" y="4658647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04A463A-020A-49CC-A3EE-3AC20843C9F2}"/>
              </a:ext>
            </a:extLst>
          </p:cNvPr>
          <p:cNvSpPr txBox="1"/>
          <p:nvPr/>
        </p:nvSpPr>
        <p:spPr>
          <a:xfrm>
            <a:off x="6510450" y="5934809"/>
            <a:ext cx="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endParaRPr lang="en-IN" sz="36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DE48C13D-5D5C-4195-BCCF-52BE463676D8}"/>
              </a:ext>
            </a:extLst>
          </p:cNvPr>
          <p:cNvSpPr txBox="1"/>
          <p:nvPr/>
        </p:nvSpPr>
        <p:spPr>
          <a:xfrm>
            <a:off x="3114726" y="2965788"/>
            <a:ext cx="5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+</a:t>
            </a:r>
            <a:endParaRPr lang="en-IN" sz="3600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80293608-BDE7-410A-B760-47880603E4FC}"/>
              </a:ext>
            </a:extLst>
          </p:cNvPr>
          <p:cNvSpPr txBox="1"/>
          <p:nvPr/>
        </p:nvSpPr>
        <p:spPr>
          <a:xfrm>
            <a:off x="2982794" y="5913599"/>
            <a:ext cx="5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+</a:t>
            </a:r>
            <a:endParaRPr lang="en-IN" sz="3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FAD2B92-3450-4DF8-9C0D-C2605F0FFD5C}"/>
              </a:ext>
            </a:extLst>
          </p:cNvPr>
          <p:cNvSpPr txBox="1"/>
          <p:nvPr/>
        </p:nvSpPr>
        <p:spPr>
          <a:xfrm>
            <a:off x="4462751" y="5996364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10</a:t>
            </a:r>
            <a:endParaRPr lang="en-IN" sz="2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882B3516-1268-4A45-85AC-180CA548C3ED}"/>
              </a:ext>
            </a:extLst>
          </p:cNvPr>
          <p:cNvSpPr txBox="1"/>
          <p:nvPr/>
        </p:nvSpPr>
        <p:spPr>
          <a:xfrm>
            <a:off x="7912089" y="5955775"/>
            <a:ext cx="79435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20</a:t>
            </a:r>
            <a:endParaRPr lang="en-IN" sz="2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35E51883-E3C0-4D73-81EF-75F4E25C65BC}"/>
              </a:ext>
            </a:extLst>
          </p:cNvPr>
          <p:cNvSpPr txBox="1"/>
          <p:nvPr/>
        </p:nvSpPr>
        <p:spPr>
          <a:xfrm>
            <a:off x="2974895" y="4699927"/>
            <a:ext cx="5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+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2473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 animBg="1"/>
      <p:bldP spid="96" grpId="0"/>
      <p:bldP spid="117" grpId="0" animBg="1"/>
      <p:bldP spid="118" grpId="0" animBg="1"/>
      <p:bldP spid="119" grpId="0"/>
      <p:bldP spid="120" grpId="0"/>
      <p:bldP spid="121" grpId="0"/>
      <p:bldP spid="122" grpId="0"/>
      <p:bldP spid="123" grpId="0"/>
      <p:bldP spid="124" grpId="0" animBg="1"/>
      <p:bldP spid="125" grpId="0" animBg="1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271FBE94-DCE9-474C-959D-DB5A8346AF49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02311" y="116632"/>
            <a:ext cx="1995833" cy="10198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070FC26-476A-4EE6-BEF3-03F35DCE94F0}"/>
              </a:ext>
            </a:extLst>
          </p:cNvPr>
          <p:cNvSpPr/>
          <p:nvPr/>
        </p:nvSpPr>
        <p:spPr>
          <a:xfrm rot="20186196">
            <a:off x="-76913" y="176764"/>
            <a:ext cx="216024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C/W</a:t>
            </a:r>
          </a:p>
          <a:p>
            <a:pPr algn="ctr"/>
            <a:r>
              <a:rPr lang="en-US" sz="2800" dirty="0"/>
              <a:t>18.11.21</a:t>
            </a:r>
            <a:endParaRPr lang="en-IN" sz="2800" dirty="0"/>
          </a:p>
        </p:txBody>
      </p:sp>
      <p:pic>
        <p:nvPicPr>
          <p:cNvPr id="1027" name="Picture 3" descr="C:\Users\user\Downloads\Screenshot_20211117-121912_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107244"/>
            <a:ext cx="3888432" cy="53719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Screenshot_20211117-121916_Off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136446"/>
            <a:ext cx="4104456" cy="53427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6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0BB7E94D-76F9-4FD5-BBBA-FAED6587052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02311" y="116632"/>
            <a:ext cx="1995833" cy="10198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DF4397F-C081-4F09-8871-23CBBCD3324C}"/>
              </a:ext>
            </a:extLst>
          </p:cNvPr>
          <p:cNvSpPr/>
          <p:nvPr/>
        </p:nvSpPr>
        <p:spPr>
          <a:xfrm rot="20186196">
            <a:off x="110511" y="296823"/>
            <a:ext cx="216024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H/W</a:t>
            </a:r>
            <a:endParaRPr lang="en-US" sz="2800" dirty="0"/>
          </a:p>
          <a:p>
            <a:pPr algn="ctr"/>
            <a:r>
              <a:rPr lang="en-US" sz="2800" dirty="0"/>
              <a:t>18.11.21</a:t>
            </a:r>
            <a:endParaRPr lang="en-IN" sz="2800" dirty="0"/>
          </a:p>
        </p:txBody>
      </p:sp>
      <p:pic>
        <p:nvPicPr>
          <p:cNvPr id="2050" name="Picture 2" descr="C:\Users\user\Downloads\Screenshot_20211117-121921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484784"/>
            <a:ext cx="3910781" cy="50303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Screenshot_20211117-121926_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484784"/>
            <a:ext cx="3888432" cy="50326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0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xmlns="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13240" y="332656"/>
            <a:ext cx="2377440" cy="9758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7C17EDA1-81C1-4884-A78F-9FB5AE49E0CD}"/>
              </a:ext>
            </a:extLst>
          </p:cNvPr>
          <p:cNvSpPr txBox="1"/>
          <p:nvPr/>
        </p:nvSpPr>
        <p:spPr>
          <a:xfrm>
            <a:off x="1406618" y="2785429"/>
            <a:ext cx="7093109" cy="1205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147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325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325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7147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325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32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140</Words>
  <Application>Microsoft Office PowerPoint</Application>
  <PresentationFormat>A4 Paper (210x297 mm)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39</cp:revision>
  <dcterms:created xsi:type="dcterms:W3CDTF">2020-09-12T04:04:03Z</dcterms:created>
  <dcterms:modified xsi:type="dcterms:W3CDTF">2021-11-17T07:53:33Z</dcterms:modified>
</cp:coreProperties>
</file>