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346" r:id="rId3"/>
    <p:sldId id="345" r:id="rId4"/>
    <p:sldId id="337" r:id="rId5"/>
    <p:sldId id="338" r:id="rId6"/>
    <p:sldId id="339" r:id="rId7"/>
    <p:sldId id="342" r:id="rId8"/>
    <p:sldId id="343" r:id="rId9"/>
    <p:sldId id="34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hir" initials="S" lastIdx="1" clrIdx="0">
    <p:extLst>
      <p:ext uri="{19B8F6BF-5375-455C-9EA6-DF929625EA0E}">
        <p15:presenceInfo xmlns:p15="http://schemas.microsoft.com/office/powerpoint/2012/main" xmlns="" userId="Sud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356" y="-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4BF-00EE-47F4-9FAA-A4D6B83BD046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8405-9F2B-493F-893B-B2321E652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pPr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1589891"/>
            <a:ext cx="748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00" y="256490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 	MATHS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 	: 	TOPIC : 	INTRODUCTION OF </a:t>
            </a:r>
            <a:r>
              <a:rPr lang="en-US" sz="3200" b="1" dirty="0" smtClean="0"/>
              <a:t>         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ADDITION</a:t>
            </a:r>
            <a:endParaRPr lang="en-IN" sz="3200" b="1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3352" y="260648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11105-1306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62" y="0"/>
            <a:ext cx="12196035" cy="68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2245" y="1844825"/>
            <a:ext cx="29288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  TODAY’S TOPIC</a:t>
            </a:r>
          </a:p>
          <a:p>
            <a:pPr algn="ctr"/>
            <a:endParaRPr lang="en-IN" sz="3200" b="1" dirty="0" smtClean="0">
              <a:solidFill>
                <a:schemeClr val="bg1"/>
              </a:solidFill>
            </a:endParaRPr>
          </a:p>
          <a:p>
            <a:pPr algn="ctr"/>
            <a:endParaRPr lang="en-IN" sz="3200" b="1" dirty="0">
              <a:solidFill>
                <a:schemeClr val="bg1"/>
              </a:solidFill>
            </a:endParaRPr>
          </a:p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ADDITION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327" y="40983"/>
            <a:ext cx="1891493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6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9" y="6096000"/>
            <a:ext cx="10363201" cy="5760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N" sz="3200" u="sng" dirty="0" smtClean="0">
                <a:latin typeface="+mn-lt"/>
              </a:rPr>
              <a:t/>
            </a:r>
            <a:br>
              <a:rPr lang="en-IN" sz="3200" u="sng" dirty="0" smtClean="0">
                <a:latin typeface="+mn-lt"/>
              </a:rPr>
            </a:br>
            <a:r>
              <a:rPr lang="en-IN" sz="3200" u="sng" dirty="0">
                <a:latin typeface="+mn-lt"/>
              </a:rPr>
              <a:t/>
            </a:r>
            <a:br>
              <a:rPr lang="en-IN" sz="3200" u="sng" dirty="0">
                <a:latin typeface="+mn-lt"/>
              </a:rPr>
            </a:br>
            <a:r>
              <a:rPr lang="en-IN" sz="3200" b="1" dirty="0" smtClean="0">
                <a:latin typeface="+mn-lt"/>
              </a:rPr>
              <a:t>So now I have 3 balloons in total.</a:t>
            </a:r>
            <a:endParaRPr lang="en-IN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11134262" cy="318804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900" b="1" u="sng" dirty="0" smtClean="0">
                <a:solidFill>
                  <a:srgbClr val="FF0000"/>
                </a:solidFill>
              </a:rPr>
              <a:t>WHAT IS ADDITION ?</a:t>
            </a:r>
          </a:p>
          <a:p>
            <a:endParaRPr lang="en-US" sz="3000" b="1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FOR EXAMPLE: I HAVE A BALLOON.</a:t>
            </a:r>
          </a:p>
          <a:p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                           FATHER GIVES TWO MORE.</a:t>
            </a:r>
          </a:p>
          <a:p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               HOW MANY BALLOONS  DO I HAVE IN TOTAL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971109"/>
            <a:ext cx="2763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1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BALLOON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546" y="5229200"/>
            <a:ext cx="10363201" cy="555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u="sng" cap="none" dirty="0" smtClean="0">
                <a:latin typeface="+mn-lt"/>
              </a:rPr>
              <a:t>1 balloon and 2 balloons equal to 3</a:t>
            </a:r>
            <a:endParaRPr lang="en-IN" sz="3200" u="sng" cap="none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231B3B-7BC0-45A0-9D9B-4385A93A0039}"/>
              </a:ext>
            </a:extLst>
          </p:cNvPr>
          <p:cNvSpPr txBox="1"/>
          <p:nvPr/>
        </p:nvSpPr>
        <p:spPr>
          <a:xfrm>
            <a:off x="565882" y="685212"/>
            <a:ext cx="11268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ADDITION MEANS “JOIN TOGETHER OR PUTTING TOGETHER</a:t>
            </a:r>
            <a:r>
              <a:rPr lang="en-US" sz="3200" b="1" dirty="0" smtClean="0"/>
              <a:t>.”</a:t>
            </a:r>
            <a:r>
              <a:rPr lang="en-US" sz="3200" b="1" dirty="0"/>
              <a:t> SYMBOL OF ADDITION </a:t>
            </a:r>
            <a:r>
              <a:rPr lang="en-US" sz="3200" b="1" dirty="0" smtClean="0"/>
              <a:t> IS “</a:t>
            </a:r>
            <a:r>
              <a:rPr lang="en-US" sz="4400" b="1" dirty="0" smtClean="0"/>
              <a:t>+</a:t>
            </a:r>
            <a:r>
              <a:rPr lang="en-US" sz="3200" b="1" dirty="0" smtClean="0"/>
              <a:t>”.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11" name="Picture 2" descr="C:\Users\SUNITA\Desktop\images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02" y="3788125"/>
            <a:ext cx="1368147" cy="1368147"/>
          </a:xfrm>
          <a:prstGeom prst="rect">
            <a:avLst/>
          </a:prstGeom>
          <a:noFill/>
        </p:spPr>
      </p:pic>
      <p:pic>
        <p:nvPicPr>
          <p:cNvPr id="12" name="Picture 2" descr="C:\Users\SUNITA\Desktop\images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9849" y="3815671"/>
            <a:ext cx="1368147" cy="1368147"/>
          </a:xfrm>
          <a:prstGeom prst="rect">
            <a:avLst/>
          </a:prstGeom>
          <a:noFill/>
        </p:spPr>
      </p:pic>
      <p:pic>
        <p:nvPicPr>
          <p:cNvPr id="13" name="Picture 2" descr="C:\Users\SUNITA\Desktop\images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7972" y="3839922"/>
            <a:ext cx="1368147" cy="136814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961277" y="3008925"/>
            <a:ext cx="2763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1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BALLOONS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4887" y="46918"/>
            <a:ext cx="2955488" cy="5626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33541" y="4303059"/>
            <a:ext cx="238165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1   +  2   =   3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0325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1546880" cy="1410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1546880" cy="1410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1546880" cy="1410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5240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1546880" cy="1410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71600"/>
            <a:ext cx="1546880" cy="1410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62400" y="152400"/>
            <a:ext cx="457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Count and say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2819400"/>
            <a:ext cx="15240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2819400"/>
            <a:ext cx="15240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6133" y="5715000"/>
            <a:ext cx="2057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200" y="24384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29800" y="2743200"/>
            <a:ext cx="2057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</a:p>
        </p:txBody>
      </p:sp>
      <p:pic>
        <p:nvPicPr>
          <p:cNvPr id="18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7929" y="152400"/>
            <a:ext cx="2468880" cy="8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8429E-7 2.22222E-6 L 0.09286 0.4194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495E-6 2.22222E-6 L 0.0616 0.4083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4389E-7 2.22222E-6 L 0.04285 0.408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355E-6 1.11111E-6 L -0.03217 0.3972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307E-6 2.22222E-6 L -0.06968 0.4083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scene zoo park with pond in the Vector Image">
            <a:extLst>
              <a:ext uri="{FF2B5EF4-FFF2-40B4-BE49-F238E27FC236}">
                <a16:creationId xmlns:a16="http://schemas.microsoft.com/office/drawing/2014/main" xmlns="" id="{8D09D26C-B7CA-4A1C-8269-A06A6FB33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6"/>
          <a:stretch/>
        </p:blipFill>
        <p:spPr bwMode="auto">
          <a:xfrm>
            <a:off x="7620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az_Creations Animals Monkey Animated - PicMix">
            <a:extLst>
              <a:ext uri="{FF2B5EF4-FFF2-40B4-BE49-F238E27FC236}">
                <a16:creationId xmlns:a16="http://schemas.microsoft.com/office/drawing/2014/main" xmlns="" id="{F5F6232B-6301-4F09-B8F9-269F05426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1336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az_Creations Animals Monkey Animated - PicMix">
            <a:extLst>
              <a:ext uri="{FF2B5EF4-FFF2-40B4-BE49-F238E27FC236}">
                <a16:creationId xmlns:a16="http://schemas.microsoft.com/office/drawing/2014/main" xmlns="" id="{F5F6232B-6301-4F09-B8F9-269F05426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1336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az_Creations Animals Monkey Animated - PicMix">
            <a:extLst>
              <a:ext uri="{FF2B5EF4-FFF2-40B4-BE49-F238E27FC236}">
                <a16:creationId xmlns:a16="http://schemas.microsoft.com/office/drawing/2014/main" xmlns="" id="{F5F6232B-6301-4F09-B8F9-269F05426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1524000"/>
            <a:ext cx="27432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az_Creations Animals Monkey Animated - PicMix">
            <a:extLst>
              <a:ext uri="{FF2B5EF4-FFF2-40B4-BE49-F238E27FC236}">
                <a16:creationId xmlns:a16="http://schemas.microsoft.com/office/drawing/2014/main" xmlns="" id="{F5F6232B-6301-4F09-B8F9-269F05426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524000"/>
            <a:ext cx="27432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4AF43A-7940-4C91-91D3-C607621DCBB6}"/>
              </a:ext>
            </a:extLst>
          </p:cNvPr>
          <p:cNvSpPr/>
          <p:nvPr/>
        </p:nvSpPr>
        <p:spPr>
          <a:xfrm>
            <a:off x="4648200" y="4648200"/>
            <a:ext cx="2331739" cy="120032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pic>
        <p:nvPicPr>
          <p:cNvPr id="11" name="Picture 8" descr="Kaz_Creations Animals Monkey Animated - PicMix">
            <a:extLst>
              <a:ext uri="{FF2B5EF4-FFF2-40B4-BE49-F238E27FC236}">
                <a16:creationId xmlns:a16="http://schemas.microsoft.com/office/drawing/2014/main" xmlns="" id="{F5F6232B-6301-4F09-B8F9-269F05426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1336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Kaz_Creations Animals Monkey Animated - PicMix">
            <a:extLst>
              <a:ext uri="{FF2B5EF4-FFF2-40B4-BE49-F238E27FC236}">
                <a16:creationId xmlns:a16="http://schemas.microsoft.com/office/drawing/2014/main" xmlns="" id="{F5F6232B-6301-4F09-B8F9-269F05426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1371600"/>
            <a:ext cx="27432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940B28-05A7-47B0-953D-8A132C52F587}"/>
              </a:ext>
            </a:extLst>
          </p:cNvPr>
          <p:cNvSpPr/>
          <p:nvPr/>
        </p:nvSpPr>
        <p:spPr>
          <a:xfrm>
            <a:off x="2514600" y="4648200"/>
            <a:ext cx="11430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940B28-05A7-47B0-953D-8A132C52F587}"/>
              </a:ext>
            </a:extLst>
          </p:cNvPr>
          <p:cNvSpPr/>
          <p:nvPr/>
        </p:nvSpPr>
        <p:spPr>
          <a:xfrm>
            <a:off x="7543800" y="4648200"/>
            <a:ext cx="11430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940B28-05A7-47B0-953D-8A132C52F587}"/>
              </a:ext>
            </a:extLst>
          </p:cNvPr>
          <p:cNvSpPr/>
          <p:nvPr/>
        </p:nvSpPr>
        <p:spPr>
          <a:xfrm>
            <a:off x="10744200" y="4724400"/>
            <a:ext cx="11430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4AF43A-7940-4C91-91D3-C607621DCBB6}"/>
              </a:ext>
            </a:extLst>
          </p:cNvPr>
          <p:cNvSpPr/>
          <p:nvPr/>
        </p:nvSpPr>
        <p:spPr>
          <a:xfrm>
            <a:off x="9220200" y="4724400"/>
            <a:ext cx="1447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4800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3800" y="46482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96600" y="4800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6</a:t>
            </a:r>
          </a:p>
        </p:txBody>
      </p:sp>
      <p:pic>
        <p:nvPicPr>
          <p:cNvPr id="21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5720" y="0"/>
            <a:ext cx="2468880" cy="8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lain blue sky background 293968 Vector Art at Vecteezy">
            <a:extLst>
              <a:ext uri="{FF2B5EF4-FFF2-40B4-BE49-F238E27FC236}">
                <a16:creationId xmlns:a16="http://schemas.microsoft.com/office/drawing/2014/main" xmlns="" id="{4FA95FC7-A3B0-4FCC-8985-7BBB6D77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0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38400" y="87553"/>
            <a:ext cx="716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Count,add</a:t>
            </a:r>
            <a:r>
              <a:rPr lang="en-US" sz="4400" b="1" dirty="0"/>
              <a:t> </a:t>
            </a:r>
            <a:r>
              <a:rPr lang="en-US" sz="4400" b="1"/>
              <a:t>and </a:t>
            </a:r>
            <a:r>
              <a:rPr lang="en-US" sz="4400" b="1" smtClean="0"/>
              <a:t>say</a:t>
            </a:r>
            <a:endParaRPr lang="en-US" sz="4400" b="1" dirty="0"/>
          </a:p>
        </p:txBody>
      </p:sp>
      <p:pic>
        <p:nvPicPr>
          <p:cNvPr id="5" name="Picture 4" descr="Smartness Ideas Birds Clipart Orange Bird Right Clip - Bird Clip Art - Free  Transparent PNG Clipart Images Download">
            <a:extLst>
              <a:ext uri="{FF2B5EF4-FFF2-40B4-BE49-F238E27FC236}">
                <a16:creationId xmlns:a16="http://schemas.microsoft.com/office/drawing/2014/main" xmlns="" id="{5A49B71C-338C-45A8-8003-85BCCF19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1605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martness Ideas Birds Clipart Orange Bird Right Clip - Bird Clip Art - Free  Transparent PNG Clipart Images Download">
            <a:extLst>
              <a:ext uri="{FF2B5EF4-FFF2-40B4-BE49-F238E27FC236}">
                <a16:creationId xmlns:a16="http://schemas.microsoft.com/office/drawing/2014/main" xmlns="" id="{5A49B71C-338C-45A8-8003-85BCCF19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292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martness Ideas Birds Clipart Orange Bird Right Clip - Bird Clip Art - Free  Transparent PNG Clipart Images Download">
            <a:extLst>
              <a:ext uri="{FF2B5EF4-FFF2-40B4-BE49-F238E27FC236}">
                <a16:creationId xmlns:a16="http://schemas.microsoft.com/office/drawing/2014/main" xmlns="" id="{5A49B71C-338C-45A8-8003-85BCCF19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1371600"/>
            <a:ext cx="316409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martness Ideas Birds Clipart Orange Bird Right Clip - Bird Clip Art - Free  Transparent PNG Clipart Images Download">
            <a:extLst>
              <a:ext uri="{FF2B5EF4-FFF2-40B4-BE49-F238E27FC236}">
                <a16:creationId xmlns:a16="http://schemas.microsoft.com/office/drawing/2014/main" xmlns="" id="{5A49B71C-338C-45A8-8003-85BCCF19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0" y="1447800"/>
            <a:ext cx="2971800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4600" y="3581400"/>
            <a:ext cx="1143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0" y="3581400"/>
            <a:ext cx="1143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20400" y="3505200"/>
            <a:ext cx="1143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3581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1200" y="3733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36576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0" y="35814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96600" y="35052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4</a:t>
            </a:r>
          </a:p>
        </p:txBody>
      </p:sp>
      <p:pic>
        <p:nvPicPr>
          <p:cNvPr id="21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6724" y="24800"/>
            <a:ext cx="2468880" cy="8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RUNJYOTI DAS\Downloads\CamScanner 11-07-2021 16.51.38_1(2)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6172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6029" y="2133600"/>
            <a:ext cx="2514600" cy="1600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C.W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15.11.21</a:t>
            </a: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13447" y="0"/>
            <a:ext cx="2468880" cy="8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mScanner 11-07-2021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"/>
            <a:ext cx="6553200" cy="63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7895" y="152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86300" y="2209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2209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222531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65070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9435" y="368587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758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16918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3747" y="516918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516918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6860" y="2753543"/>
            <a:ext cx="2514600" cy="1600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C.W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15.11.21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9218456">
            <a:off x="-200092" y="2880010"/>
            <a:ext cx="2133600" cy="10979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H.W</a:t>
            </a:r>
          </a:p>
          <a:p>
            <a:pPr algn="ctr"/>
            <a:r>
              <a:rPr lang="en-US" sz="3600" b="1" dirty="0" smtClean="0"/>
              <a:t>15.11.21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743200" y="457200"/>
            <a:ext cx="84963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Count, add and write</a:t>
            </a:r>
            <a:r>
              <a:rPr lang="en-US" sz="4000" b="1" dirty="0" smtClean="0">
                <a:solidFill>
                  <a:schemeClr val="bg1"/>
                </a:solidFill>
              </a:rPr>
              <a:t>.(Notebook work)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914400" cy="1227383"/>
          </a:xfrm>
          <a:prstGeom prst="rect">
            <a:avLst/>
          </a:prstGeom>
          <a:noFill/>
        </p:spPr>
      </p:pic>
      <p:pic>
        <p:nvPicPr>
          <p:cNvPr id="7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914400" cy="1227383"/>
          </a:xfrm>
          <a:prstGeom prst="rect">
            <a:avLst/>
          </a:prstGeom>
          <a:noFill/>
        </p:spPr>
      </p:pic>
      <p:pic>
        <p:nvPicPr>
          <p:cNvPr id="8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914400" cy="1227383"/>
          </a:xfrm>
          <a:prstGeom prst="rect">
            <a:avLst/>
          </a:prstGeom>
          <a:noFill/>
        </p:spPr>
      </p:pic>
      <p:pic>
        <p:nvPicPr>
          <p:cNvPr id="9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914400" cy="1227383"/>
          </a:xfrm>
          <a:prstGeom prst="rect">
            <a:avLst/>
          </a:prstGeom>
          <a:noFill/>
        </p:spPr>
      </p:pic>
      <p:pic>
        <p:nvPicPr>
          <p:cNvPr id="10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914400" cy="1227383"/>
          </a:xfrm>
          <a:prstGeom prst="rect">
            <a:avLst/>
          </a:prstGeom>
          <a:noFill/>
        </p:spPr>
      </p:pic>
      <p:pic>
        <p:nvPicPr>
          <p:cNvPr id="11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295400"/>
            <a:ext cx="914400" cy="1227383"/>
          </a:xfrm>
          <a:prstGeom prst="rect">
            <a:avLst/>
          </a:prstGeom>
          <a:noFill/>
        </p:spPr>
      </p:pic>
      <p:pic>
        <p:nvPicPr>
          <p:cNvPr id="12" name="Picture 2" descr="C:\Users\ARUNJYOTI DAS\Desktop\images\Apple_Transparent_PNG_Clip_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219200"/>
            <a:ext cx="914400" cy="1227383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2743200" y="2667000"/>
            <a:ext cx="1640541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96200" y="2667000"/>
            <a:ext cx="1640541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820400" y="5638800"/>
            <a:ext cx="8382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53200" y="2590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514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1371600"/>
            <a:ext cx="105156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4267200"/>
            <a:ext cx="10668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3400"/>
            <a:ext cx="1219200" cy="1219200"/>
          </a:xfrm>
          <a:prstGeom prst="rect">
            <a:avLst/>
          </a:prstGeom>
          <a:noFill/>
        </p:spPr>
      </p:pic>
      <p:pic>
        <p:nvPicPr>
          <p:cNvPr id="19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343400"/>
            <a:ext cx="1219200" cy="1219200"/>
          </a:xfrm>
          <a:prstGeom prst="rect">
            <a:avLst/>
          </a:prstGeom>
          <a:noFill/>
        </p:spPr>
      </p:pic>
      <p:pic>
        <p:nvPicPr>
          <p:cNvPr id="22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4267200"/>
            <a:ext cx="1219200" cy="1219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0058400" y="5562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4419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24200" y="5715000"/>
            <a:ext cx="1640541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458200" y="5715000"/>
            <a:ext cx="1640541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287000" y="2667000"/>
            <a:ext cx="8382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oogle Shape;55;p13">
            <a:extLst>
              <a:ext uri="{FF2B5EF4-FFF2-40B4-BE49-F238E27FC236}">
                <a16:creationId xmlns:a16="http://schemas.microsoft.com/office/drawing/2014/main" xmlns="" id="{552F9636-1242-406A-A693-DAF6407562B2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0" y="-51400"/>
            <a:ext cx="2468880" cy="8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124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  So now I have 3 balloons in total.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339</cp:revision>
  <dcterms:created xsi:type="dcterms:W3CDTF">2020-07-01T07:27:00Z</dcterms:created>
  <dcterms:modified xsi:type="dcterms:W3CDTF">2021-11-15T06:45:38Z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