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15935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36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B59BE9"/>
    <a:srgbClr val="6A57DB"/>
    <a:srgbClr val="8C3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9" d="100"/>
          <a:sy n="79" d="100"/>
        </p:scale>
        <p:origin x="300" y="44"/>
      </p:cViewPr>
      <p:guideLst>
        <p:guide orient="horz" pos="2160"/>
        <p:guide pos="3120"/>
        <p:guide pos="36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388" y="766763"/>
            <a:ext cx="648652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ctrTitle"/>
          </p:nvPr>
        </p:nvSpPr>
        <p:spPr>
          <a:xfrm>
            <a:off x="869514" y="2130427"/>
            <a:ext cx="9854486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697" name="Subtitle 2"/>
          <p:cNvSpPr>
            <a:spLocks noGrp="1"/>
          </p:cNvSpPr>
          <p:nvPr>
            <p:ph type="subTitle" idx="1"/>
          </p:nvPr>
        </p:nvSpPr>
        <p:spPr>
          <a:xfrm>
            <a:off x="1739027" y="3886200"/>
            <a:ext cx="811545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10486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Vertical Title 1"/>
          <p:cNvSpPr>
            <a:spLocks noGrp="1"/>
          </p:cNvSpPr>
          <p:nvPr>
            <p:ph type="title" orient="vert"/>
          </p:nvPr>
        </p:nvSpPr>
        <p:spPr>
          <a:xfrm>
            <a:off x="8405297" y="274640"/>
            <a:ext cx="260854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9676" y="274640"/>
            <a:ext cx="763239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>
          <a:xfrm>
            <a:off x="915808" y="4406902"/>
            <a:ext cx="9854486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28" name="Text Placeholder 2"/>
          <p:cNvSpPr>
            <a:spLocks noGrp="1"/>
          </p:cNvSpPr>
          <p:nvPr>
            <p:ph type="body" idx="1"/>
          </p:nvPr>
        </p:nvSpPr>
        <p:spPr>
          <a:xfrm>
            <a:off x="915808" y="2906713"/>
            <a:ext cx="9854486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33" name="Content Placeholder 2"/>
          <p:cNvSpPr>
            <a:spLocks noGrp="1"/>
          </p:cNvSpPr>
          <p:nvPr>
            <p:ph sz="half" idx="1"/>
          </p:nvPr>
        </p:nvSpPr>
        <p:spPr>
          <a:xfrm>
            <a:off x="579676" y="1600202"/>
            <a:ext cx="5120468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34" name="Content Placeholder 3"/>
          <p:cNvSpPr>
            <a:spLocks noGrp="1"/>
          </p:cNvSpPr>
          <p:nvPr>
            <p:ph sz="half" idx="2"/>
          </p:nvPr>
        </p:nvSpPr>
        <p:spPr>
          <a:xfrm>
            <a:off x="5893369" y="1600202"/>
            <a:ext cx="5120468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579676" y="1535113"/>
            <a:ext cx="512248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0" name="Content Placeholder 3"/>
          <p:cNvSpPr>
            <a:spLocks noGrp="1"/>
          </p:cNvSpPr>
          <p:nvPr>
            <p:ph sz="half" idx="2"/>
          </p:nvPr>
        </p:nvSpPr>
        <p:spPr>
          <a:xfrm>
            <a:off x="579676" y="2174875"/>
            <a:ext cx="512248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9344" y="1535113"/>
            <a:ext cx="5124494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2" name="Content Placeholder 5"/>
          <p:cNvSpPr>
            <a:spLocks noGrp="1"/>
          </p:cNvSpPr>
          <p:nvPr>
            <p:ph sz="quarter" idx="4"/>
          </p:nvPr>
        </p:nvSpPr>
        <p:spPr>
          <a:xfrm>
            <a:off x="5889344" y="2174875"/>
            <a:ext cx="5124494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0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0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579676" y="273050"/>
            <a:ext cx="381418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47" name="Content Placeholder 2"/>
          <p:cNvSpPr>
            <a:spLocks noGrp="1"/>
          </p:cNvSpPr>
          <p:nvPr>
            <p:ph idx="1"/>
          </p:nvPr>
        </p:nvSpPr>
        <p:spPr>
          <a:xfrm>
            <a:off x="4532742" y="273052"/>
            <a:ext cx="6481096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748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676" y="1435102"/>
            <a:ext cx="381418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2272409" y="4800600"/>
            <a:ext cx="6956108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717" name="Picture Placeholder 2"/>
          <p:cNvSpPr>
            <a:spLocks noGrp="1"/>
          </p:cNvSpPr>
          <p:nvPr>
            <p:ph type="pic" idx="1"/>
          </p:nvPr>
        </p:nvSpPr>
        <p:spPr>
          <a:xfrm>
            <a:off x="2272409" y="612775"/>
            <a:ext cx="6956108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en-IN"/>
          </a:p>
        </p:txBody>
      </p:sp>
      <p:sp>
        <p:nvSpPr>
          <p:cNvPr id="10487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2409" y="5367338"/>
            <a:ext cx="6956108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7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487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79676" y="274638"/>
            <a:ext cx="104341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79676" y="1600202"/>
            <a:ext cx="104341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79676" y="6356352"/>
            <a:ext cx="2705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6615-F9DC-4A76-B7B9-4601F78B56CF}" type="datetimeFigureOut">
              <a:rPr lang="en-US" smtClean="0"/>
              <a:t>11/29/2021</a:t>
            </a:fld>
            <a:endParaRPr lang="en-I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1117" y="6356352"/>
            <a:ext cx="36712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8684" y="6356352"/>
            <a:ext cx="2705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465D-B069-4E16-95F3-9D8546BAFBC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54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5156438"/>
            <a:ext cx="11593513" cy="1701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TextBox 4"/>
          <p:cNvSpPr txBox="1"/>
          <p:nvPr/>
        </p:nvSpPr>
        <p:spPr>
          <a:xfrm>
            <a:off x="454411" y="2090173"/>
            <a:ext cx="106846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CLASS : UKG</a:t>
            </a:r>
          </a:p>
          <a:p>
            <a:r>
              <a:rPr lang="en-US" sz="2800" b="1" dirty="0"/>
              <a:t>SUBJECT :MATHS   </a:t>
            </a:r>
          </a:p>
          <a:p>
            <a:r>
              <a:rPr lang="en-US" sz="2800" b="1" dirty="0"/>
              <a:t>CHAPTER : 20</a:t>
            </a:r>
          </a:p>
          <a:p>
            <a:r>
              <a:rPr lang="en-US" sz="2800" b="1" dirty="0"/>
              <a:t>CHAPTER NAME- SUBTRACTION</a:t>
            </a:r>
          </a:p>
          <a:p>
            <a:r>
              <a:rPr lang="en-US" sz="2800" b="1" dirty="0"/>
              <a:t>TOPIC : HOW MANY ARE LEFT (NOTEBOOK WORK)</a:t>
            </a:r>
          </a:p>
          <a:p>
            <a:r>
              <a:rPr lang="en-US" sz="2800" b="1" dirty="0"/>
              <a:t>                                   BOOK PAGE	-135 TO 138</a:t>
            </a:r>
            <a:endParaRPr lang="en-IN" sz="2800" b="1" dirty="0"/>
          </a:p>
        </p:txBody>
      </p:sp>
      <p:pic>
        <p:nvPicPr>
          <p:cNvPr id="2097153" name="Google Shape;55;p13"/>
          <p:cNvPicPr preferRelativeResize="0">
            <a:picLocks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577823" y="260648"/>
            <a:ext cx="2782443" cy="97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55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173020" y="116632"/>
            <a:ext cx="3240067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5" name="TextBox 1"/>
          <p:cNvSpPr txBox="1"/>
          <p:nvPr/>
        </p:nvSpPr>
        <p:spPr>
          <a:xfrm>
            <a:off x="1119507" y="2296904"/>
            <a:ext cx="9354497" cy="3416320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/>
              <a:t>TODAY’S TOPIC - SUBTRACTION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SUBTRACT MEANS TO TAKE AWAY FROM A  NUMBER OF THINGS. WHEN WE SUBTRACT, THE NUMBER OF THINGS IN THE GROUP BECOME LESS.</a:t>
            </a:r>
            <a:endParaRPr lang="en-IN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55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70491" y="116632"/>
            <a:ext cx="2696792" cy="10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6" name="TextBox 2"/>
          <p:cNvSpPr txBox="1"/>
          <p:nvPr/>
        </p:nvSpPr>
        <p:spPr>
          <a:xfrm>
            <a:off x="262108" y="328503"/>
            <a:ext cx="5562134" cy="646331"/>
          </a:xfrm>
          <a:prstGeom prst="rect">
            <a:avLst/>
          </a:prstGeom>
          <a:solidFill>
            <a:srgbClr val="B59B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ACTIVITY: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Pink Tupils Flower Hd Wallpaper Widescreen Photos Free">
            <a:extLst>
              <a:ext uri="{FF2B5EF4-FFF2-40B4-BE49-F238E27FC236}">
                <a16:creationId xmlns:a16="http://schemas.microsoft.com/office/drawing/2014/main" id="{62ED4BDB-DE75-4DBE-9D85-31AC04C2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7" y="1148911"/>
            <a:ext cx="11220834" cy="468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82E2B0-25A3-40DF-99B2-C9B5ACCB7AA7}"/>
              </a:ext>
            </a:extLst>
          </p:cNvPr>
          <p:cNvSpPr txBox="1"/>
          <p:nvPr/>
        </p:nvSpPr>
        <p:spPr>
          <a:xfrm>
            <a:off x="232883" y="1412776"/>
            <a:ext cx="60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many butterflies are left?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1040" name="Picture 16" descr="3D Animated butterflies | Free butterfly animated gifs">
            <a:extLst>
              <a:ext uri="{FF2B5EF4-FFF2-40B4-BE49-F238E27FC236}">
                <a16:creationId xmlns:a16="http://schemas.microsoft.com/office/drawing/2014/main" id="{A94C6E30-9A43-4993-893A-2A3A22B0DA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91" y="187816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ransparent gif~ shared by 𖥻⸼🌷ⸯFoxy ִֶָ ҂⃨ on We Heart It">
            <a:extLst>
              <a:ext uri="{FF2B5EF4-FFF2-40B4-BE49-F238E27FC236}">
                <a16:creationId xmlns:a16="http://schemas.microsoft.com/office/drawing/2014/main" id="{3A8F4B98-70D8-4157-A158-F183A52A85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24" y="3178992"/>
            <a:ext cx="1781944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3D Animated butterflies | Free butterfly animated gifs">
            <a:extLst>
              <a:ext uri="{FF2B5EF4-FFF2-40B4-BE49-F238E27FC236}">
                <a16:creationId xmlns:a16="http://schemas.microsoft.com/office/drawing/2014/main" id="{D39D6C29-B412-411C-A8E5-D22A97903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28" y="3674309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8" descr="Transparent gif~ shared by 𖥻⸼🌷ⸯFoxy ִֶָ ҂⃨ on We Heart It">
            <a:extLst>
              <a:ext uri="{FF2B5EF4-FFF2-40B4-BE49-F238E27FC236}">
                <a16:creationId xmlns:a16="http://schemas.microsoft.com/office/drawing/2014/main" id="{4086930F-9805-42AB-A417-FDD2DCD22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285">
            <a:off x="9843746" y="4323171"/>
            <a:ext cx="1330231" cy="145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ree Butterfly Animated Gif Transparent, Download Free Butterfly Animated Gif  Transparent png images, Free ClipArts on Clipart Library">
            <a:extLst>
              <a:ext uri="{FF2B5EF4-FFF2-40B4-BE49-F238E27FC236}">
                <a16:creationId xmlns:a16="http://schemas.microsoft.com/office/drawing/2014/main" id="{18368F84-BCD8-4A88-9FCE-6417E119B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6680">
            <a:off x="455994" y="3606071"/>
            <a:ext cx="1950301" cy="213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8" descr="Transparent gif~ shared by 𖥻⸼🌷ⸯFoxy ִֶָ ҂⃨ on We Heart It">
            <a:extLst>
              <a:ext uri="{FF2B5EF4-FFF2-40B4-BE49-F238E27FC236}">
                <a16:creationId xmlns:a16="http://schemas.microsoft.com/office/drawing/2014/main" id="{97F8A815-8FBC-4D7C-BF7F-43D72BAC2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2507">
            <a:off x="3074265" y="2416396"/>
            <a:ext cx="1781944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3D Animated butterflies | Free butterfly animated gifs">
            <a:extLst>
              <a:ext uri="{FF2B5EF4-FFF2-40B4-BE49-F238E27FC236}">
                <a16:creationId xmlns:a16="http://schemas.microsoft.com/office/drawing/2014/main" id="{8E8BC5D6-4C6A-4858-B9D3-B7410D3F0C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91542">
            <a:off x="9181132" y="187816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4797E62B-ED68-457E-80E8-ABBF4DCDB101}"/>
              </a:ext>
            </a:extLst>
          </p:cNvPr>
          <p:cNvSpPr txBox="1"/>
          <p:nvPr/>
        </p:nvSpPr>
        <p:spPr>
          <a:xfrm>
            <a:off x="197154" y="6116590"/>
            <a:ext cx="5562134" cy="646331"/>
          </a:xfrm>
          <a:prstGeom prst="rect">
            <a:avLst/>
          </a:prstGeom>
          <a:solidFill>
            <a:srgbClr val="B59BE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There are 3 butterflies left.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Transparent Mango Tree Png, Png Download , Transparent Png Image - PNGitem">
            <a:extLst>
              <a:ext uri="{FF2B5EF4-FFF2-40B4-BE49-F238E27FC236}">
                <a16:creationId xmlns:a16="http://schemas.microsoft.com/office/drawing/2014/main" id="{4CFB449B-9BAE-4984-998D-3E38105F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4" y="235095"/>
            <a:ext cx="10960712" cy="64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ngo - Wikipedia">
            <a:extLst>
              <a:ext uri="{FF2B5EF4-FFF2-40B4-BE49-F238E27FC236}">
                <a16:creationId xmlns:a16="http://schemas.microsoft.com/office/drawing/2014/main" id="{585876CA-6697-4D3F-A805-18A115024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3492500" y="3573016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198" name="Google Shape;55;p13"/>
          <p:cNvPicPr preferRelativeResize="0">
            <a:picLocks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8749084" y="200218"/>
            <a:ext cx="257418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12" descr="Mango - Wikipedia">
            <a:extLst>
              <a:ext uri="{FF2B5EF4-FFF2-40B4-BE49-F238E27FC236}">
                <a16:creationId xmlns:a16="http://schemas.microsoft.com/office/drawing/2014/main" id="{13DDFE10-5E86-4094-910F-984CBC83B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4716636" y="2276872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Mango - Wikipedia">
            <a:extLst>
              <a:ext uri="{FF2B5EF4-FFF2-40B4-BE49-F238E27FC236}">
                <a16:creationId xmlns:a16="http://schemas.microsoft.com/office/drawing/2014/main" id="{494DC452-992A-4F28-96FE-251CF5B19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6732860" y="1628800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Mango - Wikipedia">
            <a:extLst>
              <a:ext uri="{FF2B5EF4-FFF2-40B4-BE49-F238E27FC236}">
                <a16:creationId xmlns:a16="http://schemas.microsoft.com/office/drawing/2014/main" id="{C1D6C3C6-18E4-4E43-8C9A-2D6B97B23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8389044" y="2564904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Mango - Wikipedia">
            <a:extLst>
              <a:ext uri="{FF2B5EF4-FFF2-40B4-BE49-F238E27FC236}">
                <a16:creationId xmlns:a16="http://schemas.microsoft.com/office/drawing/2014/main" id="{D362F928-CCF0-48F9-A49E-3921B803ED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7884988" y="3698322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Mango - Wikipedia">
            <a:extLst>
              <a:ext uri="{FF2B5EF4-FFF2-40B4-BE49-F238E27FC236}">
                <a16:creationId xmlns:a16="http://schemas.microsoft.com/office/drawing/2014/main" id="{74E57187-108D-412B-B4BA-6031963BA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2457401" y="1987928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Mango - Wikipedia">
            <a:extLst>
              <a:ext uri="{FF2B5EF4-FFF2-40B4-BE49-F238E27FC236}">
                <a16:creationId xmlns:a16="http://schemas.microsoft.com/office/drawing/2014/main" id="{BFFB5B29-82BA-43EE-972D-22AC9DF4F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1376276" y="3322674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Mango - Wikipedia">
            <a:extLst>
              <a:ext uri="{FF2B5EF4-FFF2-40B4-BE49-F238E27FC236}">
                <a16:creationId xmlns:a16="http://schemas.microsoft.com/office/drawing/2014/main" id="{693BC745-2AED-4A89-9F6C-7120498C6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4235091" y="1048706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2" descr="Mango - Wikipedia">
            <a:extLst>
              <a:ext uri="{FF2B5EF4-FFF2-40B4-BE49-F238E27FC236}">
                <a16:creationId xmlns:a16="http://schemas.microsoft.com/office/drawing/2014/main" id="{0745785D-65EE-4F35-AD90-DA41AD9C7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5971636" y="3197368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Mango - Wikipedia">
            <a:extLst>
              <a:ext uri="{FF2B5EF4-FFF2-40B4-BE49-F238E27FC236}">
                <a16:creationId xmlns:a16="http://schemas.microsoft.com/office/drawing/2014/main" id="{C6ABB1FA-4A55-409D-A949-753207146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>
            <a:off x="5468571" y="1117245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Mango - Wikipedia">
            <a:extLst>
              <a:ext uri="{FF2B5EF4-FFF2-40B4-BE49-F238E27FC236}">
                <a16:creationId xmlns:a16="http://schemas.microsoft.com/office/drawing/2014/main" id="{D08FB20C-5ACC-472D-B3FE-A9647E701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 rot="3567626">
            <a:off x="6478122" y="5805350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Mango - Wikipedia">
            <a:extLst>
              <a:ext uri="{FF2B5EF4-FFF2-40B4-BE49-F238E27FC236}">
                <a16:creationId xmlns:a16="http://schemas.microsoft.com/office/drawing/2014/main" id="{7B0FA85D-2191-4AFC-B552-72BB9F7C9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 rot="3567626">
            <a:off x="4176875" y="5779514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Mango - Wikipedia">
            <a:extLst>
              <a:ext uri="{FF2B5EF4-FFF2-40B4-BE49-F238E27FC236}">
                <a16:creationId xmlns:a16="http://schemas.microsoft.com/office/drawing/2014/main" id="{06E12638-9D15-4CCF-92EE-F6DF652A1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 rot="1353294">
            <a:off x="8014508" y="5626599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Mango - Wikipedia">
            <a:extLst>
              <a:ext uri="{FF2B5EF4-FFF2-40B4-BE49-F238E27FC236}">
                <a16:creationId xmlns:a16="http://schemas.microsoft.com/office/drawing/2014/main" id="{4531EF50-964B-4D44-9364-75AD402B6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6834"/>
          <a:stretch/>
        </p:blipFill>
        <p:spPr bwMode="auto">
          <a:xfrm rot="3567626">
            <a:off x="9308617" y="5756291"/>
            <a:ext cx="720080" cy="75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73AD371-74A7-4B00-8F9B-F0C3FAFC19A4}"/>
              </a:ext>
            </a:extLst>
          </p:cNvPr>
          <p:cNvSpPr txBox="1"/>
          <p:nvPr/>
        </p:nvSpPr>
        <p:spPr>
          <a:xfrm>
            <a:off x="143516" y="127758"/>
            <a:ext cx="60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many mangoes are left?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FDFB085-E349-4CA7-92D1-90D6A7015723}"/>
              </a:ext>
            </a:extLst>
          </p:cNvPr>
          <p:cNvSpPr txBox="1"/>
          <p:nvPr/>
        </p:nvSpPr>
        <p:spPr>
          <a:xfrm>
            <a:off x="215938" y="4968565"/>
            <a:ext cx="326118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There are 6 mangoes left.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anch, Rosebush, Leaves, Clipping - Branche Png, Transparent Png - kindpng">
            <a:extLst>
              <a:ext uri="{FF2B5EF4-FFF2-40B4-BE49-F238E27FC236}">
                <a16:creationId xmlns:a16="http://schemas.microsoft.com/office/drawing/2014/main" id="{C862161D-0027-4A2B-B1DC-CB02CCA78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7" y="826279"/>
            <a:ext cx="10469451" cy="31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213" name="Google Shape;55;p13"/>
          <p:cNvPicPr preferRelativeResize="0">
            <a:picLocks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0F0082-A3DE-437E-BB80-BE1392732335}"/>
              </a:ext>
            </a:extLst>
          </p:cNvPr>
          <p:cNvSpPr txBox="1"/>
          <p:nvPr/>
        </p:nvSpPr>
        <p:spPr>
          <a:xfrm>
            <a:off x="1116237" y="4306926"/>
            <a:ext cx="8878332" cy="230832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b="0" i="0" dirty="0">
                <a:solidFill>
                  <a:srgbClr val="8B0000"/>
                </a:solidFill>
                <a:effectLst/>
                <a:latin typeface="system-ui"/>
              </a:rPr>
              <a:t>Let's sing!</a:t>
            </a:r>
            <a:endParaRPr lang="en-US" sz="36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 algn="l"/>
            <a:r>
              <a:rPr lang="en-US" sz="3600" b="0" i="1" dirty="0">
                <a:solidFill>
                  <a:srgbClr val="212529"/>
                </a:solidFill>
                <a:effectLst/>
                <a:latin typeface="system-ui"/>
              </a:rPr>
              <a:t>Eight little blue birds sitting on a tree,</a:t>
            </a:r>
            <a:endParaRPr lang="en-US" sz="36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 algn="l"/>
            <a:r>
              <a:rPr lang="en-US" sz="3600" b="0" i="1" dirty="0">
                <a:solidFill>
                  <a:srgbClr val="212529"/>
                </a:solidFill>
                <a:effectLst/>
                <a:latin typeface="system-ui"/>
              </a:rPr>
              <a:t>Five flew away, and then there were three.</a:t>
            </a:r>
            <a:endParaRPr lang="en-US" sz="3600" b="0" i="0" dirty="0">
              <a:solidFill>
                <a:srgbClr val="212529"/>
              </a:solidFill>
              <a:effectLst/>
              <a:latin typeface="system-ui"/>
            </a:endParaRPr>
          </a:p>
          <a:p>
            <a:pPr algn="l"/>
            <a:endParaRPr lang="en-US" sz="3600" b="0" i="0" dirty="0">
              <a:solidFill>
                <a:srgbClr val="212529"/>
              </a:solidFill>
              <a:effectLst/>
              <a:latin typeface="system-ui"/>
            </a:endParaRPr>
          </a:p>
        </p:txBody>
      </p:sp>
      <p:pic>
        <p:nvPicPr>
          <p:cNvPr id="1028" name="Picture 4" descr="blubird | Montana Natural History Center">
            <a:extLst>
              <a:ext uri="{FF2B5EF4-FFF2-40B4-BE49-F238E27FC236}">
                <a16:creationId xmlns:a16="http://schemas.microsoft.com/office/drawing/2014/main" id="{2DF030B9-A418-45F7-A42F-7CBE51536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6649202" y="2173653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lubird | Montana Natural History Center">
            <a:extLst>
              <a:ext uri="{FF2B5EF4-FFF2-40B4-BE49-F238E27FC236}">
                <a16:creationId xmlns:a16="http://schemas.microsoft.com/office/drawing/2014/main" id="{B22033A7-06B6-4BCD-B222-3E8A80724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8404415" y="1538162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lubird | Montana Natural History Center">
            <a:extLst>
              <a:ext uri="{FF2B5EF4-FFF2-40B4-BE49-F238E27FC236}">
                <a16:creationId xmlns:a16="http://schemas.microsoft.com/office/drawing/2014/main" id="{92259036-E420-4D39-B5E5-44F69B950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1116237" y="2799251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lubird | Montana Natural History Center">
            <a:extLst>
              <a:ext uri="{FF2B5EF4-FFF2-40B4-BE49-F238E27FC236}">
                <a16:creationId xmlns:a16="http://schemas.microsoft.com/office/drawing/2014/main" id="{7DDE8B26-028C-44E6-B6A3-40028EE7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3509103" y="2186234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ubird | Montana Natural History Center">
            <a:extLst>
              <a:ext uri="{FF2B5EF4-FFF2-40B4-BE49-F238E27FC236}">
                <a16:creationId xmlns:a16="http://schemas.microsoft.com/office/drawing/2014/main" id="{F17397C9-D11E-4AD5-86FE-3FDC4A577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9641223" y="1596495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lubird | Montana Natural History Center">
            <a:extLst>
              <a:ext uri="{FF2B5EF4-FFF2-40B4-BE49-F238E27FC236}">
                <a16:creationId xmlns:a16="http://schemas.microsoft.com/office/drawing/2014/main" id="{0A1AA1C8-88A2-4FF9-88E4-05EBFA8F8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2313705" y="2402102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lubird | Montana Natural History Center">
            <a:extLst>
              <a:ext uri="{FF2B5EF4-FFF2-40B4-BE49-F238E27FC236}">
                <a16:creationId xmlns:a16="http://schemas.microsoft.com/office/drawing/2014/main" id="{8F6EB29C-730A-4A96-BA98-BCD621428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5264316" y="1928733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lubird | Montana Natural History Center">
            <a:extLst>
              <a:ext uri="{FF2B5EF4-FFF2-40B4-BE49-F238E27FC236}">
                <a16:creationId xmlns:a16="http://schemas.microsoft.com/office/drawing/2014/main" id="{7AD1234B-7079-4961-851F-1BF8602D56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4" t="27206" r="5145" b="19609"/>
          <a:stretch/>
        </p:blipFill>
        <p:spPr bwMode="auto">
          <a:xfrm>
            <a:off x="8008260" y="2485966"/>
            <a:ext cx="740654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6257289-347F-41C7-853C-40CA7DE1C15D}"/>
              </a:ext>
            </a:extLst>
          </p:cNvPr>
          <p:cNvSpPr txBox="1"/>
          <p:nvPr/>
        </p:nvSpPr>
        <p:spPr>
          <a:xfrm>
            <a:off x="151842" y="414089"/>
            <a:ext cx="60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</a:t>
            </a:r>
            <a:r>
              <a:rPr lang="en-US" sz="3200">
                <a:solidFill>
                  <a:srgbClr val="FF0000"/>
                </a:solidFill>
              </a:rPr>
              <a:t>many birds </a:t>
            </a:r>
            <a:r>
              <a:rPr lang="en-US" sz="3200" dirty="0">
                <a:solidFill>
                  <a:srgbClr val="FF0000"/>
                </a:solidFill>
              </a:rPr>
              <a:t>are left?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BF26E-7FDD-4ADD-8A6D-E3F781B3EBA2}"/>
              </a:ext>
            </a:extLst>
          </p:cNvPr>
          <p:cNvSpPr txBox="1"/>
          <p:nvPr/>
        </p:nvSpPr>
        <p:spPr>
          <a:xfrm>
            <a:off x="2811132" y="3573015"/>
            <a:ext cx="103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8-5=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A8EC78-19FF-4288-8D2A-C817ADB54831}"/>
              </a:ext>
            </a:extLst>
          </p:cNvPr>
          <p:cNvSpPr txBox="1"/>
          <p:nvPr/>
        </p:nvSpPr>
        <p:spPr>
          <a:xfrm>
            <a:off x="3872239" y="3573015"/>
            <a:ext cx="99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7" name="Google Shape;55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4DF4D8-D9F4-4536-9273-21587B26A1CE}"/>
              </a:ext>
            </a:extLst>
          </p:cNvPr>
          <p:cNvGrpSpPr/>
          <p:nvPr/>
        </p:nvGrpSpPr>
        <p:grpSpPr>
          <a:xfrm rot="20620055">
            <a:off x="2434565" y="1650784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91A66AA-D600-41C4-AB55-B76B83CE9F42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4C64DF68-D118-4E4A-8AA4-1AA3ED060B17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D168242-993E-4F09-8A2D-48127E71D4D7}"/>
              </a:ext>
            </a:extLst>
          </p:cNvPr>
          <p:cNvGrpSpPr/>
          <p:nvPr/>
        </p:nvGrpSpPr>
        <p:grpSpPr>
          <a:xfrm>
            <a:off x="4808576" y="1552780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2" name="Oval 1">
              <a:extLst>
                <a:ext uri="{FF2B5EF4-FFF2-40B4-BE49-F238E27FC236}">
                  <a16:creationId xmlns:a16="http://schemas.microsoft.com/office/drawing/2014/main" id="{4FBCD6C4-8A56-4396-967D-E3DA2AF50970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3" name="Isosceles Triangle 2">
              <a:extLst>
                <a:ext uri="{FF2B5EF4-FFF2-40B4-BE49-F238E27FC236}">
                  <a16:creationId xmlns:a16="http://schemas.microsoft.com/office/drawing/2014/main" id="{798FD9AF-C2FB-45A0-B9EF-953DE65659FB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CF9B32-D252-4AF3-8631-2EA363B522BE}"/>
              </a:ext>
            </a:extLst>
          </p:cNvPr>
          <p:cNvGrpSpPr/>
          <p:nvPr/>
        </p:nvGrpSpPr>
        <p:grpSpPr>
          <a:xfrm rot="876814">
            <a:off x="8269493" y="1354187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5" name="Oval 1">
              <a:extLst>
                <a:ext uri="{FF2B5EF4-FFF2-40B4-BE49-F238E27FC236}">
                  <a16:creationId xmlns:a16="http://schemas.microsoft.com/office/drawing/2014/main" id="{CA18D2FE-3CF4-42FC-801F-EBDD44B0015C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6" name="Isosceles Triangle 2">
              <a:extLst>
                <a:ext uri="{FF2B5EF4-FFF2-40B4-BE49-F238E27FC236}">
                  <a16:creationId xmlns:a16="http://schemas.microsoft.com/office/drawing/2014/main" id="{29FC054A-05A7-4346-B866-53B548123A6A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7387308-CEA1-43E9-95B0-1BC54E65E1AA}"/>
              </a:ext>
            </a:extLst>
          </p:cNvPr>
          <p:cNvGrpSpPr/>
          <p:nvPr/>
        </p:nvGrpSpPr>
        <p:grpSpPr>
          <a:xfrm>
            <a:off x="3499155" y="1534978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" name="Oval 1">
              <a:extLst>
                <a:ext uri="{FF2B5EF4-FFF2-40B4-BE49-F238E27FC236}">
                  <a16:creationId xmlns:a16="http://schemas.microsoft.com/office/drawing/2014/main" id="{7E4B1213-B20C-4F41-943C-3C938A55F1A0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9" name="Isosceles Triangle 2">
              <a:extLst>
                <a:ext uri="{FF2B5EF4-FFF2-40B4-BE49-F238E27FC236}">
                  <a16:creationId xmlns:a16="http://schemas.microsoft.com/office/drawing/2014/main" id="{A2416BFA-B789-42EF-BDD4-38D4ACF2A6C7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22F6FD3-6A17-4A4F-94B1-58240BCE1398}"/>
              </a:ext>
            </a:extLst>
          </p:cNvPr>
          <p:cNvGrpSpPr/>
          <p:nvPr/>
        </p:nvGrpSpPr>
        <p:grpSpPr>
          <a:xfrm>
            <a:off x="7238417" y="1384682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1" name="Oval 1">
              <a:extLst>
                <a:ext uri="{FF2B5EF4-FFF2-40B4-BE49-F238E27FC236}">
                  <a16:creationId xmlns:a16="http://schemas.microsoft.com/office/drawing/2014/main" id="{71517FD9-CFC8-4172-A586-E9A89411C09E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2" name="Isosceles Triangle 2">
              <a:extLst>
                <a:ext uri="{FF2B5EF4-FFF2-40B4-BE49-F238E27FC236}">
                  <a16:creationId xmlns:a16="http://schemas.microsoft.com/office/drawing/2014/main" id="{CFEC4D5A-EAD1-421D-A80F-DCEE72F15B70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E332AD9-3397-4257-B01A-A4F075AB4D9B}"/>
              </a:ext>
            </a:extLst>
          </p:cNvPr>
          <p:cNvGrpSpPr/>
          <p:nvPr/>
        </p:nvGrpSpPr>
        <p:grpSpPr>
          <a:xfrm rot="593012">
            <a:off x="9232311" y="1485545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10903386-28E1-41E6-BC1A-368E71BECF0C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5" name="Isosceles Triangle 2">
              <a:extLst>
                <a:ext uri="{FF2B5EF4-FFF2-40B4-BE49-F238E27FC236}">
                  <a16:creationId xmlns:a16="http://schemas.microsoft.com/office/drawing/2014/main" id="{95C3CB08-8995-4B99-AEFC-C466B99FF9F4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2D41A8D-F668-470B-B6FD-ADB281C6E7CC}"/>
              </a:ext>
            </a:extLst>
          </p:cNvPr>
          <p:cNvSpPr/>
          <p:nvPr/>
        </p:nvSpPr>
        <p:spPr>
          <a:xfrm>
            <a:off x="2955102" y="3641287"/>
            <a:ext cx="1150706" cy="2280863"/>
          </a:xfrm>
          <a:custGeom>
            <a:avLst/>
            <a:gdLst>
              <a:gd name="connsiteX0" fmla="*/ 452063 w 1150706"/>
              <a:gd name="connsiteY0" fmla="*/ 0 h 2280863"/>
              <a:gd name="connsiteX1" fmla="*/ 154112 w 1150706"/>
              <a:gd name="connsiteY1" fmla="*/ 236306 h 2280863"/>
              <a:gd name="connsiteX2" fmla="*/ 30822 w 1150706"/>
              <a:gd name="connsiteY2" fmla="*/ 380144 h 2280863"/>
              <a:gd name="connsiteX3" fmla="*/ 20548 w 1150706"/>
              <a:gd name="connsiteY3" fmla="*/ 421241 h 2280863"/>
              <a:gd name="connsiteX4" fmla="*/ 0 w 1150706"/>
              <a:gd name="connsiteY4" fmla="*/ 452063 h 2280863"/>
              <a:gd name="connsiteX5" fmla="*/ 20548 w 1150706"/>
              <a:gd name="connsiteY5" fmla="*/ 657546 h 2280863"/>
              <a:gd name="connsiteX6" fmla="*/ 61645 w 1150706"/>
              <a:gd name="connsiteY6" fmla="*/ 698643 h 2280863"/>
              <a:gd name="connsiteX7" fmla="*/ 184935 w 1150706"/>
              <a:gd name="connsiteY7" fmla="*/ 791110 h 2280863"/>
              <a:gd name="connsiteX8" fmla="*/ 441789 w 1150706"/>
              <a:gd name="connsiteY8" fmla="*/ 893852 h 2280863"/>
              <a:gd name="connsiteX9" fmla="*/ 647272 w 1150706"/>
              <a:gd name="connsiteY9" fmla="*/ 914400 h 2280863"/>
              <a:gd name="connsiteX10" fmla="*/ 883577 w 1150706"/>
              <a:gd name="connsiteY10" fmla="*/ 965771 h 2280863"/>
              <a:gd name="connsiteX11" fmla="*/ 1089061 w 1150706"/>
              <a:gd name="connsiteY11" fmla="*/ 1119883 h 2280863"/>
              <a:gd name="connsiteX12" fmla="*/ 1130157 w 1150706"/>
              <a:gd name="connsiteY12" fmla="*/ 1212351 h 2280863"/>
              <a:gd name="connsiteX13" fmla="*/ 1150706 w 1150706"/>
              <a:gd name="connsiteY13" fmla="*/ 1273996 h 2280863"/>
              <a:gd name="connsiteX14" fmla="*/ 1109609 w 1150706"/>
              <a:gd name="connsiteY14" fmla="*/ 1520576 h 2280863"/>
              <a:gd name="connsiteX15" fmla="*/ 1068512 w 1150706"/>
              <a:gd name="connsiteY15" fmla="*/ 1623317 h 2280863"/>
              <a:gd name="connsiteX16" fmla="*/ 914400 w 1150706"/>
              <a:gd name="connsiteY16" fmla="*/ 1818526 h 2280863"/>
              <a:gd name="connsiteX17" fmla="*/ 811658 w 1150706"/>
              <a:gd name="connsiteY17" fmla="*/ 1931542 h 2280863"/>
              <a:gd name="connsiteX18" fmla="*/ 811658 w 1150706"/>
              <a:gd name="connsiteY18" fmla="*/ 2147299 h 2280863"/>
              <a:gd name="connsiteX19" fmla="*/ 842481 w 1150706"/>
              <a:gd name="connsiteY19" fmla="*/ 2167847 h 2280863"/>
              <a:gd name="connsiteX20" fmla="*/ 863029 w 1150706"/>
              <a:gd name="connsiteY20" fmla="*/ 2188396 h 2280863"/>
              <a:gd name="connsiteX21" fmla="*/ 914400 w 1150706"/>
              <a:gd name="connsiteY21" fmla="*/ 2219218 h 2280863"/>
              <a:gd name="connsiteX22" fmla="*/ 945222 w 1150706"/>
              <a:gd name="connsiteY22" fmla="*/ 2250041 h 2280863"/>
              <a:gd name="connsiteX23" fmla="*/ 986319 w 1150706"/>
              <a:gd name="connsiteY23" fmla="*/ 2280863 h 22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06" h="2280863">
                <a:moveTo>
                  <a:pt x="452063" y="0"/>
                </a:moveTo>
                <a:cubicBezTo>
                  <a:pt x="296551" y="66649"/>
                  <a:pt x="360412" y="30006"/>
                  <a:pt x="154112" y="236306"/>
                </a:cubicBezTo>
                <a:cubicBezTo>
                  <a:pt x="109459" y="280959"/>
                  <a:pt x="30822" y="380144"/>
                  <a:pt x="30822" y="380144"/>
                </a:cubicBezTo>
                <a:cubicBezTo>
                  <a:pt x="27397" y="393843"/>
                  <a:pt x="26110" y="408262"/>
                  <a:pt x="20548" y="421241"/>
                </a:cubicBezTo>
                <a:cubicBezTo>
                  <a:pt x="15684" y="432590"/>
                  <a:pt x="0" y="439715"/>
                  <a:pt x="0" y="452063"/>
                </a:cubicBezTo>
                <a:cubicBezTo>
                  <a:pt x="0" y="520899"/>
                  <a:pt x="3853" y="590765"/>
                  <a:pt x="20548" y="657546"/>
                </a:cubicBezTo>
                <a:cubicBezTo>
                  <a:pt x="25247" y="676341"/>
                  <a:pt x="47165" y="685772"/>
                  <a:pt x="61645" y="698643"/>
                </a:cubicBezTo>
                <a:cubicBezTo>
                  <a:pt x="89755" y="723629"/>
                  <a:pt x="157327" y="773362"/>
                  <a:pt x="184935" y="791110"/>
                </a:cubicBezTo>
                <a:cubicBezTo>
                  <a:pt x="257826" y="837969"/>
                  <a:pt x="361145" y="885788"/>
                  <a:pt x="441789" y="893852"/>
                </a:cubicBezTo>
                <a:cubicBezTo>
                  <a:pt x="510283" y="900701"/>
                  <a:pt x="579546" y="902086"/>
                  <a:pt x="647272" y="914400"/>
                </a:cubicBezTo>
                <a:cubicBezTo>
                  <a:pt x="801966" y="942527"/>
                  <a:pt x="723142" y="925662"/>
                  <a:pt x="883577" y="965771"/>
                </a:cubicBezTo>
                <a:cubicBezTo>
                  <a:pt x="979445" y="1018063"/>
                  <a:pt x="1022540" y="1027777"/>
                  <a:pt x="1089061" y="1119883"/>
                </a:cubicBezTo>
                <a:cubicBezTo>
                  <a:pt x="1108809" y="1147227"/>
                  <a:pt x="1117630" y="1181034"/>
                  <a:pt x="1130157" y="1212351"/>
                </a:cubicBezTo>
                <a:cubicBezTo>
                  <a:pt x="1138201" y="1232462"/>
                  <a:pt x="1150706" y="1273996"/>
                  <a:pt x="1150706" y="1273996"/>
                </a:cubicBezTo>
                <a:cubicBezTo>
                  <a:pt x="1140760" y="1393344"/>
                  <a:pt x="1146481" y="1404691"/>
                  <a:pt x="1109609" y="1520576"/>
                </a:cubicBezTo>
                <a:cubicBezTo>
                  <a:pt x="1098425" y="1555725"/>
                  <a:pt x="1088726" y="1592464"/>
                  <a:pt x="1068512" y="1623317"/>
                </a:cubicBezTo>
                <a:cubicBezTo>
                  <a:pt x="1023079" y="1692663"/>
                  <a:pt x="979137" y="1766736"/>
                  <a:pt x="914400" y="1818526"/>
                </a:cubicBezTo>
                <a:cubicBezTo>
                  <a:pt x="840024" y="1878027"/>
                  <a:pt x="875775" y="1841779"/>
                  <a:pt x="811658" y="1931542"/>
                </a:cubicBezTo>
                <a:cubicBezTo>
                  <a:pt x="792927" y="2025196"/>
                  <a:pt x="774638" y="2051046"/>
                  <a:pt x="811658" y="2147299"/>
                </a:cubicBezTo>
                <a:cubicBezTo>
                  <a:pt x="816091" y="2158824"/>
                  <a:pt x="832839" y="2160133"/>
                  <a:pt x="842481" y="2167847"/>
                </a:cubicBezTo>
                <a:cubicBezTo>
                  <a:pt x="850045" y="2173898"/>
                  <a:pt x="855147" y="2182766"/>
                  <a:pt x="863029" y="2188396"/>
                </a:cubicBezTo>
                <a:cubicBezTo>
                  <a:pt x="879279" y="2200003"/>
                  <a:pt x="898425" y="2207236"/>
                  <a:pt x="914400" y="2219218"/>
                </a:cubicBezTo>
                <a:cubicBezTo>
                  <a:pt x="926024" y="2227936"/>
                  <a:pt x="934060" y="2240739"/>
                  <a:pt x="945222" y="2250041"/>
                </a:cubicBezTo>
                <a:cubicBezTo>
                  <a:pt x="1014933" y="2308134"/>
                  <a:pt x="953641" y="2248185"/>
                  <a:pt x="986319" y="2280863"/>
                </a:cubicBezTo>
              </a:path>
            </a:pathLst>
          </a:custGeom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83389F04-7103-43D5-8561-A19F25473404}"/>
              </a:ext>
            </a:extLst>
          </p:cNvPr>
          <p:cNvSpPr/>
          <p:nvPr/>
        </p:nvSpPr>
        <p:spPr>
          <a:xfrm>
            <a:off x="3836601" y="3575474"/>
            <a:ext cx="1150706" cy="2280863"/>
          </a:xfrm>
          <a:custGeom>
            <a:avLst/>
            <a:gdLst>
              <a:gd name="connsiteX0" fmla="*/ 452063 w 1150706"/>
              <a:gd name="connsiteY0" fmla="*/ 0 h 2280863"/>
              <a:gd name="connsiteX1" fmla="*/ 154112 w 1150706"/>
              <a:gd name="connsiteY1" fmla="*/ 236306 h 2280863"/>
              <a:gd name="connsiteX2" fmla="*/ 30822 w 1150706"/>
              <a:gd name="connsiteY2" fmla="*/ 380144 h 2280863"/>
              <a:gd name="connsiteX3" fmla="*/ 20548 w 1150706"/>
              <a:gd name="connsiteY3" fmla="*/ 421241 h 2280863"/>
              <a:gd name="connsiteX4" fmla="*/ 0 w 1150706"/>
              <a:gd name="connsiteY4" fmla="*/ 452063 h 2280863"/>
              <a:gd name="connsiteX5" fmla="*/ 20548 w 1150706"/>
              <a:gd name="connsiteY5" fmla="*/ 657546 h 2280863"/>
              <a:gd name="connsiteX6" fmla="*/ 61645 w 1150706"/>
              <a:gd name="connsiteY6" fmla="*/ 698643 h 2280863"/>
              <a:gd name="connsiteX7" fmla="*/ 184935 w 1150706"/>
              <a:gd name="connsiteY7" fmla="*/ 791110 h 2280863"/>
              <a:gd name="connsiteX8" fmla="*/ 441789 w 1150706"/>
              <a:gd name="connsiteY8" fmla="*/ 893852 h 2280863"/>
              <a:gd name="connsiteX9" fmla="*/ 647272 w 1150706"/>
              <a:gd name="connsiteY9" fmla="*/ 914400 h 2280863"/>
              <a:gd name="connsiteX10" fmla="*/ 883577 w 1150706"/>
              <a:gd name="connsiteY10" fmla="*/ 965771 h 2280863"/>
              <a:gd name="connsiteX11" fmla="*/ 1089061 w 1150706"/>
              <a:gd name="connsiteY11" fmla="*/ 1119883 h 2280863"/>
              <a:gd name="connsiteX12" fmla="*/ 1130157 w 1150706"/>
              <a:gd name="connsiteY12" fmla="*/ 1212351 h 2280863"/>
              <a:gd name="connsiteX13" fmla="*/ 1150706 w 1150706"/>
              <a:gd name="connsiteY13" fmla="*/ 1273996 h 2280863"/>
              <a:gd name="connsiteX14" fmla="*/ 1109609 w 1150706"/>
              <a:gd name="connsiteY14" fmla="*/ 1520576 h 2280863"/>
              <a:gd name="connsiteX15" fmla="*/ 1068512 w 1150706"/>
              <a:gd name="connsiteY15" fmla="*/ 1623317 h 2280863"/>
              <a:gd name="connsiteX16" fmla="*/ 914400 w 1150706"/>
              <a:gd name="connsiteY16" fmla="*/ 1818526 h 2280863"/>
              <a:gd name="connsiteX17" fmla="*/ 811658 w 1150706"/>
              <a:gd name="connsiteY17" fmla="*/ 1931542 h 2280863"/>
              <a:gd name="connsiteX18" fmla="*/ 811658 w 1150706"/>
              <a:gd name="connsiteY18" fmla="*/ 2147299 h 2280863"/>
              <a:gd name="connsiteX19" fmla="*/ 842481 w 1150706"/>
              <a:gd name="connsiteY19" fmla="*/ 2167847 h 2280863"/>
              <a:gd name="connsiteX20" fmla="*/ 863029 w 1150706"/>
              <a:gd name="connsiteY20" fmla="*/ 2188396 h 2280863"/>
              <a:gd name="connsiteX21" fmla="*/ 914400 w 1150706"/>
              <a:gd name="connsiteY21" fmla="*/ 2219218 h 2280863"/>
              <a:gd name="connsiteX22" fmla="*/ 945222 w 1150706"/>
              <a:gd name="connsiteY22" fmla="*/ 2250041 h 2280863"/>
              <a:gd name="connsiteX23" fmla="*/ 986319 w 1150706"/>
              <a:gd name="connsiteY23" fmla="*/ 2280863 h 22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06" h="2280863">
                <a:moveTo>
                  <a:pt x="452063" y="0"/>
                </a:moveTo>
                <a:cubicBezTo>
                  <a:pt x="296551" y="66649"/>
                  <a:pt x="360412" y="30006"/>
                  <a:pt x="154112" y="236306"/>
                </a:cubicBezTo>
                <a:cubicBezTo>
                  <a:pt x="109459" y="280959"/>
                  <a:pt x="30822" y="380144"/>
                  <a:pt x="30822" y="380144"/>
                </a:cubicBezTo>
                <a:cubicBezTo>
                  <a:pt x="27397" y="393843"/>
                  <a:pt x="26110" y="408262"/>
                  <a:pt x="20548" y="421241"/>
                </a:cubicBezTo>
                <a:cubicBezTo>
                  <a:pt x="15684" y="432590"/>
                  <a:pt x="0" y="439715"/>
                  <a:pt x="0" y="452063"/>
                </a:cubicBezTo>
                <a:cubicBezTo>
                  <a:pt x="0" y="520899"/>
                  <a:pt x="3853" y="590765"/>
                  <a:pt x="20548" y="657546"/>
                </a:cubicBezTo>
                <a:cubicBezTo>
                  <a:pt x="25247" y="676341"/>
                  <a:pt x="47165" y="685772"/>
                  <a:pt x="61645" y="698643"/>
                </a:cubicBezTo>
                <a:cubicBezTo>
                  <a:pt x="89755" y="723629"/>
                  <a:pt x="157327" y="773362"/>
                  <a:pt x="184935" y="791110"/>
                </a:cubicBezTo>
                <a:cubicBezTo>
                  <a:pt x="257826" y="837969"/>
                  <a:pt x="361145" y="885788"/>
                  <a:pt x="441789" y="893852"/>
                </a:cubicBezTo>
                <a:cubicBezTo>
                  <a:pt x="510283" y="900701"/>
                  <a:pt x="579546" y="902086"/>
                  <a:pt x="647272" y="914400"/>
                </a:cubicBezTo>
                <a:cubicBezTo>
                  <a:pt x="801966" y="942527"/>
                  <a:pt x="723142" y="925662"/>
                  <a:pt x="883577" y="965771"/>
                </a:cubicBezTo>
                <a:cubicBezTo>
                  <a:pt x="979445" y="1018063"/>
                  <a:pt x="1022540" y="1027777"/>
                  <a:pt x="1089061" y="1119883"/>
                </a:cubicBezTo>
                <a:cubicBezTo>
                  <a:pt x="1108809" y="1147227"/>
                  <a:pt x="1117630" y="1181034"/>
                  <a:pt x="1130157" y="1212351"/>
                </a:cubicBezTo>
                <a:cubicBezTo>
                  <a:pt x="1138201" y="1232462"/>
                  <a:pt x="1150706" y="1273996"/>
                  <a:pt x="1150706" y="1273996"/>
                </a:cubicBezTo>
                <a:cubicBezTo>
                  <a:pt x="1140760" y="1393344"/>
                  <a:pt x="1146481" y="1404691"/>
                  <a:pt x="1109609" y="1520576"/>
                </a:cubicBezTo>
                <a:cubicBezTo>
                  <a:pt x="1098425" y="1555725"/>
                  <a:pt x="1088726" y="1592464"/>
                  <a:pt x="1068512" y="1623317"/>
                </a:cubicBezTo>
                <a:cubicBezTo>
                  <a:pt x="1023079" y="1692663"/>
                  <a:pt x="979137" y="1766736"/>
                  <a:pt x="914400" y="1818526"/>
                </a:cubicBezTo>
                <a:cubicBezTo>
                  <a:pt x="840024" y="1878027"/>
                  <a:pt x="875775" y="1841779"/>
                  <a:pt x="811658" y="1931542"/>
                </a:cubicBezTo>
                <a:cubicBezTo>
                  <a:pt x="792927" y="2025196"/>
                  <a:pt x="774638" y="2051046"/>
                  <a:pt x="811658" y="2147299"/>
                </a:cubicBezTo>
                <a:cubicBezTo>
                  <a:pt x="816091" y="2158824"/>
                  <a:pt x="832839" y="2160133"/>
                  <a:pt x="842481" y="2167847"/>
                </a:cubicBezTo>
                <a:cubicBezTo>
                  <a:pt x="850045" y="2173898"/>
                  <a:pt x="855147" y="2182766"/>
                  <a:pt x="863029" y="2188396"/>
                </a:cubicBezTo>
                <a:cubicBezTo>
                  <a:pt x="879279" y="2200003"/>
                  <a:pt x="898425" y="2207236"/>
                  <a:pt x="914400" y="2219218"/>
                </a:cubicBezTo>
                <a:cubicBezTo>
                  <a:pt x="926024" y="2227936"/>
                  <a:pt x="934060" y="2240739"/>
                  <a:pt x="945222" y="2250041"/>
                </a:cubicBezTo>
                <a:cubicBezTo>
                  <a:pt x="1014933" y="2308134"/>
                  <a:pt x="953641" y="2248185"/>
                  <a:pt x="986319" y="2280863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43E3EC7-BA76-49C2-8E34-AF76099B7255}"/>
              </a:ext>
            </a:extLst>
          </p:cNvPr>
          <p:cNvSpPr/>
          <p:nvPr/>
        </p:nvSpPr>
        <p:spPr>
          <a:xfrm>
            <a:off x="5050490" y="3565902"/>
            <a:ext cx="1150706" cy="2280863"/>
          </a:xfrm>
          <a:custGeom>
            <a:avLst/>
            <a:gdLst>
              <a:gd name="connsiteX0" fmla="*/ 452063 w 1150706"/>
              <a:gd name="connsiteY0" fmla="*/ 0 h 2280863"/>
              <a:gd name="connsiteX1" fmla="*/ 154112 w 1150706"/>
              <a:gd name="connsiteY1" fmla="*/ 236306 h 2280863"/>
              <a:gd name="connsiteX2" fmla="*/ 30822 w 1150706"/>
              <a:gd name="connsiteY2" fmla="*/ 380144 h 2280863"/>
              <a:gd name="connsiteX3" fmla="*/ 20548 w 1150706"/>
              <a:gd name="connsiteY3" fmla="*/ 421241 h 2280863"/>
              <a:gd name="connsiteX4" fmla="*/ 0 w 1150706"/>
              <a:gd name="connsiteY4" fmla="*/ 452063 h 2280863"/>
              <a:gd name="connsiteX5" fmla="*/ 20548 w 1150706"/>
              <a:gd name="connsiteY5" fmla="*/ 657546 h 2280863"/>
              <a:gd name="connsiteX6" fmla="*/ 61645 w 1150706"/>
              <a:gd name="connsiteY6" fmla="*/ 698643 h 2280863"/>
              <a:gd name="connsiteX7" fmla="*/ 184935 w 1150706"/>
              <a:gd name="connsiteY7" fmla="*/ 791110 h 2280863"/>
              <a:gd name="connsiteX8" fmla="*/ 441789 w 1150706"/>
              <a:gd name="connsiteY8" fmla="*/ 893852 h 2280863"/>
              <a:gd name="connsiteX9" fmla="*/ 647272 w 1150706"/>
              <a:gd name="connsiteY9" fmla="*/ 914400 h 2280863"/>
              <a:gd name="connsiteX10" fmla="*/ 883577 w 1150706"/>
              <a:gd name="connsiteY10" fmla="*/ 965771 h 2280863"/>
              <a:gd name="connsiteX11" fmla="*/ 1089061 w 1150706"/>
              <a:gd name="connsiteY11" fmla="*/ 1119883 h 2280863"/>
              <a:gd name="connsiteX12" fmla="*/ 1130157 w 1150706"/>
              <a:gd name="connsiteY12" fmla="*/ 1212351 h 2280863"/>
              <a:gd name="connsiteX13" fmla="*/ 1150706 w 1150706"/>
              <a:gd name="connsiteY13" fmla="*/ 1273996 h 2280863"/>
              <a:gd name="connsiteX14" fmla="*/ 1109609 w 1150706"/>
              <a:gd name="connsiteY14" fmla="*/ 1520576 h 2280863"/>
              <a:gd name="connsiteX15" fmla="*/ 1068512 w 1150706"/>
              <a:gd name="connsiteY15" fmla="*/ 1623317 h 2280863"/>
              <a:gd name="connsiteX16" fmla="*/ 914400 w 1150706"/>
              <a:gd name="connsiteY16" fmla="*/ 1818526 h 2280863"/>
              <a:gd name="connsiteX17" fmla="*/ 811658 w 1150706"/>
              <a:gd name="connsiteY17" fmla="*/ 1931542 h 2280863"/>
              <a:gd name="connsiteX18" fmla="*/ 811658 w 1150706"/>
              <a:gd name="connsiteY18" fmla="*/ 2147299 h 2280863"/>
              <a:gd name="connsiteX19" fmla="*/ 842481 w 1150706"/>
              <a:gd name="connsiteY19" fmla="*/ 2167847 h 2280863"/>
              <a:gd name="connsiteX20" fmla="*/ 863029 w 1150706"/>
              <a:gd name="connsiteY20" fmla="*/ 2188396 h 2280863"/>
              <a:gd name="connsiteX21" fmla="*/ 914400 w 1150706"/>
              <a:gd name="connsiteY21" fmla="*/ 2219218 h 2280863"/>
              <a:gd name="connsiteX22" fmla="*/ 945222 w 1150706"/>
              <a:gd name="connsiteY22" fmla="*/ 2250041 h 2280863"/>
              <a:gd name="connsiteX23" fmla="*/ 986319 w 1150706"/>
              <a:gd name="connsiteY23" fmla="*/ 2280863 h 228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50706" h="2280863">
                <a:moveTo>
                  <a:pt x="452063" y="0"/>
                </a:moveTo>
                <a:cubicBezTo>
                  <a:pt x="296551" y="66649"/>
                  <a:pt x="360412" y="30006"/>
                  <a:pt x="154112" y="236306"/>
                </a:cubicBezTo>
                <a:cubicBezTo>
                  <a:pt x="109459" y="280959"/>
                  <a:pt x="30822" y="380144"/>
                  <a:pt x="30822" y="380144"/>
                </a:cubicBezTo>
                <a:cubicBezTo>
                  <a:pt x="27397" y="393843"/>
                  <a:pt x="26110" y="408262"/>
                  <a:pt x="20548" y="421241"/>
                </a:cubicBezTo>
                <a:cubicBezTo>
                  <a:pt x="15684" y="432590"/>
                  <a:pt x="0" y="439715"/>
                  <a:pt x="0" y="452063"/>
                </a:cubicBezTo>
                <a:cubicBezTo>
                  <a:pt x="0" y="520899"/>
                  <a:pt x="3853" y="590765"/>
                  <a:pt x="20548" y="657546"/>
                </a:cubicBezTo>
                <a:cubicBezTo>
                  <a:pt x="25247" y="676341"/>
                  <a:pt x="47165" y="685772"/>
                  <a:pt x="61645" y="698643"/>
                </a:cubicBezTo>
                <a:cubicBezTo>
                  <a:pt x="89755" y="723629"/>
                  <a:pt x="157327" y="773362"/>
                  <a:pt x="184935" y="791110"/>
                </a:cubicBezTo>
                <a:cubicBezTo>
                  <a:pt x="257826" y="837969"/>
                  <a:pt x="361145" y="885788"/>
                  <a:pt x="441789" y="893852"/>
                </a:cubicBezTo>
                <a:cubicBezTo>
                  <a:pt x="510283" y="900701"/>
                  <a:pt x="579546" y="902086"/>
                  <a:pt x="647272" y="914400"/>
                </a:cubicBezTo>
                <a:cubicBezTo>
                  <a:pt x="801966" y="942527"/>
                  <a:pt x="723142" y="925662"/>
                  <a:pt x="883577" y="965771"/>
                </a:cubicBezTo>
                <a:cubicBezTo>
                  <a:pt x="979445" y="1018063"/>
                  <a:pt x="1022540" y="1027777"/>
                  <a:pt x="1089061" y="1119883"/>
                </a:cubicBezTo>
                <a:cubicBezTo>
                  <a:pt x="1108809" y="1147227"/>
                  <a:pt x="1117630" y="1181034"/>
                  <a:pt x="1130157" y="1212351"/>
                </a:cubicBezTo>
                <a:cubicBezTo>
                  <a:pt x="1138201" y="1232462"/>
                  <a:pt x="1150706" y="1273996"/>
                  <a:pt x="1150706" y="1273996"/>
                </a:cubicBezTo>
                <a:cubicBezTo>
                  <a:pt x="1140760" y="1393344"/>
                  <a:pt x="1146481" y="1404691"/>
                  <a:pt x="1109609" y="1520576"/>
                </a:cubicBezTo>
                <a:cubicBezTo>
                  <a:pt x="1098425" y="1555725"/>
                  <a:pt x="1088726" y="1592464"/>
                  <a:pt x="1068512" y="1623317"/>
                </a:cubicBezTo>
                <a:cubicBezTo>
                  <a:pt x="1023079" y="1692663"/>
                  <a:pt x="979137" y="1766736"/>
                  <a:pt x="914400" y="1818526"/>
                </a:cubicBezTo>
                <a:cubicBezTo>
                  <a:pt x="840024" y="1878027"/>
                  <a:pt x="875775" y="1841779"/>
                  <a:pt x="811658" y="1931542"/>
                </a:cubicBezTo>
                <a:cubicBezTo>
                  <a:pt x="792927" y="2025196"/>
                  <a:pt x="774638" y="2051046"/>
                  <a:pt x="811658" y="2147299"/>
                </a:cubicBezTo>
                <a:cubicBezTo>
                  <a:pt x="816091" y="2158824"/>
                  <a:pt x="832839" y="2160133"/>
                  <a:pt x="842481" y="2167847"/>
                </a:cubicBezTo>
                <a:cubicBezTo>
                  <a:pt x="850045" y="2173898"/>
                  <a:pt x="855147" y="2182766"/>
                  <a:pt x="863029" y="2188396"/>
                </a:cubicBezTo>
                <a:cubicBezTo>
                  <a:pt x="879279" y="2200003"/>
                  <a:pt x="898425" y="2207236"/>
                  <a:pt x="914400" y="2219218"/>
                </a:cubicBezTo>
                <a:cubicBezTo>
                  <a:pt x="926024" y="2227936"/>
                  <a:pt x="934060" y="2240739"/>
                  <a:pt x="945222" y="2250041"/>
                </a:cubicBezTo>
                <a:cubicBezTo>
                  <a:pt x="1014933" y="2308134"/>
                  <a:pt x="953641" y="2248185"/>
                  <a:pt x="986319" y="22808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2CF8E0-0B14-40B5-824B-C3FC29CAF41D}"/>
              </a:ext>
            </a:extLst>
          </p:cNvPr>
          <p:cNvSpPr/>
          <p:nvPr/>
        </p:nvSpPr>
        <p:spPr>
          <a:xfrm>
            <a:off x="8050530" y="3432243"/>
            <a:ext cx="1304832" cy="2743200"/>
          </a:xfrm>
          <a:custGeom>
            <a:avLst/>
            <a:gdLst>
              <a:gd name="connsiteX0" fmla="*/ 780850 w 1304832"/>
              <a:gd name="connsiteY0" fmla="*/ 0 h 2743200"/>
              <a:gd name="connsiteX1" fmla="*/ 1058252 w 1304832"/>
              <a:gd name="connsiteY1" fmla="*/ 30823 h 2743200"/>
              <a:gd name="connsiteX2" fmla="*/ 1191816 w 1304832"/>
              <a:gd name="connsiteY2" fmla="*/ 113016 h 2743200"/>
              <a:gd name="connsiteX3" fmla="*/ 1263735 w 1304832"/>
              <a:gd name="connsiteY3" fmla="*/ 226032 h 2743200"/>
              <a:gd name="connsiteX4" fmla="*/ 1304832 w 1304832"/>
              <a:gd name="connsiteY4" fmla="*/ 472611 h 2743200"/>
              <a:gd name="connsiteX5" fmla="*/ 1263735 w 1304832"/>
              <a:gd name="connsiteY5" fmla="*/ 842481 h 2743200"/>
              <a:gd name="connsiteX6" fmla="*/ 996607 w 1304832"/>
              <a:gd name="connsiteY6" fmla="*/ 1119883 h 2743200"/>
              <a:gd name="connsiteX7" fmla="*/ 904140 w 1304832"/>
              <a:gd name="connsiteY7" fmla="*/ 1171254 h 2743200"/>
              <a:gd name="connsiteX8" fmla="*/ 667834 w 1304832"/>
              <a:gd name="connsiteY8" fmla="*/ 1397285 h 2743200"/>
              <a:gd name="connsiteX9" fmla="*/ 626738 w 1304832"/>
              <a:gd name="connsiteY9" fmla="*/ 1530850 h 2743200"/>
              <a:gd name="connsiteX10" fmla="*/ 606189 w 1304832"/>
              <a:gd name="connsiteY10" fmla="*/ 1623317 h 2743200"/>
              <a:gd name="connsiteX11" fmla="*/ 575367 w 1304832"/>
              <a:gd name="connsiteY11" fmla="*/ 1828800 h 2743200"/>
              <a:gd name="connsiteX12" fmla="*/ 595915 w 1304832"/>
              <a:gd name="connsiteY12" fmla="*/ 2024009 h 2743200"/>
              <a:gd name="connsiteX13" fmla="*/ 585641 w 1304832"/>
              <a:gd name="connsiteY13" fmla="*/ 2178121 h 2743200"/>
              <a:gd name="connsiteX14" fmla="*/ 544544 w 1304832"/>
              <a:gd name="connsiteY14" fmla="*/ 2250041 h 2743200"/>
              <a:gd name="connsiteX15" fmla="*/ 493174 w 1304832"/>
              <a:gd name="connsiteY15" fmla="*/ 2321960 h 2743200"/>
              <a:gd name="connsiteX16" fmla="*/ 421255 w 1304832"/>
              <a:gd name="connsiteY16" fmla="*/ 2373330 h 2743200"/>
              <a:gd name="connsiteX17" fmla="*/ 226046 w 1304832"/>
              <a:gd name="connsiteY17" fmla="*/ 2455524 h 2743200"/>
              <a:gd name="connsiteX18" fmla="*/ 184949 w 1304832"/>
              <a:gd name="connsiteY18" fmla="*/ 2486346 h 2743200"/>
              <a:gd name="connsiteX19" fmla="*/ 51385 w 1304832"/>
              <a:gd name="connsiteY19" fmla="*/ 2558265 h 2743200"/>
              <a:gd name="connsiteX20" fmla="*/ 30837 w 1304832"/>
              <a:gd name="connsiteY20" fmla="*/ 2578814 h 2743200"/>
              <a:gd name="connsiteX21" fmla="*/ 20562 w 1304832"/>
              <a:gd name="connsiteY21" fmla="*/ 2630184 h 2743200"/>
              <a:gd name="connsiteX22" fmla="*/ 10288 w 1304832"/>
              <a:gd name="connsiteY22" fmla="*/ 2691829 h 2743200"/>
              <a:gd name="connsiteX23" fmla="*/ 14 w 1304832"/>
              <a:gd name="connsiteY2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04832" h="2743200">
                <a:moveTo>
                  <a:pt x="780850" y="0"/>
                </a:moveTo>
                <a:cubicBezTo>
                  <a:pt x="842096" y="4083"/>
                  <a:pt x="992970" y="9062"/>
                  <a:pt x="1058252" y="30823"/>
                </a:cubicBezTo>
                <a:cubicBezTo>
                  <a:pt x="1108395" y="47537"/>
                  <a:pt x="1150337" y="81905"/>
                  <a:pt x="1191816" y="113016"/>
                </a:cubicBezTo>
                <a:cubicBezTo>
                  <a:pt x="1215789" y="150688"/>
                  <a:pt x="1247151" y="184573"/>
                  <a:pt x="1263735" y="226032"/>
                </a:cubicBezTo>
                <a:cubicBezTo>
                  <a:pt x="1290782" y="293650"/>
                  <a:pt x="1297391" y="398200"/>
                  <a:pt x="1304832" y="472611"/>
                </a:cubicBezTo>
                <a:cubicBezTo>
                  <a:pt x="1291133" y="595901"/>
                  <a:pt x="1300216" y="723918"/>
                  <a:pt x="1263735" y="842481"/>
                </a:cubicBezTo>
                <a:cubicBezTo>
                  <a:pt x="1231653" y="946749"/>
                  <a:pt x="1080540" y="1061495"/>
                  <a:pt x="996607" y="1119883"/>
                </a:cubicBezTo>
                <a:cubicBezTo>
                  <a:pt x="967662" y="1140018"/>
                  <a:pt x="932473" y="1150267"/>
                  <a:pt x="904140" y="1171254"/>
                </a:cubicBezTo>
                <a:cubicBezTo>
                  <a:pt x="725725" y="1303413"/>
                  <a:pt x="755143" y="1275053"/>
                  <a:pt x="667834" y="1397285"/>
                </a:cubicBezTo>
                <a:cubicBezTo>
                  <a:pt x="654135" y="1441807"/>
                  <a:pt x="638994" y="1485910"/>
                  <a:pt x="626738" y="1530850"/>
                </a:cubicBezTo>
                <a:cubicBezTo>
                  <a:pt x="618430" y="1561312"/>
                  <a:pt x="612097" y="1592300"/>
                  <a:pt x="606189" y="1623317"/>
                </a:cubicBezTo>
                <a:cubicBezTo>
                  <a:pt x="587945" y="1719098"/>
                  <a:pt x="586274" y="1741545"/>
                  <a:pt x="575367" y="1828800"/>
                </a:cubicBezTo>
                <a:cubicBezTo>
                  <a:pt x="581009" y="1873937"/>
                  <a:pt x="595915" y="1985687"/>
                  <a:pt x="595915" y="2024009"/>
                </a:cubicBezTo>
                <a:cubicBezTo>
                  <a:pt x="595915" y="2075494"/>
                  <a:pt x="597051" y="2127917"/>
                  <a:pt x="585641" y="2178121"/>
                </a:cubicBezTo>
                <a:cubicBezTo>
                  <a:pt x="579522" y="2205046"/>
                  <a:pt x="559475" y="2226815"/>
                  <a:pt x="544544" y="2250041"/>
                </a:cubicBezTo>
                <a:cubicBezTo>
                  <a:pt x="528613" y="2274823"/>
                  <a:pt x="514006" y="2301128"/>
                  <a:pt x="493174" y="2321960"/>
                </a:cubicBezTo>
                <a:cubicBezTo>
                  <a:pt x="472342" y="2342792"/>
                  <a:pt x="446393" y="2357968"/>
                  <a:pt x="421255" y="2373330"/>
                </a:cubicBezTo>
                <a:cubicBezTo>
                  <a:pt x="308502" y="2442234"/>
                  <a:pt x="333380" y="2428690"/>
                  <a:pt x="226046" y="2455524"/>
                </a:cubicBezTo>
                <a:cubicBezTo>
                  <a:pt x="212347" y="2465798"/>
                  <a:pt x="199816" y="2477850"/>
                  <a:pt x="184949" y="2486346"/>
                </a:cubicBezTo>
                <a:cubicBezTo>
                  <a:pt x="148997" y="2506890"/>
                  <a:pt x="88966" y="2528200"/>
                  <a:pt x="51385" y="2558265"/>
                </a:cubicBezTo>
                <a:cubicBezTo>
                  <a:pt x="43821" y="2564316"/>
                  <a:pt x="37686" y="2571964"/>
                  <a:pt x="30837" y="2578814"/>
                </a:cubicBezTo>
                <a:cubicBezTo>
                  <a:pt x="27412" y="2595937"/>
                  <a:pt x="23686" y="2613003"/>
                  <a:pt x="20562" y="2630184"/>
                </a:cubicBezTo>
                <a:cubicBezTo>
                  <a:pt x="16835" y="2650680"/>
                  <a:pt x="14373" y="2671402"/>
                  <a:pt x="10288" y="2691829"/>
                </a:cubicBezTo>
                <a:cubicBezTo>
                  <a:pt x="-817" y="2747353"/>
                  <a:pt x="14" y="2716112"/>
                  <a:pt x="14" y="274320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25A447-B3B9-4298-996B-F7EF93167B5E}"/>
              </a:ext>
            </a:extLst>
          </p:cNvPr>
          <p:cNvSpPr/>
          <p:nvPr/>
        </p:nvSpPr>
        <p:spPr>
          <a:xfrm>
            <a:off x="6877758" y="3400746"/>
            <a:ext cx="1109609" cy="3412096"/>
          </a:xfrm>
          <a:custGeom>
            <a:avLst/>
            <a:gdLst>
              <a:gd name="connsiteX0" fmla="*/ 1109609 w 1109609"/>
              <a:gd name="connsiteY0" fmla="*/ 0 h 3412096"/>
              <a:gd name="connsiteX1" fmla="*/ 904126 w 1109609"/>
              <a:gd name="connsiteY1" fmla="*/ 20548 h 3412096"/>
              <a:gd name="connsiteX2" fmla="*/ 729465 w 1109609"/>
              <a:gd name="connsiteY2" fmla="*/ 82193 h 3412096"/>
              <a:gd name="connsiteX3" fmla="*/ 698643 w 1109609"/>
              <a:gd name="connsiteY3" fmla="*/ 102741 h 3412096"/>
              <a:gd name="connsiteX4" fmla="*/ 657546 w 1109609"/>
              <a:gd name="connsiteY4" fmla="*/ 123290 h 3412096"/>
              <a:gd name="connsiteX5" fmla="*/ 554805 w 1109609"/>
              <a:gd name="connsiteY5" fmla="*/ 256854 h 3412096"/>
              <a:gd name="connsiteX6" fmla="*/ 503434 w 1109609"/>
              <a:gd name="connsiteY6" fmla="*/ 369869 h 3412096"/>
              <a:gd name="connsiteX7" fmla="*/ 472611 w 1109609"/>
              <a:gd name="connsiteY7" fmla="*/ 493159 h 3412096"/>
              <a:gd name="connsiteX8" fmla="*/ 482885 w 1109609"/>
              <a:gd name="connsiteY8" fmla="*/ 647272 h 3412096"/>
              <a:gd name="connsiteX9" fmla="*/ 585627 w 1109609"/>
              <a:gd name="connsiteY9" fmla="*/ 893851 h 3412096"/>
              <a:gd name="connsiteX10" fmla="*/ 678094 w 1109609"/>
              <a:gd name="connsiteY10" fmla="*/ 1006867 h 3412096"/>
              <a:gd name="connsiteX11" fmla="*/ 863029 w 1109609"/>
              <a:gd name="connsiteY11" fmla="*/ 1263721 h 3412096"/>
              <a:gd name="connsiteX12" fmla="*/ 934948 w 1109609"/>
              <a:gd name="connsiteY12" fmla="*/ 1489753 h 3412096"/>
              <a:gd name="connsiteX13" fmla="*/ 955497 w 1109609"/>
              <a:gd name="connsiteY13" fmla="*/ 1530849 h 3412096"/>
              <a:gd name="connsiteX14" fmla="*/ 996593 w 1109609"/>
              <a:gd name="connsiteY14" fmla="*/ 1684962 h 3412096"/>
              <a:gd name="connsiteX15" fmla="*/ 1037690 w 1109609"/>
              <a:gd name="connsiteY15" fmla="*/ 1808251 h 3412096"/>
              <a:gd name="connsiteX16" fmla="*/ 1068512 w 1109609"/>
              <a:gd name="connsiteY16" fmla="*/ 1993186 h 3412096"/>
              <a:gd name="connsiteX17" fmla="*/ 1047964 w 1109609"/>
              <a:gd name="connsiteY17" fmla="*/ 2178121 h 3412096"/>
              <a:gd name="connsiteX18" fmla="*/ 1017142 w 1109609"/>
              <a:gd name="connsiteY18" fmla="*/ 2342508 h 3412096"/>
              <a:gd name="connsiteX19" fmla="*/ 955497 w 1109609"/>
              <a:gd name="connsiteY19" fmla="*/ 2506894 h 3412096"/>
              <a:gd name="connsiteX20" fmla="*/ 904126 w 1109609"/>
              <a:gd name="connsiteY20" fmla="*/ 2568539 h 3412096"/>
              <a:gd name="connsiteX21" fmla="*/ 842481 w 1109609"/>
              <a:gd name="connsiteY21" fmla="*/ 2691829 h 3412096"/>
              <a:gd name="connsiteX22" fmla="*/ 801384 w 1109609"/>
              <a:gd name="connsiteY22" fmla="*/ 2743200 h 3412096"/>
              <a:gd name="connsiteX23" fmla="*/ 698643 w 1109609"/>
              <a:gd name="connsiteY23" fmla="*/ 2907586 h 3412096"/>
              <a:gd name="connsiteX24" fmla="*/ 636998 w 1109609"/>
              <a:gd name="connsiteY24" fmla="*/ 3071973 h 3412096"/>
              <a:gd name="connsiteX25" fmla="*/ 616450 w 1109609"/>
              <a:gd name="connsiteY25" fmla="*/ 3143892 h 3412096"/>
              <a:gd name="connsiteX26" fmla="*/ 523982 w 1109609"/>
              <a:gd name="connsiteY26" fmla="*/ 3256908 h 3412096"/>
              <a:gd name="connsiteX27" fmla="*/ 472611 w 1109609"/>
              <a:gd name="connsiteY27" fmla="*/ 3318553 h 3412096"/>
              <a:gd name="connsiteX28" fmla="*/ 431515 w 1109609"/>
              <a:gd name="connsiteY28" fmla="*/ 3328827 h 3412096"/>
              <a:gd name="connsiteX29" fmla="*/ 0 w 1109609"/>
              <a:gd name="connsiteY29" fmla="*/ 3339101 h 3412096"/>
              <a:gd name="connsiteX30" fmla="*/ 41097 w 1109609"/>
              <a:gd name="connsiteY30" fmla="*/ 3411020 h 3412096"/>
              <a:gd name="connsiteX31" fmla="*/ 51371 w 1109609"/>
              <a:gd name="connsiteY31" fmla="*/ 3411020 h 341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9609" h="3412096">
                <a:moveTo>
                  <a:pt x="1109609" y="0"/>
                </a:moveTo>
                <a:cubicBezTo>
                  <a:pt x="1073890" y="2551"/>
                  <a:pt x="957324" y="6362"/>
                  <a:pt x="904126" y="20548"/>
                </a:cubicBezTo>
                <a:cubicBezTo>
                  <a:pt x="879510" y="27112"/>
                  <a:pt x="755971" y="70145"/>
                  <a:pt x="729465" y="82193"/>
                </a:cubicBezTo>
                <a:cubicBezTo>
                  <a:pt x="718224" y="87302"/>
                  <a:pt x="709364" y="96615"/>
                  <a:pt x="698643" y="102741"/>
                </a:cubicBezTo>
                <a:cubicBezTo>
                  <a:pt x="685345" y="110340"/>
                  <a:pt x="669506" y="113722"/>
                  <a:pt x="657546" y="123290"/>
                </a:cubicBezTo>
                <a:cubicBezTo>
                  <a:pt x="596797" y="171889"/>
                  <a:pt x="590917" y="190649"/>
                  <a:pt x="554805" y="256854"/>
                </a:cubicBezTo>
                <a:cubicBezTo>
                  <a:pt x="538590" y="286582"/>
                  <a:pt x="513045" y="342958"/>
                  <a:pt x="503434" y="369869"/>
                </a:cubicBezTo>
                <a:cubicBezTo>
                  <a:pt x="486151" y="418260"/>
                  <a:pt x="482127" y="445580"/>
                  <a:pt x="472611" y="493159"/>
                </a:cubicBezTo>
                <a:cubicBezTo>
                  <a:pt x="476036" y="544530"/>
                  <a:pt x="474421" y="596487"/>
                  <a:pt x="482885" y="647272"/>
                </a:cubicBezTo>
                <a:cubicBezTo>
                  <a:pt x="492395" y="704331"/>
                  <a:pt x="568436" y="865916"/>
                  <a:pt x="585627" y="893851"/>
                </a:cubicBezTo>
                <a:cubicBezTo>
                  <a:pt x="611137" y="935305"/>
                  <a:pt x="648211" y="968446"/>
                  <a:pt x="678094" y="1006867"/>
                </a:cubicBezTo>
                <a:cubicBezTo>
                  <a:pt x="679348" y="1008479"/>
                  <a:pt x="841411" y="1218324"/>
                  <a:pt x="863029" y="1263721"/>
                </a:cubicBezTo>
                <a:cubicBezTo>
                  <a:pt x="888005" y="1316171"/>
                  <a:pt x="914317" y="1431985"/>
                  <a:pt x="934948" y="1489753"/>
                </a:cubicBezTo>
                <a:cubicBezTo>
                  <a:pt x="940099" y="1504176"/>
                  <a:pt x="950885" y="1516244"/>
                  <a:pt x="955497" y="1530849"/>
                </a:cubicBezTo>
                <a:cubicBezTo>
                  <a:pt x="971507" y="1581547"/>
                  <a:pt x="981489" y="1633986"/>
                  <a:pt x="996593" y="1684962"/>
                </a:cubicBezTo>
                <a:cubicBezTo>
                  <a:pt x="1008900" y="1726497"/>
                  <a:pt x="1025789" y="1766598"/>
                  <a:pt x="1037690" y="1808251"/>
                </a:cubicBezTo>
                <a:cubicBezTo>
                  <a:pt x="1060006" y="1886356"/>
                  <a:pt x="1059622" y="1913179"/>
                  <a:pt x="1068512" y="1993186"/>
                </a:cubicBezTo>
                <a:cubicBezTo>
                  <a:pt x="1061663" y="2054831"/>
                  <a:pt x="1055073" y="2116505"/>
                  <a:pt x="1047964" y="2178121"/>
                </a:cubicBezTo>
                <a:cubicBezTo>
                  <a:pt x="1040509" y="2242733"/>
                  <a:pt x="1037920" y="2280172"/>
                  <a:pt x="1017142" y="2342508"/>
                </a:cubicBezTo>
                <a:cubicBezTo>
                  <a:pt x="998636" y="2398026"/>
                  <a:pt x="992962" y="2461937"/>
                  <a:pt x="955497" y="2506894"/>
                </a:cubicBezTo>
                <a:cubicBezTo>
                  <a:pt x="938373" y="2527442"/>
                  <a:pt x="918074" y="2545715"/>
                  <a:pt x="904126" y="2568539"/>
                </a:cubicBezTo>
                <a:cubicBezTo>
                  <a:pt x="880167" y="2607745"/>
                  <a:pt x="871184" y="2655950"/>
                  <a:pt x="842481" y="2691829"/>
                </a:cubicBezTo>
                <a:cubicBezTo>
                  <a:pt x="828782" y="2708953"/>
                  <a:pt x="814030" y="2725285"/>
                  <a:pt x="801384" y="2743200"/>
                </a:cubicBezTo>
                <a:cubicBezTo>
                  <a:pt x="755448" y="2808276"/>
                  <a:pt x="727403" y="2844315"/>
                  <a:pt x="698643" y="2907586"/>
                </a:cubicBezTo>
                <a:cubicBezTo>
                  <a:pt x="667108" y="2976961"/>
                  <a:pt x="661011" y="2995130"/>
                  <a:pt x="636998" y="3071973"/>
                </a:cubicBezTo>
                <a:cubicBezTo>
                  <a:pt x="629561" y="3095770"/>
                  <a:pt x="627600" y="3121592"/>
                  <a:pt x="616450" y="3143892"/>
                </a:cubicBezTo>
                <a:cubicBezTo>
                  <a:pt x="563101" y="3250589"/>
                  <a:pt x="579806" y="3182476"/>
                  <a:pt x="523982" y="3256908"/>
                </a:cubicBezTo>
                <a:cubicBezTo>
                  <a:pt x="492922" y="3298322"/>
                  <a:pt x="520200" y="3298157"/>
                  <a:pt x="472611" y="3318553"/>
                </a:cubicBezTo>
                <a:cubicBezTo>
                  <a:pt x="459632" y="3324115"/>
                  <a:pt x="445622" y="3328214"/>
                  <a:pt x="431515" y="3328827"/>
                </a:cubicBezTo>
                <a:cubicBezTo>
                  <a:pt x="287772" y="3335077"/>
                  <a:pt x="143838" y="3335676"/>
                  <a:pt x="0" y="3339101"/>
                </a:cubicBezTo>
                <a:cubicBezTo>
                  <a:pt x="8059" y="3355219"/>
                  <a:pt x="26574" y="3396497"/>
                  <a:pt x="41097" y="3411020"/>
                </a:cubicBezTo>
                <a:cubicBezTo>
                  <a:pt x="43519" y="3413442"/>
                  <a:pt x="47946" y="3411020"/>
                  <a:pt x="51371" y="341102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83D259-FE42-4E83-B414-97995A935422}"/>
              </a:ext>
            </a:extLst>
          </p:cNvPr>
          <p:cNvSpPr/>
          <p:nvPr/>
        </p:nvSpPr>
        <p:spPr>
          <a:xfrm>
            <a:off x="9082295" y="3490991"/>
            <a:ext cx="1182298" cy="2948683"/>
          </a:xfrm>
          <a:custGeom>
            <a:avLst/>
            <a:gdLst>
              <a:gd name="connsiteX0" fmla="*/ 750013 w 1182298"/>
              <a:gd name="connsiteY0" fmla="*/ 0 h 2948683"/>
              <a:gd name="connsiteX1" fmla="*/ 883577 w 1182298"/>
              <a:gd name="connsiteY1" fmla="*/ 61645 h 2948683"/>
              <a:gd name="connsiteX2" fmla="*/ 945222 w 1182298"/>
              <a:gd name="connsiteY2" fmla="*/ 154112 h 2948683"/>
              <a:gd name="connsiteX3" fmla="*/ 1068512 w 1182298"/>
              <a:gd name="connsiteY3" fmla="*/ 287676 h 2948683"/>
              <a:gd name="connsiteX4" fmla="*/ 1078786 w 1182298"/>
              <a:gd name="connsiteY4" fmla="*/ 328773 h 2948683"/>
              <a:gd name="connsiteX5" fmla="*/ 1140431 w 1182298"/>
              <a:gd name="connsiteY5" fmla="*/ 431514 h 2948683"/>
              <a:gd name="connsiteX6" fmla="*/ 1181528 w 1182298"/>
              <a:gd name="connsiteY6" fmla="*/ 565078 h 2948683"/>
              <a:gd name="connsiteX7" fmla="*/ 1089060 w 1182298"/>
              <a:gd name="connsiteY7" fmla="*/ 873303 h 2948683"/>
              <a:gd name="connsiteX8" fmla="*/ 965770 w 1182298"/>
              <a:gd name="connsiteY8" fmla="*/ 1006867 h 2948683"/>
              <a:gd name="connsiteX9" fmla="*/ 760287 w 1182298"/>
              <a:gd name="connsiteY9" fmla="*/ 1099334 h 2948683"/>
              <a:gd name="connsiteX10" fmla="*/ 647272 w 1182298"/>
              <a:gd name="connsiteY10" fmla="*/ 1150705 h 2948683"/>
              <a:gd name="connsiteX11" fmla="*/ 493159 w 1182298"/>
              <a:gd name="connsiteY11" fmla="*/ 1273995 h 2948683"/>
              <a:gd name="connsiteX12" fmla="*/ 267128 w 1182298"/>
              <a:gd name="connsiteY12" fmla="*/ 1541123 h 2948683"/>
              <a:gd name="connsiteX13" fmla="*/ 164386 w 1182298"/>
              <a:gd name="connsiteY13" fmla="*/ 1643865 h 2948683"/>
              <a:gd name="connsiteX14" fmla="*/ 41096 w 1182298"/>
              <a:gd name="connsiteY14" fmla="*/ 1839074 h 2948683"/>
              <a:gd name="connsiteX15" fmla="*/ 20548 w 1182298"/>
              <a:gd name="connsiteY15" fmla="*/ 1962364 h 2948683"/>
              <a:gd name="connsiteX16" fmla="*/ 30822 w 1182298"/>
              <a:gd name="connsiteY16" fmla="*/ 2157573 h 2948683"/>
              <a:gd name="connsiteX17" fmla="*/ 51370 w 1182298"/>
              <a:gd name="connsiteY17" fmla="*/ 2198669 h 2948683"/>
              <a:gd name="connsiteX18" fmla="*/ 205483 w 1182298"/>
              <a:gd name="connsiteY18" fmla="*/ 2342508 h 2948683"/>
              <a:gd name="connsiteX19" fmla="*/ 226031 w 1182298"/>
              <a:gd name="connsiteY19" fmla="*/ 2619910 h 2948683"/>
              <a:gd name="connsiteX20" fmla="*/ 205483 w 1182298"/>
              <a:gd name="connsiteY20" fmla="*/ 2774022 h 2948683"/>
              <a:gd name="connsiteX21" fmla="*/ 123290 w 1182298"/>
              <a:gd name="connsiteY21" fmla="*/ 2845941 h 2948683"/>
              <a:gd name="connsiteX22" fmla="*/ 51370 w 1182298"/>
              <a:gd name="connsiteY22" fmla="*/ 2907586 h 2948683"/>
              <a:gd name="connsiteX23" fmla="*/ 0 w 1182298"/>
              <a:gd name="connsiteY23" fmla="*/ 2948683 h 294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2298" h="2948683">
                <a:moveTo>
                  <a:pt x="750013" y="0"/>
                </a:moveTo>
                <a:cubicBezTo>
                  <a:pt x="792101" y="14029"/>
                  <a:pt x="851174" y="29242"/>
                  <a:pt x="883577" y="61645"/>
                </a:cubicBezTo>
                <a:cubicBezTo>
                  <a:pt x="909771" y="87839"/>
                  <a:pt x="922996" y="124477"/>
                  <a:pt x="945222" y="154112"/>
                </a:cubicBezTo>
                <a:cubicBezTo>
                  <a:pt x="1028795" y="265542"/>
                  <a:pt x="1001430" y="242955"/>
                  <a:pt x="1068512" y="287676"/>
                </a:cubicBezTo>
                <a:cubicBezTo>
                  <a:pt x="1071937" y="301375"/>
                  <a:pt x="1073542" y="315662"/>
                  <a:pt x="1078786" y="328773"/>
                </a:cubicBezTo>
                <a:cubicBezTo>
                  <a:pt x="1100774" y="383743"/>
                  <a:pt x="1108117" y="388429"/>
                  <a:pt x="1140431" y="431514"/>
                </a:cubicBezTo>
                <a:cubicBezTo>
                  <a:pt x="1154130" y="476035"/>
                  <a:pt x="1178209" y="518615"/>
                  <a:pt x="1181528" y="565078"/>
                </a:cubicBezTo>
                <a:cubicBezTo>
                  <a:pt x="1188739" y="666027"/>
                  <a:pt x="1144335" y="791845"/>
                  <a:pt x="1089060" y="873303"/>
                </a:cubicBezTo>
                <a:cubicBezTo>
                  <a:pt x="1055039" y="923439"/>
                  <a:pt x="1015698" y="972541"/>
                  <a:pt x="965770" y="1006867"/>
                </a:cubicBezTo>
                <a:cubicBezTo>
                  <a:pt x="903876" y="1049419"/>
                  <a:pt x="828740" y="1068420"/>
                  <a:pt x="760287" y="1099334"/>
                </a:cubicBezTo>
                <a:cubicBezTo>
                  <a:pt x="722574" y="1116366"/>
                  <a:pt x="681703" y="1127751"/>
                  <a:pt x="647272" y="1150705"/>
                </a:cubicBezTo>
                <a:cubicBezTo>
                  <a:pt x="583423" y="1193272"/>
                  <a:pt x="550468" y="1211140"/>
                  <a:pt x="493159" y="1273995"/>
                </a:cubicBezTo>
                <a:cubicBezTo>
                  <a:pt x="414571" y="1360188"/>
                  <a:pt x="349606" y="1458645"/>
                  <a:pt x="267128" y="1541123"/>
                </a:cubicBezTo>
                <a:cubicBezTo>
                  <a:pt x="232881" y="1575370"/>
                  <a:pt x="193658" y="1605279"/>
                  <a:pt x="164386" y="1643865"/>
                </a:cubicBezTo>
                <a:cubicBezTo>
                  <a:pt x="117872" y="1705179"/>
                  <a:pt x="41096" y="1839074"/>
                  <a:pt x="41096" y="1839074"/>
                </a:cubicBezTo>
                <a:cubicBezTo>
                  <a:pt x="34247" y="1880171"/>
                  <a:pt x="21891" y="1920722"/>
                  <a:pt x="20548" y="1962364"/>
                </a:cubicBezTo>
                <a:cubicBezTo>
                  <a:pt x="18447" y="2027490"/>
                  <a:pt x="22394" y="2092961"/>
                  <a:pt x="30822" y="2157573"/>
                </a:cubicBezTo>
                <a:cubicBezTo>
                  <a:pt x="32803" y="2172760"/>
                  <a:pt x="41403" y="2187041"/>
                  <a:pt x="51370" y="2198669"/>
                </a:cubicBezTo>
                <a:cubicBezTo>
                  <a:pt x="115869" y="2273918"/>
                  <a:pt x="140628" y="2290624"/>
                  <a:pt x="205483" y="2342508"/>
                </a:cubicBezTo>
                <a:cubicBezTo>
                  <a:pt x="266173" y="2463888"/>
                  <a:pt x="244705" y="2395819"/>
                  <a:pt x="226031" y="2619910"/>
                </a:cubicBezTo>
                <a:cubicBezTo>
                  <a:pt x="221727" y="2671556"/>
                  <a:pt x="221089" y="2724602"/>
                  <a:pt x="205483" y="2774022"/>
                </a:cubicBezTo>
                <a:cubicBezTo>
                  <a:pt x="198095" y="2797418"/>
                  <a:pt x="139389" y="2829842"/>
                  <a:pt x="123290" y="2845941"/>
                </a:cubicBezTo>
                <a:cubicBezTo>
                  <a:pt x="57480" y="2911751"/>
                  <a:pt x="111861" y="2887423"/>
                  <a:pt x="51370" y="2907586"/>
                </a:cubicBezTo>
                <a:cubicBezTo>
                  <a:pt x="15133" y="2943824"/>
                  <a:pt x="33544" y="2931911"/>
                  <a:pt x="0" y="29486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06AF6-86FC-4556-9286-8135501DD677}"/>
              </a:ext>
            </a:extLst>
          </p:cNvPr>
          <p:cNvSpPr txBox="1"/>
          <p:nvPr/>
        </p:nvSpPr>
        <p:spPr>
          <a:xfrm>
            <a:off x="2303097" y="489631"/>
            <a:ext cx="4956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How many balloons are left?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DF80700-C078-4D5D-AC89-17B28B72E986}"/>
              </a:ext>
            </a:extLst>
          </p:cNvPr>
          <p:cNvSpPr/>
          <p:nvPr/>
        </p:nvSpPr>
        <p:spPr>
          <a:xfrm rot="19557753">
            <a:off x="162264" y="514858"/>
            <a:ext cx="1662565" cy="7829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C00000"/>
                </a:solidFill>
              </a:rPr>
              <a:t>c/w</a:t>
            </a:r>
          </a:p>
          <a:p>
            <a:pPr algn="ctr"/>
            <a:r>
              <a:rPr lang="en-IN" sz="2800" dirty="0">
                <a:solidFill>
                  <a:srgbClr val="C00000"/>
                </a:solidFill>
              </a:rPr>
              <a:t>1.12.21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6FB17C-790E-4ABA-9782-DD619D08461D}"/>
              </a:ext>
            </a:extLst>
          </p:cNvPr>
          <p:cNvGrpSpPr/>
          <p:nvPr/>
        </p:nvGrpSpPr>
        <p:grpSpPr>
          <a:xfrm>
            <a:off x="10199324" y="1321536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30A26969-D82D-43A3-9275-0F06B421B592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Isosceles Triangle 2">
              <a:extLst>
                <a:ext uri="{FF2B5EF4-FFF2-40B4-BE49-F238E27FC236}">
                  <a16:creationId xmlns:a16="http://schemas.microsoft.com/office/drawing/2014/main" id="{DADEE204-B905-4D3A-83F4-D091FFFBD8AD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6E8A996-6D02-47B6-9E7A-4D9800C19B5C}"/>
              </a:ext>
            </a:extLst>
          </p:cNvPr>
          <p:cNvSpPr/>
          <p:nvPr/>
        </p:nvSpPr>
        <p:spPr>
          <a:xfrm>
            <a:off x="9838665" y="3337600"/>
            <a:ext cx="1109609" cy="3412096"/>
          </a:xfrm>
          <a:custGeom>
            <a:avLst/>
            <a:gdLst>
              <a:gd name="connsiteX0" fmla="*/ 1109609 w 1109609"/>
              <a:gd name="connsiteY0" fmla="*/ 0 h 3412096"/>
              <a:gd name="connsiteX1" fmla="*/ 904126 w 1109609"/>
              <a:gd name="connsiteY1" fmla="*/ 20548 h 3412096"/>
              <a:gd name="connsiteX2" fmla="*/ 729465 w 1109609"/>
              <a:gd name="connsiteY2" fmla="*/ 82193 h 3412096"/>
              <a:gd name="connsiteX3" fmla="*/ 698643 w 1109609"/>
              <a:gd name="connsiteY3" fmla="*/ 102741 h 3412096"/>
              <a:gd name="connsiteX4" fmla="*/ 657546 w 1109609"/>
              <a:gd name="connsiteY4" fmla="*/ 123290 h 3412096"/>
              <a:gd name="connsiteX5" fmla="*/ 554805 w 1109609"/>
              <a:gd name="connsiteY5" fmla="*/ 256854 h 3412096"/>
              <a:gd name="connsiteX6" fmla="*/ 503434 w 1109609"/>
              <a:gd name="connsiteY6" fmla="*/ 369869 h 3412096"/>
              <a:gd name="connsiteX7" fmla="*/ 472611 w 1109609"/>
              <a:gd name="connsiteY7" fmla="*/ 493159 h 3412096"/>
              <a:gd name="connsiteX8" fmla="*/ 482885 w 1109609"/>
              <a:gd name="connsiteY8" fmla="*/ 647272 h 3412096"/>
              <a:gd name="connsiteX9" fmla="*/ 585627 w 1109609"/>
              <a:gd name="connsiteY9" fmla="*/ 893851 h 3412096"/>
              <a:gd name="connsiteX10" fmla="*/ 678094 w 1109609"/>
              <a:gd name="connsiteY10" fmla="*/ 1006867 h 3412096"/>
              <a:gd name="connsiteX11" fmla="*/ 863029 w 1109609"/>
              <a:gd name="connsiteY11" fmla="*/ 1263721 h 3412096"/>
              <a:gd name="connsiteX12" fmla="*/ 934948 w 1109609"/>
              <a:gd name="connsiteY12" fmla="*/ 1489753 h 3412096"/>
              <a:gd name="connsiteX13" fmla="*/ 955497 w 1109609"/>
              <a:gd name="connsiteY13" fmla="*/ 1530849 h 3412096"/>
              <a:gd name="connsiteX14" fmla="*/ 996593 w 1109609"/>
              <a:gd name="connsiteY14" fmla="*/ 1684962 h 3412096"/>
              <a:gd name="connsiteX15" fmla="*/ 1037690 w 1109609"/>
              <a:gd name="connsiteY15" fmla="*/ 1808251 h 3412096"/>
              <a:gd name="connsiteX16" fmla="*/ 1068512 w 1109609"/>
              <a:gd name="connsiteY16" fmla="*/ 1993186 h 3412096"/>
              <a:gd name="connsiteX17" fmla="*/ 1047964 w 1109609"/>
              <a:gd name="connsiteY17" fmla="*/ 2178121 h 3412096"/>
              <a:gd name="connsiteX18" fmla="*/ 1017142 w 1109609"/>
              <a:gd name="connsiteY18" fmla="*/ 2342508 h 3412096"/>
              <a:gd name="connsiteX19" fmla="*/ 955497 w 1109609"/>
              <a:gd name="connsiteY19" fmla="*/ 2506894 h 3412096"/>
              <a:gd name="connsiteX20" fmla="*/ 904126 w 1109609"/>
              <a:gd name="connsiteY20" fmla="*/ 2568539 h 3412096"/>
              <a:gd name="connsiteX21" fmla="*/ 842481 w 1109609"/>
              <a:gd name="connsiteY21" fmla="*/ 2691829 h 3412096"/>
              <a:gd name="connsiteX22" fmla="*/ 801384 w 1109609"/>
              <a:gd name="connsiteY22" fmla="*/ 2743200 h 3412096"/>
              <a:gd name="connsiteX23" fmla="*/ 698643 w 1109609"/>
              <a:gd name="connsiteY23" fmla="*/ 2907586 h 3412096"/>
              <a:gd name="connsiteX24" fmla="*/ 636998 w 1109609"/>
              <a:gd name="connsiteY24" fmla="*/ 3071973 h 3412096"/>
              <a:gd name="connsiteX25" fmla="*/ 616450 w 1109609"/>
              <a:gd name="connsiteY25" fmla="*/ 3143892 h 3412096"/>
              <a:gd name="connsiteX26" fmla="*/ 523982 w 1109609"/>
              <a:gd name="connsiteY26" fmla="*/ 3256908 h 3412096"/>
              <a:gd name="connsiteX27" fmla="*/ 472611 w 1109609"/>
              <a:gd name="connsiteY27" fmla="*/ 3318553 h 3412096"/>
              <a:gd name="connsiteX28" fmla="*/ 431515 w 1109609"/>
              <a:gd name="connsiteY28" fmla="*/ 3328827 h 3412096"/>
              <a:gd name="connsiteX29" fmla="*/ 0 w 1109609"/>
              <a:gd name="connsiteY29" fmla="*/ 3339101 h 3412096"/>
              <a:gd name="connsiteX30" fmla="*/ 41097 w 1109609"/>
              <a:gd name="connsiteY30" fmla="*/ 3411020 h 3412096"/>
              <a:gd name="connsiteX31" fmla="*/ 51371 w 1109609"/>
              <a:gd name="connsiteY31" fmla="*/ 3411020 h 341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9609" h="3412096">
                <a:moveTo>
                  <a:pt x="1109609" y="0"/>
                </a:moveTo>
                <a:cubicBezTo>
                  <a:pt x="1073890" y="2551"/>
                  <a:pt x="957324" y="6362"/>
                  <a:pt x="904126" y="20548"/>
                </a:cubicBezTo>
                <a:cubicBezTo>
                  <a:pt x="879510" y="27112"/>
                  <a:pt x="755971" y="70145"/>
                  <a:pt x="729465" y="82193"/>
                </a:cubicBezTo>
                <a:cubicBezTo>
                  <a:pt x="718224" y="87302"/>
                  <a:pt x="709364" y="96615"/>
                  <a:pt x="698643" y="102741"/>
                </a:cubicBezTo>
                <a:cubicBezTo>
                  <a:pt x="685345" y="110340"/>
                  <a:pt x="669506" y="113722"/>
                  <a:pt x="657546" y="123290"/>
                </a:cubicBezTo>
                <a:cubicBezTo>
                  <a:pt x="596797" y="171889"/>
                  <a:pt x="590917" y="190649"/>
                  <a:pt x="554805" y="256854"/>
                </a:cubicBezTo>
                <a:cubicBezTo>
                  <a:pt x="538590" y="286582"/>
                  <a:pt x="513045" y="342958"/>
                  <a:pt x="503434" y="369869"/>
                </a:cubicBezTo>
                <a:cubicBezTo>
                  <a:pt x="486151" y="418260"/>
                  <a:pt x="482127" y="445580"/>
                  <a:pt x="472611" y="493159"/>
                </a:cubicBezTo>
                <a:cubicBezTo>
                  <a:pt x="476036" y="544530"/>
                  <a:pt x="474421" y="596487"/>
                  <a:pt x="482885" y="647272"/>
                </a:cubicBezTo>
                <a:cubicBezTo>
                  <a:pt x="492395" y="704331"/>
                  <a:pt x="568436" y="865916"/>
                  <a:pt x="585627" y="893851"/>
                </a:cubicBezTo>
                <a:cubicBezTo>
                  <a:pt x="611137" y="935305"/>
                  <a:pt x="648211" y="968446"/>
                  <a:pt x="678094" y="1006867"/>
                </a:cubicBezTo>
                <a:cubicBezTo>
                  <a:pt x="679348" y="1008479"/>
                  <a:pt x="841411" y="1218324"/>
                  <a:pt x="863029" y="1263721"/>
                </a:cubicBezTo>
                <a:cubicBezTo>
                  <a:pt x="888005" y="1316171"/>
                  <a:pt x="914317" y="1431985"/>
                  <a:pt x="934948" y="1489753"/>
                </a:cubicBezTo>
                <a:cubicBezTo>
                  <a:pt x="940099" y="1504176"/>
                  <a:pt x="950885" y="1516244"/>
                  <a:pt x="955497" y="1530849"/>
                </a:cubicBezTo>
                <a:cubicBezTo>
                  <a:pt x="971507" y="1581547"/>
                  <a:pt x="981489" y="1633986"/>
                  <a:pt x="996593" y="1684962"/>
                </a:cubicBezTo>
                <a:cubicBezTo>
                  <a:pt x="1008900" y="1726497"/>
                  <a:pt x="1025789" y="1766598"/>
                  <a:pt x="1037690" y="1808251"/>
                </a:cubicBezTo>
                <a:cubicBezTo>
                  <a:pt x="1060006" y="1886356"/>
                  <a:pt x="1059622" y="1913179"/>
                  <a:pt x="1068512" y="1993186"/>
                </a:cubicBezTo>
                <a:cubicBezTo>
                  <a:pt x="1061663" y="2054831"/>
                  <a:pt x="1055073" y="2116505"/>
                  <a:pt x="1047964" y="2178121"/>
                </a:cubicBezTo>
                <a:cubicBezTo>
                  <a:pt x="1040509" y="2242733"/>
                  <a:pt x="1037920" y="2280172"/>
                  <a:pt x="1017142" y="2342508"/>
                </a:cubicBezTo>
                <a:cubicBezTo>
                  <a:pt x="998636" y="2398026"/>
                  <a:pt x="992962" y="2461937"/>
                  <a:pt x="955497" y="2506894"/>
                </a:cubicBezTo>
                <a:cubicBezTo>
                  <a:pt x="938373" y="2527442"/>
                  <a:pt x="918074" y="2545715"/>
                  <a:pt x="904126" y="2568539"/>
                </a:cubicBezTo>
                <a:cubicBezTo>
                  <a:pt x="880167" y="2607745"/>
                  <a:pt x="871184" y="2655950"/>
                  <a:pt x="842481" y="2691829"/>
                </a:cubicBezTo>
                <a:cubicBezTo>
                  <a:pt x="828782" y="2708953"/>
                  <a:pt x="814030" y="2725285"/>
                  <a:pt x="801384" y="2743200"/>
                </a:cubicBezTo>
                <a:cubicBezTo>
                  <a:pt x="755448" y="2808276"/>
                  <a:pt x="727403" y="2844315"/>
                  <a:pt x="698643" y="2907586"/>
                </a:cubicBezTo>
                <a:cubicBezTo>
                  <a:pt x="667108" y="2976961"/>
                  <a:pt x="661011" y="2995130"/>
                  <a:pt x="636998" y="3071973"/>
                </a:cubicBezTo>
                <a:cubicBezTo>
                  <a:pt x="629561" y="3095770"/>
                  <a:pt x="627600" y="3121592"/>
                  <a:pt x="616450" y="3143892"/>
                </a:cubicBezTo>
                <a:cubicBezTo>
                  <a:pt x="563101" y="3250589"/>
                  <a:pt x="579806" y="3182476"/>
                  <a:pt x="523982" y="3256908"/>
                </a:cubicBezTo>
                <a:cubicBezTo>
                  <a:pt x="492922" y="3298322"/>
                  <a:pt x="520200" y="3298157"/>
                  <a:pt x="472611" y="3318553"/>
                </a:cubicBezTo>
                <a:cubicBezTo>
                  <a:pt x="459632" y="3324115"/>
                  <a:pt x="445622" y="3328214"/>
                  <a:pt x="431515" y="3328827"/>
                </a:cubicBezTo>
                <a:cubicBezTo>
                  <a:pt x="287772" y="3335077"/>
                  <a:pt x="143838" y="3335676"/>
                  <a:pt x="0" y="3339101"/>
                </a:cubicBezTo>
                <a:cubicBezTo>
                  <a:pt x="8059" y="3355219"/>
                  <a:pt x="26574" y="3396497"/>
                  <a:pt x="41097" y="3411020"/>
                </a:cubicBezTo>
                <a:cubicBezTo>
                  <a:pt x="43519" y="3413442"/>
                  <a:pt x="47946" y="3411020"/>
                  <a:pt x="51371" y="341102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9CC810-398B-4A9B-99F1-C58107FCC87B}"/>
              </a:ext>
            </a:extLst>
          </p:cNvPr>
          <p:cNvSpPr txBox="1"/>
          <p:nvPr/>
        </p:nvSpPr>
        <p:spPr>
          <a:xfrm>
            <a:off x="252140" y="4149080"/>
            <a:ext cx="257044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sz="4000" dirty="0"/>
              <a:t>8 – 4 =</a:t>
            </a: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C7BA4A46-F98C-40D1-917F-08EF9A8B68C8}"/>
              </a:ext>
            </a:extLst>
          </p:cNvPr>
          <p:cNvSpPr txBox="1"/>
          <p:nvPr/>
        </p:nvSpPr>
        <p:spPr>
          <a:xfrm>
            <a:off x="159608" y="5904348"/>
            <a:ext cx="540109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There are ___ balloons left.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0CDFDA-9883-4690-A26A-A3936B8E0CD6}"/>
              </a:ext>
            </a:extLst>
          </p:cNvPr>
          <p:cNvGrpSpPr/>
          <p:nvPr/>
        </p:nvGrpSpPr>
        <p:grpSpPr>
          <a:xfrm rot="876814">
            <a:off x="5968723" y="1468230"/>
            <a:ext cx="1390656" cy="2106309"/>
            <a:chOff x="9454710" y="1916832"/>
            <a:chExt cx="1390656" cy="21063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Oval 1">
              <a:extLst>
                <a:ext uri="{FF2B5EF4-FFF2-40B4-BE49-F238E27FC236}">
                  <a16:creationId xmlns:a16="http://schemas.microsoft.com/office/drawing/2014/main" id="{C34C2D80-9E02-4230-8CF9-9DC273199230}"/>
                </a:ext>
              </a:extLst>
            </p:cNvPr>
            <p:cNvSpPr/>
            <p:nvPr/>
          </p:nvSpPr>
          <p:spPr>
            <a:xfrm>
              <a:off x="9454710" y="1916832"/>
              <a:ext cx="1390656" cy="1974683"/>
            </a:xfrm>
            <a:custGeom>
              <a:avLst/>
              <a:gdLst>
                <a:gd name="connsiteX0" fmla="*/ 0 w 1390650"/>
                <a:gd name="connsiteY0" fmla="*/ 828092 h 1656184"/>
                <a:gd name="connsiteX1" fmla="*/ 695325 w 1390650"/>
                <a:gd name="connsiteY1" fmla="*/ 0 h 1656184"/>
                <a:gd name="connsiteX2" fmla="*/ 1390650 w 1390650"/>
                <a:gd name="connsiteY2" fmla="*/ 828092 h 1656184"/>
                <a:gd name="connsiteX3" fmla="*/ 695325 w 1390650"/>
                <a:gd name="connsiteY3" fmla="*/ 1656184 h 1656184"/>
                <a:gd name="connsiteX4" fmla="*/ 0 w 1390650"/>
                <a:gd name="connsiteY4" fmla="*/ 828092 h 1656184"/>
                <a:gd name="connsiteX0" fmla="*/ 6 w 1390656"/>
                <a:gd name="connsiteY0" fmla="*/ 828092 h 1974683"/>
                <a:gd name="connsiteX1" fmla="*/ 695331 w 1390656"/>
                <a:gd name="connsiteY1" fmla="*/ 0 h 1974683"/>
                <a:gd name="connsiteX2" fmla="*/ 1390656 w 1390656"/>
                <a:gd name="connsiteY2" fmla="*/ 828092 h 1974683"/>
                <a:gd name="connsiteX3" fmla="*/ 705605 w 1390656"/>
                <a:gd name="connsiteY3" fmla="*/ 1974683 h 1974683"/>
                <a:gd name="connsiteX4" fmla="*/ 6 w 1390656"/>
                <a:gd name="connsiteY4" fmla="*/ 828092 h 197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56" h="1974683">
                  <a:moveTo>
                    <a:pt x="6" y="828092"/>
                  </a:moveTo>
                  <a:cubicBezTo>
                    <a:pt x="-1706" y="498978"/>
                    <a:pt x="311314" y="0"/>
                    <a:pt x="695331" y="0"/>
                  </a:cubicBezTo>
                  <a:cubicBezTo>
                    <a:pt x="1079348" y="0"/>
                    <a:pt x="1390656" y="370749"/>
                    <a:pt x="1390656" y="828092"/>
                  </a:cubicBezTo>
                  <a:cubicBezTo>
                    <a:pt x="1390656" y="1285435"/>
                    <a:pt x="1089622" y="1974683"/>
                    <a:pt x="705605" y="1974683"/>
                  </a:cubicBezTo>
                  <a:cubicBezTo>
                    <a:pt x="321588" y="1974683"/>
                    <a:pt x="1718" y="1157206"/>
                    <a:pt x="6" y="828092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7" name="Isosceles Triangle 2">
              <a:extLst>
                <a:ext uri="{FF2B5EF4-FFF2-40B4-BE49-F238E27FC236}">
                  <a16:creationId xmlns:a16="http://schemas.microsoft.com/office/drawing/2014/main" id="{4C7190AF-934B-4C49-AFD2-5B4D5937FA18}"/>
                </a:ext>
              </a:extLst>
            </p:cNvPr>
            <p:cNvSpPr/>
            <p:nvPr/>
          </p:nvSpPr>
          <p:spPr>
            <a:xfrm>
              <a:off x="10072894" y="3891515"/>
              <a:ext cx="226476" cy="131626"/>
            </a:xfrm>
            <a:custGeom>
              <a:avLst/>
              <a:gdLst>
                <a:gd name="connsiteX0" fmla="*/ 0 w 792088"/>
                <a:gd name="connsiteY0" fmla="*/ 549249 h 549249"/>
                <a:gd name="connsiteX1" fmla="*/ 396044 w 792088"/>
                <a:gd name="connsiteY1" fmla="*/ 0 h 549249"/>
                <a:gd name="connsiteX2" fmla="*/ 792088 w 792088"/>
                <a:gd name="connsiteY2" fmla="*/ 549249 h 549249"/>
                <a:gd name="connsiteX3" fmla="*/ 0 w 792088"/>
                <a:gd name="connsiteY3" fmla="*/ 549249 h 549249"/>
                <a:gd name="connsiteX0" fmla="*/ 0 w 648249"/>
                <a:gd name="connsiteY0" fmla="*/ 549249 h 549249"/>
                <a:gd name="connsiteX1" fmla="*/ 396044 w 648249"/>
                <a:gd name="connsiteY1" fmla="*/ 0 h 549249"/>
                <a:gd name="connsiteX2" fmla="*/ 648249 w 648249"/>
                <a:gd name="connsiteY2" fmla="*/ 549249 h 549249"/>
                <a:gd name="connsiteX3" fmla="*/ 0 w 648249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  <a:gd name="connsiteX0" fmla="*/ 0 w 514685"/>
                <a:gd name="connsiteY0" fmla="*/ 549249 h 549249"/>
                <a:gd name="connsiteX1" fmla="*/ 262480 w 514685"/>
                <a:gd name="connsiteY1" fmla="*/ 0 h 549249"/>
                <a:gd name="connsiteX2" fmla="*/ 514685 w 514685"/>
                <a:gd name="connsiteY2" fmla="*/ 549249 h 549249"/>
                <a:gd name="connsiteX3" fmla="*/ 0 w 514685"/>
                <a:gd name="connsiteY3" fmla="*/ 549249 h 54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85" h="549249">
                  <a:moveTo>
                    <a:pt x="0" y="549249"/>
                  </a:moveTo>
                  <a:lnTo>
                    <a:pt x="262480" y="0"/>
                  </a:lnTo>
                  <a:lnTo>
                    <a:pt x="514685" y="549249"/>
                  </a:lnTo>
                  <a:cubicBezTo>
                    <a:pt x="343123" y="549249"/>
                    <a:pt x="171562" y="425959"/>
                    <a:pt x="0" y="549249"/>
                  </a:cubicBez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2A36082-48F6-4966-9B24-9C6A6C42A5AE}"/>
              </a:ext>
            </a:extLst>
          </p:cNvPr>
          <p:cNvSpPr/>
          <p:nvPr/>
        </p:nvSpPr>
        <p:spPr>
          <a:xfrm>
            <a:off x="5749760" y="3546286"/>
            <a:ext cx="1304832" cy="2743200"/>
          </a:xfrm>
          <a:custGeom>
            <a:avLst/>
            <a:gdLst>
              <a:gd name="connsiteX0" fmla="*/ 780850 w 1304832"/>
              <a:gd name="connsiteY0" fmla="*/ 0 h 2743200"/>
              <a:gd name="connsiteX1" fmla="*/ 1058252 w 1304832"/>
              <a:gd name="connsiteY1" fmla="*/ 30823 h 2743200"/>
              <a:gd name="connsiteX2" fmla="*/ 1191816 w 1304832"/>
              <a:gd name="connsiteY2" fmla="*/ 113016 h 2743200"/>
              <a:gd name="connsiteX3" fmla="*/ 1263735 w 1304832"/>
              <a:gd name="connsiteY3" fmla="*/ 226032 h 2743200"/>
              <a:gd name="connsiteX4" fmla="*/ 1304832 w 1304832"/>
              <a:gd name="connsiteY4" fmla="*/ 472611 h 2743200"/>
              <a:gd name="connsiteX5" fmla="*/ 1263735 w 1304832"/>
              <a:gd name="connsiteY5" fmla="*/ 842481 h 2743200"/>
              <a:gd name="connsiteX6" fmla="*/ 996607 w 1304832"/>
              <a:gd name="connsiteY6" fmla="*/ 1119883 h 2743200"/>
              <a:gd name="connsiteX7" fmla="*/ 904140 w 1304832"/>
              <a:gd name="connsiteY7" fmla="*/ 1171254 h 2743200"/>
              <a:gd name="connsiteX8" fmla="*/ 667834 w 1304832"/>
              <a:gd name="connsiteY8" fmla="*/ 1397285 h 2743200"/>
              <a:gd name="connsiteX9" fmla="*/ 626738 w 1304832"/>
              <a:gd name="connsiteY9" fmla="*/ 1530850 h 2743200"/>
              <a:gd name="connsiteX10" fmla="*/ 606189 w 1304832"/>
              <a:gd name="connsiteY10" fmla="*/ 1623317 h 2743200"/>
              <a:gd name="connsiteX11" fmla="*/ 575367 w 1304832"/>
              <a:gd name="connsiteY11" fmla="*/ 1828800 h 2743200"/>
              <a:gd name="connsiteX12" fmla="*/ 595915 w 1304832"/>
              <a:gd name="connsiteY12" fmla="*/ 2024009 h 2743200"/>
              <a:gd name="connsiteX13" fmla="*/ 585641 w 1304832"/>
              <a:gd name="connsiteY13" fmla="*/ 2178121 h 2743200"/>
              <a:gd name="connsiteX14" fmla="*/ 544544 w 1304832"/>
              <a:gd name="connsiteY14" fmla="*/ 2250041 h 2743200"/>
              <a:gd name="connsiteX15" fmla="*/ 493174 w 1304832"/>
              <a:gd name="connsiteY15" fmla="*/ 2321960 h 2743200"/>
              <a:gd name="connsiteX16" fmla="*/ 421255 w 1304832"/>
              <a:gd name="connsiteY16" fmla="*/ 2373330 h 2743200"/>
              <a:gd name="connsiteX17" fmla="*/ 226046 w 1304832"/>
              <a:gd name="connsiteY17" fmla="*/ 2455524 h 2743200"/>
              <a:gd name="connsiteX18" fmla="*/ 184949 w 1304832"/>
              <a:gd name="connsiteY18" fmla="*/ 2486346 h 2743200"/>
              <a:gd name="connsiteX19" fmla="*/ 51385 w 1304832"/>
              <a:gd name="connsiteY19" fmla="*/ 2558265 h 2743200"/>
              <a:gd name="connsiteX20" fmla="*/ 30837 w 1304832"/>
              <a:gd name="connsiteY20" fmla="*/ 2578814 h 2743200"/>
              <a:gd name="connsiteX21" fmla="*/ 20562 w 1304832"/>
              <a:gd name="connsiteY21" fmla="*/ 2630184 h 2743200"/>
              <a:gd name="connsiteX22" fmla="*/ 10288 w 1304832"/>
              <a:gd name="connsiteY22" fmla="*/ 2691829 h 2743200"/>
              <a:gd name="connsiteX23" fmla="*/ 14 w 1304832"/>
              <a:gd name="connsiteY2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04832" h="2743200">
                <a:moveTo>
                  <a:pt x="780850" y="0"/>
                </a:moveTo>
                <a:cubicBezTo>
                  <a:pt x="842096" y="4083"/>
                  <a:pt x="992970" y="9062"/>
                  <a:pt x="1058252" y="30823"/>
                </a:cubicBezTo>
                <a:cubicBezTo>
                  <a:pt x="1108395" y="47537"/>
                  <a:pt x="1150337" y="81905"/>
                  <a:pt x="1191816" y="113016"/>
                </a:cubicBezTo>
                <a:cubicBezTo>
                  <a:pt x="1215789" y="150688"/>
                  <a:pt x="1247151" y="184573"/>
                  <a:pt x="1263735" y="226032"/>
                </a:cubicBezTo>
                <a:cubicBezTo>
                  <a:pt x="1290782" y="293650"/>
                  <a:pt x="1297391" y="398200"/>
                  <a:pt x="1304832" y="472611"/>
                </a:cubicBezTo>
                <a:cubicBezTo>
                  <a:pt x="1291133" y="595901"/>
                  <a:pt x="1300216" y="723918"/>
                  <a:pt x="1263735" y="842481"/>
                </a:cubicBezTo>
                <a:cubicBezTo>
                  <a:pt x="1231653" y="946749"/>
                  <a:pt x="1080540" y="1061495"/>
                  <a:pt x="996607" y="1119883"/>
                </a:cubicBezTo>
                <a:cubicBezTo>
                  <a:pt x="967662" y="1140018"/>
                  <a:pt x="932473" y="1150267"/>
                  <a:pt x="904140" y="1171254"/>
                </a:cubicBezTo>
                <a:cubicBezTo>
                  <a:pt x="725725" y="1303413"/>
                  <a:pt x="755143" y="1275053"/>
                  <a:pt x="667834" y="1397285"/>
                </a:cubicBezTo>
                <a:cubicBezTo>
                  <a:pt x="654135" y="1441807"/>
                  <a:pt x="638994" y="1485910"/>
                  <a:pt x="626738" y="1530850"/>
                </a:cubicBezTo>
                <a:cubicBezTo>
                  <a:pt x="618430" y="1561312"/>
                  <a:pt x="612097" y="1592300"/>
                  <a:pt x="606189" y="1623317"/>
                </a:cubicBezTo>
                <a:cubicBezTo>
                  <a:pt x="587945" y="1719098"/>
                  <a:pt x="586274" y="1741545"/>
                  <a:pt x="575367" y="1828800"/>
                </a:cubicBezTo>
                <a:cubicBezTo>
                  <a:pt x="581009" y="1873937"/>
                  <a:pt x="595915" y="1985687"/>
                  <a:pt x="595915" y="2024009"/>
                </a:cubicBezTo>
                <a:cubicBezTo>
                  <a:pt x="595915" y="2075494"/>
                  <a:pt x="597051" y="2127917"/>
                  <a:pt x="585641" y="2178121"/>
                </a:cubicBezTo>
                <a:cubicBezTo>
                  <a:pt x="579522" y="2205046"/>
                  <a:pt x="559475" y="2226815"/>
                  <a:pt x="544544" y="2250041"/>
                </a:cubicBezTo>
                <a:cubicBezTo>
                  <a:pt x="528613" y="2274823"/>
                  <a:pt x="514006" y="2301128"/>
                  <a:pt x="493174" y="2321960"/>
                </a:cubicBezTo>
                <a:cubicBezTo>
                  <a:pt x="472342" y="2342792"/>
                  <a:pt x="446393" y="2357968"/>
                  <a:pt x="421255" y="2373330"/>
                </a:cubicBezTo>
                <a:cubicBezTo>
                  <a:pt x="308502" y="2442234"/>
                  <a:pt x="333380" y="2428690"/>
                  <a:pt x="226046" y="2455524"/>
                </a:cubicBezTo>
                <a:cubicBezTo>
                  <a:pt x="212347" y="2465798"/>
                  <a:pt x="199816" y="2477850"/>
                  <a:pt x="184949" y="2486346"/>
                </a:cubicBezTo>
                <a:cubicBezTo>
                  <a:pt x="148997" y="2506890"/>
                  <a:pt x="88966" y="2528200"/>
                  <a:pt x="51385" y="2558265"/>
                </a:cubicBezTo>
                <a:cubicBezTo>
                  <a:pt x="43821" y="2564316"/>
                  <a:pt x="37686" y="2571964"/>
                  <a:pt x="30837" y="2578814"/>
                </a:cubicBezTo>
                <a:cubicBezTo>
                  <a:pt x="27412" y="2595937"/>
                  <a:pt x="23686" y="2613003"/>
                  <a:pt x="20562" y="2630184"/>
                </a:cubicBezTo>
                <a:cubicBezTo>
                  <a:pt x="16835" y="2650680"/>
                  <a:pt x="14373" y="2671402"/>
                  <a:pt x="10288" y="2691829"/>
                </a:cubicBezTo>
                <a:cubicBezTo>
                  <a:pt x="-817" y="2747353"/>
                  <a:pt x="14" y="2716112"/>
                  <a:pt x="14" y="2743200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2" grpId="0" animBg="1"/>
      <p:bldP spid="8" grpId="0" animBg="1"/>
      <p:bldP spid="32" grpId="0" animBg="1"/>
      <p:bldP spid="6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iring a Professional Lawn Care Company | Lombardos Lawn Care">
            <a:extLst>
              <a:ext uri="{FF2B5EF4-FFF2-40B4-BE49-F238E27FC236}">
                <a16:creationId xmlns:a16="http://schemas.microsoft.com/office/drawing/2014/main" id="{68C5A2E7-91B8-4EB4-8B71-D450344B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3" y="785656"/>
            <a:ext cx="1146728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Club Pack of 12 Artificial Yellow Diana Rose Silk Flower Stems 26&quot; in 2021  | Diana rose, Yellow roses, Beautiful rose flowers">
            <a:extLst>
              <a:ext uri="{FF2B5EF4-FFF2-40B4-BE49-F238E27FC236}">
                <a16:creationId xmlns:a16="http://schemas.microsoft.com/office/drawing/2014/main" id="{EFCE191C-FB95-4C29-A40E-E6FB94DDC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89" y="4540803"/>
            <a:ext cx="903498" cy="12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Basket PNG Transparent Images | PNG All">
            <a:extLst>
              <a:ext uri="{FF2B5EF4-FFF2-40B4-BE49-F238E27FC236}">
                <a16:creationId xmlns:a16="http://schemas.microsoft.com/office/drawing/2014/main" id="{A380624D-E39E-4E23-8DC6-6D32C50F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87" y="5326709"/>
            <a:ext cx="31623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33 Pretty Flower Images - Best Types of Flowers for Your Garden">
            <a:extLst>
              <a:ext uri="{FF2B5EF4-FFF2-40B4-BE49-F238E27FC236}">
                <a16:creationId xmlns:a16="http://schemas.microsoft.com/office/drawing/2014/main" id="{0F2F6E93-CF58-4DD2-B21A-DF0A3D9E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489" y="5484858"/>
            <a:ext cx="707325" cy="75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lub Pack of 12 Artificial Yellow Diana Rose Silk Flower Stems 26&quot; in 2021  | Diana rose, Yellow roses, Beautiful rose flowers">
            <a:extLst>
              <a:ext uri="{FF2B5EF4-FFF2-40B4-BE49-F238E27FC236}">
                <a16:creationId xmlns:a16="http://schemas.microsoft.com/office/drawing/2014/main" id="{BA8E50E6-60B6-4D23-B538-B1B0DFE9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59" y="17997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248" name="Google Shape;55;p13"/>
          <p:cNvPicPr preferRelativeResize="0">
            <a:picLocks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2" descr="Gerbera Daisy | Home &amp; Garden Information Center">
            <a:extLst>
              <a:ext uri="{FF2B5EF4-FFF2-40B4-BE49-F238E27FC236}">
                <a16:creationId xmlns:a16="http://schemas.microsoft.com/office/drawing/2014/main" id="{C20C7B02-B85B-4AF3-8F3D-12A256FE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53" y="2339878"/>
            <a:ext cx="1794034" cy="13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imalayan Meadow Primrose, Primula Rosea, Small Herb Of Alpine Regions With  Oblong Leaves And Rose-red Flowers With Yellow Eye, In Umbels Of 4 To 12  Flowers. Stock Photo, Picture And Royalty Free">
            <a:extLst>
              <a:ext uri="{FF2B5EF4-FFF2-40B4-BE49-F238E27FC236}">
                <a16:creationId xmlns:a16="http://schemas.microsoft.com/office/drawing/2014/main" id="{C8DC9D39-F787-4493-8E02-6B0581E2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22" y="45612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10,000+ Free Daisy &amp; Nature Photos">
            <a:extLst>
              <a:ext uri="{FF2B5EF4-FFF2-40B4-BE49-F238E27FC236}">
                <a16:creationId xmlns:a16="http://schemas.microsoft.com/office/drawing/2014/main" id="{EA978E75-4CA4-4E8E-B0AD-BB93592F7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/>
          <a:stretch/>
        </p:blipFill>
        <p:spPr bwMode="auto">
          <a:xfrm>
            <a:off x="5585009" y="2373790"/>
            <a:ext cx="1697647" cy="17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erbera Daisy | Home &amp; Garden Information Center">
            <a:extLst>
              <a:ext uri="{FF2B5EF4-FFF2-40B4-BE49-F238E27FC236}">
                <a16:creationId xmlns:a16="http://schemas.microsoft.com/office/drawing/2014/main" id="{B8ECC7CF-9EC6-4EC1-AD7C-BFD2CB44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52" y="2382723"/>
            <a:ext cx="1794034" cy="13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Club Pack of 12 Artificial Yellow Diana Rose Silk Flower Stems 26&quot; in 2021  | Diana rose, Yellow roses, Beautiful rose flowers">
            <a:extLst>
              <a:ext uri="{FF2B5EF4-FFF2-40B4-BE49-F238E27FC236}">
                <a16:creationId xmlns:a16="http://schemas.microsoft.com/office/drawing/2014/main" id="{CB817600-286F-4703-8861-B20067FB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03" y="86432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10,000+ Free Daisy &amp; Nature Photos">
            <a:extLst>
              <a:ext uri="{FF2B5EF4-FFF2-40B4-BE49-F238E27FC236}">
                <a16:creationId xmlns:a16="http://schemas.microsoft.com/office/drawing/2014/main" id="{507127EC-7640-4ECA-9689-DEACD7C06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/>
          <a:stretch/>
        </p:blipFill>
        <p:spPr bwMode="auto">
          <a:xfrm>
            <a:off x="269132" y="1985704"/>
            <a:ext cx="1697647" cy="17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imalayan Meadow Primrose, Primula Rosea, Small Herb Of Alpine Regions With  Oblong Leaves And Rose-red Flowers With Yellow Eye, In Umbels Of 4 To 12  Flowers. Stock Photo, Picture And Royalty Free">
            <a:extLst>
              <a:ext uri="{FF2B5EF4-FFF2-40B4-BE49-F238E27FC236}">
                <a16:creationId xmlns:a16="http://schemas.microsoft.com/office/drawing/2014/main" id="{2D7D9C85-CFBB-466A-96F1-434BAF6D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84" y="104669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33 Pretty Flower Images - Best Types of Flowers for Your Garden">
            <a:extLst>
              <a:ext uri="{FF2B5EF4-FFF2-40B4-BE49-F238E27FC236}">
                <a16:creationId xmlns:a16="http://schemas.microsoft.com/office/drawing/2014/main" id="{40BB41F6-6087-4D5E-AAAF-E6A37AEB0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8" y="2428360"/>
            <a:ext cx="120840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Garden guru Lynda Hallinan's top 9 flowers for picking | Stuff.co.nz">
            <a:extLst>
              <a:ext uri="{FF2B5EF4-FFF2-40B4-BE49-F238E27FC236}">
                <a16:creationId xmlns:a16="http://schemas.microsoft.com/office/drawing/2014/main" id="{6A430A9D-ED11-40A0-9B00-7436DBD8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2577891"/>
            <a:ext cx="1468609" cy="11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562D085-A8B1-4ECC-9AC8-9CCA4AF3F3C6}"/>
              </a:ext>
            </a:extLst>
          </p:cNvPr>
          <p:cNvSpPr txBox="1"/>
          <p:nvPr/>
        </p:nvSpPr>
        <p:spPr>
          <a:xfrm>
            <a:off x="118373" y="197049"/>
            <a:ext cx="6067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many flowers are left?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7CBE3B1A-D08A-4D3B-B68A-FC45CA498C2C}"/>
              </a:ext>
            </a:extLst>
          </p:cNvPr>
          <p:cNvSpPr txBox="1"/>
          <p:nvPr/>
        </p:nvSpPr>
        <p:spPr>
          <a:xfrm>
            <a:off x="180132" y="6050335"/>
            <a:ext cx="642394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There are __ flowers left.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28" name="Picture 10" descr="10,000+ Free Daisy &amp; Nature Photos">
            <a:extLst>
              <a:ext uri="{FF2B5EF4-FFF2-40B4-BE49-F238E27FC236}">
                <a16:creationId xmlns:a16="http://schemas.microsoft.com/office/drawing/2014/main" id="{D9F0E402-5ACD-4CC7-942C-4DB82B0C1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/>
          <a:stretch/>
        </p:blipFill>
        <p:spPr bwMode="auto">
          <a:xfrm>
            <a:off x="7898760" y="5021491"/>
            <a:ext cx="848824" cy="8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2" descr="Gerbera Daisy | Home &amp; Garden Information Center">
            <a:extLst>
              <a:ext uri="{FF2B5EF4-FFF2-40B4-BE49-F238E27FC236}">
                <a16:creationId xmlns:a16="http://schemas.microsoft.com/office/drawing/2014/main" id="{6F2BB8DA-C917-4FEB-BAB6-6C57D859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179" y="5508410"/>
            <a:ext cx="991058" cy="7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Garden guru Lynda Hallinan's top 9 flowers for picking | Stuff.co.nz">
            <a:extLst>
              <a:ext uri="{FF2B5EF4-FFF2-40B4-BE49-F238E27FC236}">
                <a16:creationId xmlns:a16="http://schemas.microsoft.com/office/drawing/2014/main" id="{B3396819-5C59-429C-A69A-ED791808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7826">
            <a:off x="8689046" y="4605039"/>
            <a:ext cx="991058" cy="7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,000+ Free Daisy &amp; Nature Photos">
            <a:extLst>
              <a:ext uri="{FF2B5EF4-FFF2-40B4-BE49-F238E27FC236}">
                <a16:creationId xmlns:a16="http://schemas.microsoft.com/office/drawing/2014/main" id="{0C51278F-9107-431E-8ECC-1E8116C22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/>
          <a:stretch/>
        </p:blipFill>
        <p:spPr bwMode="auto">
          <a:xfrm>
            <a:off x="7139095" y="5696972"/>
            <a:ext cx="848824" cy="8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Himalayan Meadow Primrose, Primula Rosea, Small Herb Of Alpine Regions With  Oblong Leaves And Rose-red Flowers With Yellow Eye, In Umbels Of 4 To 12  Flowers. Stock Photo, Picture And Royalty Free">
            <a:extLst>
              <a:ext uri="{FF2B5EF4-FFF2-40B4-BE49-F238E27FC236}">
                <a16:creationId xmlns:a16="http://schemas.microsoft.com/office/drawing/2014/main" id="{7A864AB2-1F26-4825-8904-589EA7B52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2119">
            <a:off x="10395684" y="4838470"/>
            <a:ext cx="723670" cy="10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E08697-BACA-4E5F-BC6B-184DF49E2A76}"/>
              </a:ext>
            </a:extLst>
          </p:cNvPr>
          <p:cNvSpPr txBox="1"/>
          <p:nvPr/>
        </p:nvSpPr>
        <p:spPr>
          <a:xfrm>
            <a:off x="396127" y="5320188"/>
            <a:ext cx="271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10 – 7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DBE245-B277-4A66-A426-0E60CBCBFB11}"/>
              </a:ext>
            </a:extLst>
          </p:cNvPr>
          <p:cNvSpPr/>
          <p:nvPr/>
        </p:nvSpPr>
        <p:spPr>
          <a:xfrm rot="19557753">
            <a:off x="184831" y="415791"/>
            <a:ext cx="1662565" cy="78297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C00000"/>
                </a:solidFill>
              </a:rPr>
              <a:t>H/w</a:t>
            </a:r>
          </a:p>
          <a:p>
            <a:pPr algn="ctr"/>
            <a:r>
              <a:rPr lang="en-IN" sz="2800" dirty="0">
                <a:solidFill>
                  <a:srgbClr val="C00000"/>
                </a:solidFill>
              </a:rPr>
              <a:t>1.12.21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3887C2-A9FC-4572-907F-2A885B7204AE}"/>
              </a:ext>
            </a:extLst>
          </p:cNvPr>
          <p:cNvSpPr txBox="1"/>
          <p:nvPr/>
        </p:nvSpPr>
        <p:spPr>
          <a:xfrm>
            <a:off x="2268364" y="643416"/>
            <a:ext cx="561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many frogs are left?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5" name="Google Shape;55;p13">
            <a:extLst>
              <a:ext uri="{FF2B5EF4-FFF2-40B4-BE49-F238E27FC236}">
                <a16:creationId xmlns:a16="http://schemas.microsoft.com/office/drawing/2014/main" id="{69BBAB0C-72B0-4BF4-BECF-46520AE8435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131456" y="116632"/>
            <a:ext cx="2335828" cy="101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Jumping Frog Vector Art, Icons, and Graphics for Free Download">
            <a:extLst>
              <a:ext uri="{FF2B5EF4-FFF2-40B4-BE49-F238E27FC236}">
                <a16:creationId xmlns:a16="http://schemas.microsoft.com/office/drawing/2014/main" id="{E6B09275-73EF-4AC8-81FB-F5029E83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16" y="1337474"/>
            <a:ext cx="2376264" cy="1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E8EF9-4EC1-41EE-883A-BA21E563366C}"/>
              </a:ext>
            </a:extLst>
          </p:cNvPr>
          <p:cNvSpPr txBox="1"/>
          <p:nvPr/>
        </p:nvSpPr>
        <p:spPr>
          <a:xfrm>
            <a:off x="4140572" y="2059187"/>
            <a:ext cx="148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3-1=</a:t>
            </a:r>
            <a:endParaRPr lang="en-IN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6DAA8-ADB3-4AD3-A1BC-AF014EA699CE}"/>
              </a:ext>
            </a:extLst>
          </p:cNvPr>
          <p:cNvSpPr txBox="1"/>
          <p:nvPr/>
        </p:nvSpPr>
        <p:spPr>
          <a:xfrm>
            <a:off x="826737" y="3105834"/>
            <a:ext cx="627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There are ___frogs left.</a:t>
            </a:r>
            <a:endParaRPr lang="en-IN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2858F-9830-4D33-9A90-70CC05EC3A97}"/>
              </a:ext>
            </a:extLst>
          </p:cNvPr>
          <p:cNvSpPr txBox="1"/>
          <p:nvPr/>
        </p:nvSpPr>
        <p:spPr>
          <a:xfrm>
            <a:off x="828467" y="1181758"/>
            <a:ext cx="148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1-</a:t>
            </a:r>
            <a:endParaRPr lang="en-IN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CD8ED-29C9-4B2A-B54F-2B48C402E0C0}"/>
              </a:ext>
            </a:extLst>
          </p:cNvPr>
          <p:cNvSpPr txBox="1"/>
          <p:nvPr/>
        </p:nvSpPr>
        <p:spPr>
          <a:xfrm>
            <a:off x="540172" y="4555507"/>
            <a:ext cx="9910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2- Rima has 8 candies. Her sister takes away 2 candies from her. Now how many candies Rina has?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90613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9" name="Google Shape;55;p13"/>
          <p:cNvPicPr preferRelativeResize="0">
            <a:picLocks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324999" y="332656"/>
            <a:ext cx="2782443" cy="97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01" name="Text Box 1"/>
          <p:cNvSpPr txBox="1"/>
          <p:nvPr/>
        </p:nvSpPr>
        <p:spPr>
          <a:xfrm>
            <a:off x="1646239" y="2785430"/>
            <a:ext cx="8301439" cy="1209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7147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325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325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37147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325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32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199</Words>
  <Application>Microsoft Office PowerPoint</Application>
  <PresentationFormat>Custom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Nibedita Mishra</cp:lastModifiedBy>
  <cp:revision>6</cp:revision>
  <dcterms:created xsi:type="dcterms:W3CDTF">2020-09-11T17:04:03Z</dcterms:created>
  <dcterms:modified xsi:type="dcterms:W3CDTF">2021-11-29T05:58:38Z</dcterms:modified>
</cp:coreProperties>
</file>