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304" r:id="rId3"/>
    <p:sldId id="313" r:id="rId4"/>
    <p:sldId id="314" r:id="rId5"/>
    <p:sldId id="315" r:id="rId6"/>
    <p:sldId id="316" r:id="rId7"/>
    <p:sldId id="320" r:id="rId8"/>
    <p:sldId id="319" r:id="rId9"/>
    <p:sldId id="321" r:id="rId10"/>
    <p:sldId id="281" r:id="rId11"/>
    <p:sldId id="259" r:id="rId12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BIG</a:t>
            </a:r>
            <a:r>
              <a:rPr lang="en-US" baseline="0" dirty="0"/>
              <a:t> AND SMALL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Identify the given numbers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66991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/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85518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45838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IN BK PG  NO-9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02409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31/08/21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218049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45212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Write numbers 1-10 under T.O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132370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Ref idx="1001">
        <a:schemeClr val="bg1"/>
      </p:bgRef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0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4.jp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2.jpeg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4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66457"/>
            <a:ext cx="9144000" cy="1377043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6397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63250" y="1741714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31.08.2021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374162" y="2752978"/>
            <a:ext cx="30998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/>
              <a:t>CHAPTER NUMBER- 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429162" y="3223405"/>
            <a:ext cx="371483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SUB-TOPIC-NUMBERS 1-5 IN NT BK</a:t>
            </a:r>
            <a:endParaRPr lang="en-US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145414" y="2751871"/>
            <a:ext cx="16260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/>
              <a:t>NUMBERS</a:t>
            </a:r>
          </a:p>
        </p:txBody>
      </p:sp>
      <p:pic>
        <p:nvPicPr>
          <p:cNvPr id="23" name="Picture 22" descr="Nursery-35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81154"/>
            <a:ext cx="5090160" cy="39031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A5716-6891-4204-98DA-250481898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74430"/>
            <a:ext cx="8520600" cy="4994640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AA6030-1435-467E-B045-8427372895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170" y="196271"/>
            <a:ext cx="8413659" cy="4750958"/>
          </a:xfrm>
          <a:prstGeom prst="rect">
            <a:avLst/>
          </a:prstGeom>
        </p:spPr>
      </p:pic>
      <p:pic>
        <p:nvPicPr>
          <p:cNvPr id="5" name="Google Shape;76;p16">
            <a:extLst>
              <a:ext uri="{FF2B5EF4-FFF2-40B4-BE49-F238E27FC236}">
                <a16:creationId xmlns:a16="http://schemas.microsoft.com/office/drawing/2014/main" id="{087328B8-97DF-42E9-BFB7-DC791CE9B45B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62665" y="4241494"/>
            <a:ext cx="925650" cy="58389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2DCB65-C068-48A9-A558-B5AA01D5BA25}"/>
              </a:ext>
            </a:extLst>
          </p:cNvPr>
          <p:cNvSpPr txBox="1"/>
          <p:nvPr/>
        </p:nvSpPr>
        <p:spPr>
          <a:xfrm rot="18830783">
            <a:off x="1459318" y="842771"/>
            <a:ext cx="104438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31/08/21</a:t>
            </a: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E56571-147B-4A88-A76A-DA8DF3F0FB8D}"/>
              </a:ext>
            </a:extLst>
          </p:cNvPr>
          <p:cNvSpPr txBox="1"/>
          <p:nvPr/>
        </p:nvSpPr>
        <p:spPr>
          <a:xfrm>
            <a:off x="3583172" y="611938"/>
            <a:ext cx="260497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ASSIGNMENT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AE8210-F544-43DB-90F7-06D9777623DD}"/>
              </a:ext>
            </a:extLst>
          </p:cNvPr>
          <p:cNvSpPr txBox="1"/>
          <p:nvPr/>
        </p:nvSpPr>
        <p:spPr>
          <a:xfrm>
            <a:off x="2419781" y="135329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1.Learn to count numbers 1-10</a:t>
            </a:r>
            <a:endParaRPr lang="en-IN" sz="1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AC1F6B-EE0E-49BC-A0ED-DBEEBFD60640}"/>
              </a:ext>
            </a:extLst>
          </p:cNvPr>
          <p:cNvSpPr txBox="1"/>
          <p:nvPr/>
        </p:nvSpPr>
        <p:spPr>
          <a:xfrm>
            <a:off x="2494230" y="1909983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>
                <a:solidFill>
                  <a:schemeClr val="bg1"/>
                </a:solidFill>
              </a:rPr>
              <a:t>2.</a:t>
            </a:r>
            <a:r>
              <a:rPr lang="en-US" sz="2000" dirty="0">
                <a:solidFill>
                  <a:schemeClr val="bg1"/>
                </a:solidFill>
              </a:rPr>
              <a:t>Write numbers 1-10 under T.O</a:t>
            </a:r>
            <a:endParaRPr lang="en-IN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1523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48F49-08BA-4E23-9CF6-AE2201A79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09399"/>
            <a:ext cx="8520600" cy="358434"/>
          </a:xfrm>
        </p:spPr>
        <p:txBody>
          <a:bodyPr/>
          <a:lstStyle/>
          <a:p>
            <a:r>
              <a:rPr lang="en-US" dirty="0"/>
              <a:t>Recapitulation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8C43DE-2CDE-4C5D-8E49-A682A8486723}"/>
              </a:ext>
            </a:extLst>
          </p:cNvPr>
          <p:cNvSpPr txBox="1"/>
          <p:nvPr/>
        </p:nvSpPr>
        <p:spPr>
          <a:xfrm>
            <a:off x="903768" y="590391"/>
            <a:ext cx="51780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Identify the given numbers</a:t>
            </a:r>
            <a:endParaRPr lang="en-IN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09337A-A5AB-4581-90F2-B0B0D030E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7152" y="1430448"/>
            <a:ext cx="1085184" cy="17704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DA83B9E-106B-440C-BE6F-3E6D4EFC76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3920" y="1641669"/>
            <a:ext cx="1085184" cy="16799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96A9EE9-3451-4D10-997A-810921A429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8367" y="1538202"/>
            <a:ext cx="584458" cy="15676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B4AD85C-0A42-4525-AB9F-41F2850ED5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8856" y="1267941"/>
            <a:ext cx="885050" cy="205367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30FC35-3078-4EE3-90FA-0B63BD2CFD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15519" y="1267941"/>
            <a:ext cx="1288836" cy="2053671"/>
          </a:xfrm>
          <a:prstGeom prst="rect">
            <a:avLst/>
          </a:prstGeom>
        </p:spPr>
      </p:pic>
      <p:pic>
        <p:nvPicPr>
          <p:cNvPr id="9" name="Google Shape;76;p16">
            <a:extLst>
              <a:ext uri="{FF2B5EF4-FFF2-40B4-BE49-F238E27FC236}">
                <a16:creationId xmlns:a16="http://schemas.microsoft.com/office/drawing/2014/main" id="{9A6A0383-C4CA-44F4-8AD8-DC76554B7F39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003454" y="4495449"/>
            <a:ext cx="925650" cy="5838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79267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25775-7415-4DB2-A519-793854C64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010" y="168141"/>
            <a:ext cx="8520600" cy="320746"/>
          </a:xfrm>
        </p:spPr>
        <p:txBody>
          <a:bodyPr/>
          <a:lstStyle/>
          <a:p>
            <a:r>
              <a:rPr lang="en-US" sz="2400" dirty="0"/>
              <a:t>Count and  say the correct number</a:t>
            </a:r>
            <a:endParaRPr lang="en-IN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DE8648-56CA-4651-BEEA-964FE4238F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932" y="1704650"/>
            <a:ext cx="1802959" cy="14395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CA9A4FF-5EDA-4FE6-B80A-7081EC24B8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943" y="1657351"/>
            <a:ext cx="1721479" cy="143950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428A1E9-5A47-4A55-AB09-2568041740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4085" y="1914704"/>
            <a:ext cx="292229" cy="100518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4E6507F-65D3-4A45-994C-DF76E86B4B7E}"/>
              </a:ext>
            </a:extLst>
          </p:cNvPr>
          <p:cNvSpPr txBox="1"/>
          <p:nvPr/>
        </p:nvSpPr>
        <p:spPr>
          <a:xfrm>
            <a:off x="7038630" y="1657351"/>
            <a:ext cx="4571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dirty="0"/>
              <a:t>/</a:t>
            </a:r>
            <a:endParaRPr lang="en-IN" sz="96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D6E4D2F-82D1-40B1-B952-50CF989AC7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7758" y="1795704"/>
            <a:ext cx="457199" cy="125739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128356-A41B-4557-972D-384891941E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74085" y="1118019"/>
            <a:ext cx="657885" cy="796685"/>
          </a:xfrm>
          <a:prstGeom prst="rect">
            <a:avLst/>
          </a:prstGeom>
        </p:spPr>
      </p:pic>
      <p:pic>
        <p:nvPicPr>
          <p:cNvPr id="14" name="Google Shape;76;p16">
            <a:extLst>
              <a:ext uri="{FF2B5EF4-FFF2-40B4-BE49-F238E27FC236}">
                <a16:creationId xmlns:a16="http://schemas.microsoft.com/office/drawing/2014/main" id="{33DAFEE2-EA22-4E6D-A47E-A4FFB0C933D8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662665" y="4241494"/>
            <a:ext cx="925650" cy="5838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43335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3DDB4-8B48-49FA-A7B3-8B048DAD4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00" y="68553"/>
            <a:ext cx="8520600" cy="338853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9F146F-2536-4B7D-8877-D7430CEAEA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400" y="1165822"/>
            <a:ext cx="1278519" cy="180220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AF957C1-058D-411F-A8C5-763046EC6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5181" y="1229196"/>
            <a:ext cx="1278519" cy="180220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8DEEB01-1669-4C7D-8BCF-5790E503C5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4290" y="1165822"/>
            <a:ext cx="1278519" cy="180220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5021967-2A15-4E8A-ACBF-F128232885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38147" y="1465623"/>
            <a:ext cx="885050" cy="120260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841D962-1878-42FC-8188-8944111E1A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3004" y="1591899"/>
            <a:ext cx="807916" cy="97985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D9F74D4-7109-4F7C-BA68-18F3122BF307}"/>
              </a:ext>
            </a:extLst>
          </p:cNvPr>
          <p:cNvSpPr txBox="1"/>
          <p:nvPr/>
        </p:nvSpPr>
        <p:spPr>
          <a:xfrm>
            <a:off x="7029710" y="1296994"/>
            <a:ext cx="4571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dirty="0"/>
              <a:t>/</a:t>
            </a:r>
            <a:endParaRPr lang="en-IN" sz="9600" dirty="0"/>
          </a:p>
        </p:txBody>
      </p:sp>
      <p:pic>
        <p:nvPicPr>
          <p:cNvPr id="11" name="Google Shape;76;p16">
            <a:extLst>
              <a:ext uri="{FF2B5EF4-FFF2-40B4-BE49-F238E27FC236}">
                <a16:creationId xmlns:a16="http://schemas.microsoft.com/office/drawing/2014/main" id="{4FF571AD-D19B-4358-9C93-624009B85C48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662665" y="4241494"/>
            <a:ext cx="925650" cy="5838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0B85F98-96CA-4848-B67A-1C8C18E6CC5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62665" y="812283"/>
            <a:ext cx="657885" cy="796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1652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009A5-2460-4A3F-843D-49C3C85CD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289" y="95713"/>
            <a:ext cx="8520600" cy="356960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66C81F-5971-40D6-92D5-838E7DA1D1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3149" y="1752497"/>
            <a:ext cx="1085184" cy="88424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7002339-682B-4594-8C80-C547FE674E6B}"/>
              </a:ext>
            </a:extLst>
          </p:cNvPr>
          <p:cNvSpPr txBox="1"/>
          <p:nvPr/>
        </p:nvSpPr>
        <p:spPr>
          <a:xfrm>
            <a:off x="6641411" y="1409789"/>
            <a:ext cx="4571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dirty="0"/>
              <a:t>/</a:t>
            </a:r>
            <a:endParaRPr lang="en-IN" sz="9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355E8F-95F1-4757-BEF0-D2C3B85A97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8436" y="1542714"/>
            <a:ext cx="741828" cy="130380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3EA4D9C-627B-4AEB-AEB6-51D63FB3A3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652" y="1622331"/>
            <a:ext cx="1085184" cy="10144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FB0FA15-42C7-4A4C-A05D-3006579A62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6874" y="3232042"/>
            <a:ext cx="1085184" cy="101441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7AB5C2C-CB8D-433F-9199-81F2E7C580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148" y="3298814"/>
            <a:ext cx="1085184" cy="101441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E07F570-4FF9-492A-B700-E937D00190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4694" y="1673335"/>
            <a:ext cx="1085184" cy="101441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5F2FB65-08D8-44A1-9AEA-77124B12CF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4568" y="1687411"/>
            <a:ext cx="1085184" cy="1014413"/>
          </a:xfrm>
          <a:prstGeom prst="rect">
            <a:avLst/>
          </a:prstGeom>
        </p:spPr>
      </p:pic>
      <p:pic>
        <p:nvPicPr>
          <p:cNvPr id="13" name="Google Shape;76;p16">
            <a:extLst>
              <a:ext uri="{FF2B5EF4-FFF2-40B4-BE49-F238E27FC236}">
                <a16:creationId xmlns:a16="http://schemas.microsoft.com/office/drawing/2014/main" id="{FE69E9EE-9A63-4716-83EA-B1C342AD2CD2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662665" y="4241494"/>
            <a:ext cx="925650" cy="5838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9133FA7-41DC-49FE-A7C0-02F7A9330C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46419" y="1011446"/>
            <a:ext cx="657885" cy="796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9118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E7316-D435-4EF3-9790-47C1D00B3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00" y="104767"/>
            <a:ext cx="8520600" cy="384120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D180D4-1B03-435F-922F-6B7B6E33B3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400" y="1260083"/>
            <a:ext cx="2300091" cy="160986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1E29E77-F8D5-4B03-8EDB-9737B8B8BA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1059" y="1273285"/>
            <a:ext cx="2300091" cy="16098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C61E256-0BCC-425B-8247-458E419B1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259" y="3174749"/>
            <a:ext cx="2300091" cy="16098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D04B5B3-60FA-4BC2-8A1A-995CA17BE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7879" y="3303149"/>
            <a:ext cx="2300091" cy="160986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B98F2B4-9C71-4568-9C3E-685EB5788D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5499" y="1544915"/>
            <a:ext cx="1288836" cy="153326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E00A63D-BAA5-4A1B-B74F-E638572678D0}"/>
              </a:ext>
            </a:extLst>
          </p:cNvPr>
          <p:cNvSpPr txBox="1"/>
          <p:nvPr/>
        </p:nvSpPr>
        <p:spPr>
          <a:xfrm>
            <a:off x="7514335" y="1526717"/>
            <a:ext cx="4571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 dirty="0"/>
              <a:t>/</a:t>
            </a:r>
            <a:endParaRPr lang="en-IN" sz="96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F867FDE-5A5B-4364-AAFB-24DE8053BF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7584" y="1810692"/>
            <a:ext cx="871520" cy="1237173"/>
          </a:xfrm>
          <a:prstGeom prst="rect">
            <a:avLst/>
          </a:prstGeom>
        </p:spPr>
      </p:pic>
      <p:pic>
        <p:nvPicPr>
          <p:cNvPr id="11" name="Google Shape;76;p16">
            <a:extLst>
              <a:ext uri="{FF2B5EF4-FFF2-40B4-BE49-F238E27FC236}">
                <a16:creationId xmlns:a16="http://schemas.microsoft.com/office/drawing/2014/main" id="{746C90E6-1D07-49B1-83D2-7B6160FB1EFC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662665" y="4241494"/>
            <a:ext cx="925650" cy="5838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7C59671-B11E-4871-A2F2-F1A68F52A88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40974" y="946003"/>
            <a:ext cx="657885" cy="796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3898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338"/>
            <a:ext cx="8520600" cy="432862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127" y="715455"/>
            <a:ext cx="7743859" cy="417552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D155A3F-40F7-4028-BE43-1C64C74B5D25}"/>
              </a:ext>
            </a:extLst>
          </p:cNvPr>
          <p:cNvSpPr txBox="1"/>
          <p:nvPr/>
        </p:nvSpPr>
        <p:spPr>
          <a:xfrm>
            <a:off x="1924493" y="2279362"/>
            <a:ext cx="535880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ACTIVITY IN NOTE BK </a:t>
            </a:r>
            <a:r>
              <a:rPr lang="en-US" sz="3200" dirty="0" err="1">
                <a:solidFill>
                  <a:srgbClr val="FF0000"/>
                </a:solidFill>
              </a:rPr>
              <a:t>BK</a:t>
            </a:r>
            <a:endParaRPr lang="en-IN" sz="3200" dirty="0">
              <a:solidFill>
                <a:srgbClr val="FF0000"/>
              </a:solidFill>
            </a:endParaRPr>
          </a:p>
        </p:txBody>
      </p:sp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95336" y="4307083"/>
            <a:ext cx="925650" cy="58389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D9DB3C-0D40-4720-A935-C1520780EF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7470" y="3961957"/>
            <a:ext cx="643270" cy="79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9766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3481E-A523-4DA1-A1DB-31117F92E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822" y="104767"/>
            <a:ext cx="8520600" cy="420900"/>
          </a:xfrm>
        </p:spPr>
        <p:txBody>
          <a:bodyPr/>
          <a:lstStyle/>
          <a:p>
            <a:r>
              <a:rPr lang="en-US" dirty="0"/>
              <a:t>Re-arrange the given numbers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545EBF-47DA-4BD6-B6E1-BF3CFC0B9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9229" y="1091387"/>
            <a:ext cx="457616" cy="77859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A222087-F623-4B80-A25A-1F8BFA8E92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6604" y="1059256"/>
            <a:ext cx="392073" cy="6798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AF1CE24-8DD5-4D89-86F0-8A5B4D710D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9398" y="1000494"/>
            <a:ext cx="620579" cy="91848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E41F4A3-D55B-49F7-9B02-D342291F01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36582" y="1140379"/>
            <a:ext cx="620579" cy="7296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965E36C-8FA3-4B2B-926C-386212D411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35054" y="1070436"/>
            <a:ext cx="492277" cy="918483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79CDA3AF-4313-4322-9662-0B8E6A0DD53D}"/>
              </a:ext>
            </a:extLst>
          </p:cNvPr>
          <p:cNvSpPr/>
          <p:nvPr/>
        </p:nvSpPr>
        <p:spPr>
          <a:xfrm>
            <a:off x="1062946" y="955584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8F50611-5A4C-4DD8-97E2-B6E8E4D8A4BD}"/>
              </a:ext>
            </a:extLst>
          </p:cNvPr>
          <p:cNvSpPr/>
          <p:nvPr/>
        </p:nvSpPr>
        <p:spPr>
          <a:xfrm>
            <a:off x="5354005" y="964638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1C7A89D-6DE3-497C-B1E4-D22F6A699C95}"/>
              </a:ext>
            </a:extLst>
          </p:cNvPr>
          <p:cNvSpPr/>
          <p:nvPr/>
        </p:nvSpPr>
        <p:spPr>
          <a:xfrm>
            <a:off x="7223992" y="1023485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8A1D0D-AE51-481F-A89B-8FBFDE8A12A8}"/>
              </a:ext>
            </a:extLst>
          </p:cNvPr>
          <p:cNvSpPr/>
          <p:nvPr/>
        </p:nvSpPr>
        <p:spPr>
          <a:xfrm>
            <a:off x="2400259" y="1023485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90FD8FA-56B0-40F1-A5EE-DC0649336E7E}"/>
              </a:ext>
            </a:extLst>
          </p:cNvPr>
          <p:cNvSpPr/>
          <p:nvPr/>
        </p:nvSpPr>
        <p:spPr>
          <a:xfrm>
            <a:off x="3892705" y="1023485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8EABD3C-233B-41C0-BD6E-330033968B1C}"/>
              </a:ext>
            </a:extLst>
          </p:cNvPr>
          <p:cNvSpPr/>
          <p:nvPr/>
        </p:nvSpPr>
        <p:spPr>
          <a:xfrm>
            <a:off x="4258124" y="2780017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08B1FEA-1B59-4D77-BB77-F7DBA4B0B926}"/>
              </a:ext>
            </a:extLst>
          </p:cNvPr>
          <p:cNvSpPr/>
          <p:nvPr/>
        </p:nvSpPr>
        <p:spPr>
          <a:xfrm>
            <a:off x="5819707" y="2816317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036661C-146F-4E32-B3E3-BDDCABF9D7C0}"/>
              </a:ext>
            </a:extLst>
          </p:cNvPr>
          <p:cNvSpPr/>
          <p:nvPr/>
        </p:nvSpPr>
        <p:spPr>
          <a:xfrm>
            <a:off x="2642777" y="2816317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431FBD6-6C9C-4096-99E8-326AD853553A}"/>
              </a:ext>
            </a:extLst>
          </p:cNvPr>
          <p:cNvSpPr/>
          <p:nvPr/>
        </p:nvSpPr>
        <p:spPr>
          <a:xfrm>
            <a:off x="7541999" y="2816317"/>
            <a:ext cx="9144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5454416-2B92-48A9-9179-74FE2116F192}"/>
              </a:ext>
            </a:extLst>
          </p:cNvPr>
          <p:cNvSpPr/>
          <p:nvPr/>
        </p:nvSpPr>
        <p:spPr>
          <a:xfrm>
            <a:off x="1062972" y="2778908"/>
            <a:ext cx="914400" cy="92838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4828AEAA-554D-4F67-9D39-8F028036FC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338" y="2866739"/>
            <a:ext cx="457616" cy="77859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91FF646-79D2-419E-89B5-195FCE8303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7058" y="3022849"/>
            <a:ext cx="392073" cy="42652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E350F44-3EB5-4E4A-B893-4FB38C5068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67424" y="2866739"/>
            <a:ext cx="442035" cy="71070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556241-A0E7-4901-AFE2-D55D8F0B8A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688" y="2969469"/>
            <a:ext cx="569434" cy="57313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AF441CA-1925-4A9D-93CF-DC35FA00648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18210" y="2923010"/>
            <a:ext cx="620579" cy="626198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5CD75F36-E8D7-43A0-A420-87AA4D4A84F6}"/>
              </a:ext>
            </a:extLst>
          </p:cNvPr>
          <p:cNvSpPr txBox="1"/>
          <p:nvPr/>
        </p:nvSpPr>
        <p:spPr>
          <a:xfrm rot="18635705">
            <a:off x="13627" y="81799"/>
            <a:ext cx="59105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E2F5658-8D43-4415-AEE2-46A076FDE886}"/>
              </a:ext>
            </a:extLst>
          </p:cNvPr>
          <p:cNvSpPr txBox="1"/>
          <p:nvPr/>
        </p:nvSpPr>
        <p:spPr>
          <a:xfrm rot="18591109">
            <a:off x="2801" y="319984"/>
            <a:ext cx="9980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31/08/21</a:t>
            </a:r>
            <a:endParaRPr lang="en-IN" dirty="0"/>
          </a:p>
        </p:txBody>
      </p:sp>
      <p:pic>
        <p:nvPicPr>
          <p:cNvPr id="28" name="Google Shape;76;p16">
            <a:extLst>
              <a:ext uri="{FF2B5EF4-FFF2-40B4-BE49-F238E27FC236}">
                <a16:creationId xmlns:a16="http://schemas.microsoft.com/office/drawing/2014/main" id="{037ADE4A-7DA4-4B4C-9F7F-B409CDE9E3DB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218350" y="4454839"/>
            <a:ext cx="925650" cy="5838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52167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96054-A83D-4D59-87B2-D0ACEEC2D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705" y="195681"/>
            <a:ext cx="7170345" cy="329800"/>
          </a:xfrm>
        </p:spPr>
        <p:txBody>
          <a:bodyPr/>
          <a:lstStyle/>
          <a:p>
            <a:r>
              <a:rPr 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Write numbers 1-5 under  T.U</a:t>
            </a:r>
            <a:endParaRPr lang="en-IN" sz="2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128567-D659-43EF-85C6-4B65BAC9792B}"/>
              </a:ext>
            </a:extLst>
          </p:cNvPr>
          <p:cNvSpPr txBox="1"/>
          <p:nvPr/>
        </p:nvSpPr>
        <p:spPr>
          <a:xfrm rot="18784616">
            <a:off x="65840" y="178809"/>
            <a:ext cx="10933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HW</a:t>
            </a:r>
            <a:endParaRPr lang="en-IN" sz="28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7E206D0-BEBA-4EB6-8AB6-8B394E0D59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867437"/>
              </p:ext>
            </p:extLst>
          </p:nvPr>
        </p:nvGraphicFramePr>
        <p:xfrm>
          <a:off x="3105339" y="716363"/>
          <a:ext cx="2553078" cy="4336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2696">
                  <a:extLst>
                    <a:ext uri="{9D8B030D-6E8A-4147-A177-3AD203B41FA5}">
                      <a16:colId xmlns:a16="http://schemas.microsoft.com/office/drawing/2014/main" val="4211153517"/>
                    </a:ext>
                  </a:extLst>
                </a:gridCol>
                <a:gridCol w="1350382">
                  <a:extLst>
                    <a:ext uri="{9D8B030D-6E8A-4147-A177-3AD203B41FA5}">
                      <a16:colId xmlns:a16="http://schemas.microsoft.com/office/drawing/2014/main" val="2123212609"/>
                    </a:ext>
                  </a:extLst>
                </a:gridCol>
              </a:tblGrid>
              <a:tr h="722768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    T</a:t>
                      </a:r>
                      <a:endParaRPr lang="en-IN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en-IN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0048188"/>
                  </a:ext>
                </a:extLst>
              </a:tr>
              <a:tr h="72276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439099"/>
                  </a:ext>
                </a:extLst>
              </a:tr>
              <a:tr h="72276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3943352"/>
                  </a:ext>
                </a:extLst>
              </a:tr>
              <a:tr h="72276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7323955"/>
                  </a:ext>
                </a:extLst>
              </a:tr>
              <a:tr h="72276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6500404"/>
                  </a:ext>
                </a:extLst>
              </a:tr>
              <a:tr h="72276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4052474"/>
                  </a:ext>
                </a:extLst>
              </a:tr>
            </a:tbl>
          </a:graphicData>
        </a:graphic>
      </p:graphicFrame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2D63A658-17DB-4C68-B7F1-60FDEC2376E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62665" y="4241494"/>
            <a:ext cx="925650" cy="5838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2496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3930</TotalTime>
  <Words>98</Words>
  <Application>Microsoft Office PowerPoint</Application>
  <PresentationFormat>On-screen Show (16:9)</PresentationFormat>
  <Paragraphs>34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Simple Light</vt:lpstr>
      <vt:lpstr>PowerPoint Presentation</vt:lpstr>
      <vt:lpstr>Recapitulation</vt:lpstr>
      <vt:lpstr>Count and  say the correct number</vt:lpstr>
      <vt:lpstr>PowerPoint Presentation</vt:lpstr>
      <vt:lpstr>PowerPoint Presentation</vt:lpstr>
      <vt:lpstr>PowerPoint Presentation</vt:lpstr>
      <vt:lpstr>PowerPoint Presentation</vt:lpstr>
      <vt:lpstr>Re-arrange the given numbers</vt:lpstr>
      <vt:lpstr>Write numbers 1-5 under  T.U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meera.raj04@outlook.com</cp:lastModifiedBy>
  <cp:revision>303</cp:revision>
  <dcterms:modified xsi:type="dcterms:W3CDTF">2021-08-29T08:37:23Z</dcterms:modified>
</cp:coreProperties>
</file>