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9" r:id="rId3"/>
    <p:sldId id="284" r:id="rId4"/>
    <p:sldId id="292" r:id="rId5"/>
    <p:sldId id="304" r:id="rId6"/>
    <p:sldId id="312" r:id="rId7"/>
    <p:sldId id="308" r:id="rId8"/>
    <p:sldId id="281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 varScale="1">
        <p:scale>
          <a:sx n="106" d="100"/>
          <a:sy n="106" d="100"/>
        </p:scale>
        <p:origin x="36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BIG</a:t>
            </a:r>
            <a:r>
              <a:rPr lang="en-US" baseline="0" dirty="0"/>
              <a:t> AND SMALL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926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TALL      SHORT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6044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given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6699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5296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495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3.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237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66457"/>
            <a:ext cx="9144000" cy="1377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6397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26.08.2021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4162" y="2752978"/>
            <a:ext cx="30998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3714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SUB-TOPIC-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IN NOTE BK(Activity)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45414" y="2751871"/>
            <a:ext cx="16260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NUMBERS</a:t>
            </a:r>
          </a:p>
        </p:txBody>
      </p:sp>
      <p:pic>
        <p:nvPicPr>
          <p:cNvPr id="23" name="Picture 22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1154"/>
            <a:ext cx="5090160" cy="3903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DCBF-E973-421E-8DC0-9502C635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4550"/>
            <a:ext cx="8520600" cy="24454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F4E9D4-C272-47F6-8BE0-7FB379841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94" y="879844"/>
            <a:ext cx="3621493" cy="4019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8A9E24-F0D6-4BEB-B72A-B3C655512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77" y="2252773"/>
            <a:ext cx="2840776" cy="19763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E1D886-E614-4286-81B9-2BAA5FAF5D5B}"/>
              </a:ext>
            </a:extLst>
          </p:cNvPr>
          <p:cNvSpPr txBox="1"/>
          <p:nvPr/>
        </p:nvSpPr>
        <p:spPr>
          <a:xfrm>
            <a:off x="1392865" y="572067"/>
            <a:ext cx="6379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BIG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2249A8-C938-4650-9DCB-391C22FE6108}"/>
              </a:ext>
            </a:extLst>
          </p:cNvPr>
          <p:cNvSpPr txBox="1"/>
          <p:nvPr/>
        </p:nvSpPr>
        <p:spPr>
          <a:xfrm>
            <a:off x="6507125" y="1944996"/>
            <a:ext cx="8825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SMALL</a:t>
            </a:r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FC0216-7789-424E-A9FF-16500764BA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AD53B6-8F84-47B8-81B0-6DEBBD5821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465" y="3833701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67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6EC6-437E-4459-ADF5-082C4D32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48856"/>
            <a:ext cx="8520600" cy="372140"/>
          </a:xfrm>
        </p:spPr>
        <p:txBody>
          <a:bodyPr/>
          <a:lstStyle/>
          <a:p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8AB6BE-A495-4EC0-9A07-4BE16038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911" y="1461267"/>
            <a:ext cx="5697722" cy="15842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057509-DE46-4B2B-AFE4-1C1A9BDBF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157" y="3189768"/>
            <a:ext cx="2981325" cy="20642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E64FD3-186E-450A-9ED4-03197D725E54}"/>
              </a:ext>
            </a:extLst>
          </p:cNvPr>
          <p:cNvSpPr txBox="1"/>
          <p:nvPr/>
        </p:nvSpPr>
        <p:spPr>
          <a:xfrm>
            <a:off x="3444948" y="1042453"/>
            <a:ext cx="1509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    </a:t>
            </a:r>
            <a:r>
              <a:rPr lang="en-US" sz="2400" dirty="0">
                <a:solidFill>
                  <a:srgbClr val="C00000"/>
                </a:solidFill>
              </a:rPr>
              <a:t>LONG</a:t>
            </a: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DCB31-B02F-426C-B7D3-6CDA1A953CCF}"/>
              </a:ext>
            </a:extLst>
          </p:cNvPr>
          <p:cNvSpPr txBox="1"/>
          <p:nvPr/>
        </p:nvSpPr>
        <p:spPr>
          <a:xfrm>
            <a:off x="4572000" y="3430628"/>
            <a:ext cx="12705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SHORT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06DC9-1453-469D-95E1-CD530D1C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7628" y="2398971"/>
            <a:ext cx="643270" cy="7907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1216E4-CFF8-4EB3-BA2C-2E5A09D1E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3" y="4424309"/>
            <a:ext cx="643270" cy="790797"/>
          </a:xfrm>
          <a:prstGeom prst="rect">
            <a:avLst/>
          </a:prstGeom>
        </p:spPr>
      </p:pic>
      <p:pic>
        <p:nvPicPr>
          <p:cNvPr id="13" name="Google Shape;76;p16">
            <a:extLst>
              <a:ext uri="{FF2B5EF4-FFF2-40B4-BE49-F238E27FC236}">
                <a16:creationId xmlns:a16="http://schemas.microsoft.com/office/drawing/2014/main" id="{DCDD9821-6D79-48BC-8DF7-B4FCE9DE55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30497" y="4559606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453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6DDB2-0779-4846-8631-1CE4797B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46" y="151929"/>
            <a:ext cx="8520600" cy="23084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9076B-125B-40D2-82DE-5294372FF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135" y="691116"/>
            <a:ext cx="1944429" cy="44523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649D29-21B3-48C0-BDBE-ADE1DF07E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6397" y="2571750"/>
            <a:ext cx="2000250" cy="2286000"/>
          </a:xfrm>
          <a:prstGeom prst="rect">
            <a:avLst/>
          </a:prstGeom>
        </p:spPr>
      </p:pic>
      <p:pic>
        <p:nvPicPr>
          <p:cNvPr id="9" name="Google Shape;76;p16">
            <a:extLst>
              <a:ext uri="{FF2B5EF4-FFF2-40B4-BE49-F238E27FC236}">
                <a16:creationId xmlns:a16="http://schemas.microsoft.com/office/drawing/2014/main" id="{2C1536E2-14C9-42A0-9FA6-C20BC9C4E8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59480" y="4407677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460799-8DDF-484D-9A34-1E467D57F542}"/>
              </a:ext>
            </a:extLst>
          </p:cNvPr>
          <p:cNvSpPr txBox="1"/>
          <p:nvPr/>
        </p:nvSpPr>
        <p:spPr>
          <a:xfrm>
            <a:off x="968892" y="691116"/>
            <a:ext cx="1019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C5A362-EAFB-4896-B899-686CD387CC3B}"/>
              </a:ext>
            </a:extLst>
          </p:cNvPr>
          <p:cNvSpPr txBox="1"/>
          <p:nvPr/>
        </p:nvSpPr>
        <p:spPr>
          <a:xfrm>
            <a:off x="5560827" y="2048530"/>
            <a:ext cx="1467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SHORT</a:t>
            </a:r>
            <a:endParaRPr lang="en-IN" sz="1800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9F5AED8-F31B-4D92-9D63-AA8622FF2D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1573" y="4066953"/>
            <a:ext cx="643270" cy="7907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CE51BBB-197E-47DB-A9F7-74A040BFF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438" y="4211440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031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8F49-08BA-4E23-9CF6-AE2201A7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9399"/>
            <a:ext cx="8520600" cy="358434"/>
          </a:xfrm>
        </p:spPr>
        <p:txBody>
          <a:bodyPr/>
          <a:lstStyle/>
          <a:p>
            <a:r>
              <a:rPr lang="en-US" dirty="0"/>
              <a:t>Recapitulation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8C43DE-2CDE-4C5D-8E49-A682A8486723}"/>
              </a:ext>
            </a:extLst>
          </p:cNvPr>
          <p:cNvSpPr txBox="1"/>
          <p:nvPr/>
        </p:nvSpPr>
        <p:spPr>
          <a:xfrm>
            <a:off x="903768" y="590391"/>
            <a:ext cx="51780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Identify the given numbers</a:t>
            </a:r>
            <a:endParaRPr lang="en-IN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9337A-A5AB-4581-90F2-B0B0D030E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152" y="1430448"/>
            <a:ext cx="1085184" cy="17704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83B9E-106B-440C-BE6F-3E6D4EFC7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3920" y="1641669"/>
            <a:ext cx="1085184" cy="1679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A9EE9-3451-4D10-997A-810921A42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367" y="1538202"/>
            <a:ext cx="584458" cy="1567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4AD85C-0A42-4525-AB9F-41F2850ED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8856" y="1267941"/>
            <a:ext cx="885050" cy="20536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30FC35-3078-4EE3-90FA-0B63BD2CF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5519" y="1267941"/>
            <a:ext cx="1288836" cy="205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926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8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5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1924493" y="2279362"/>
            <a:ext cx="5358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ACTIVITY IN NOTE BK </a:t>
            </a:r>
            <a:r>
              <a:rPr lang="en-US" sz="3200" dirty="0" err="1">
                <a:solidFill>
                  <a:srgbClr val="FF0000"/>
                </a:solidFill>
              </a:rPr>
              <a:t>BK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3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D9DB3C-0D40-4720-A935-C1520780E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4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FE7A9-C5A0-48CE-838F-E2999FE4F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85" y="40841"/>
            <a:ext cx="8520600" cy="5102659"/>
          </a:xfrm>
        </p:spPr>
        <p:txBody>
          <a:bodyPr/>
          <a:lstStyle/>
          <a:p>
            <a:r>
              <a:rPr lang="en-US" dirty="0"/>
              <a:t>                      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7DBCF-ED81-4391-9BAC-7F617BD33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685" y="40841"/>
            <a:ext cx="8520600" cy="5061818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                      Count the object and match with correct number</a:t>
            </a:r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2F3CF8-B657-45B9-87BD-834E64C6C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55" y="1033319"/>
            <a:ext cx="853289" cy="6427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124859-E612-43C8-82E8-EE70C2042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0923" y="1041461"/>
            <a:ext cx="853289" cy="6427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B43AF4-BF44-483F-9C42-89D1C4835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9059" y="1033319"/>
            <a:ext cx="853289" cy="6427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13B627-C857-4002-917F-A84D10F12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295" y="1041461"/>
            <a:ext cx="853289" cy="64279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E144750-B698-4E66-A044-58AF447CF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531" y="1041461"/>
            <a:ext cx="853289" cy="64279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BB62905-3253-42C2-9037-47D3BE44B7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993" y="1916881"/>
            <a:ext cx="649351" cy="87870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D4CEEC-391C-41CC-A8E7-C30FAED6F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7672" y="1943877"/>
            <a:ext cx="649351" cy="87870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374AEB-7FA4-4347-9CFD-5E2E14A54A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406" y="1932809"/>
            <a:ext cx="649351" cy="87870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3410062-8B24-4924-BF4A-1D7EAE33E8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252" y="2858960"/>
            <a:ext cx="760733" cy="87870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0CCF645-F895-413C-8109-E87A9FACAF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1532" y="2952391"/>
            <a:ext cx="760733" cy="87870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FF72CFA-1250-4224-BDD8-0E980ADA0E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9164" y="2952391"/>
            <a:ext cx="760733" cy="87870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5C5E72F-D515-413F-8D6F-5FD966FB56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6107" y="2952391"/>
            <a:ext cx="760733" cy="87870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92AE80C-DEF3-45F6-8335-528EFCE8A3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023" y="3969075"/>
            <a:ext cx="649351" cy="95143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8538AA0-2A13-4984-9D13-E6F2123C8A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5703" y="3960905"/>
            <a:ext cx="649351" cy="95143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359FEC8-34A0-4C94-9F6F-FF3DF059E7A0}"/>
              </a:ext>
            </a:extLst>
          </p:cNvPr>
          <p:cNvSpPr txBox="1"/>
          <p:nvPr/>
        </p:nvSpPr>
        <p:spPr>
          <a:xfrm>
            <a:off x="7281808" y="1208970"/>
            <a:ext cx="4262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8595D3-6A8A-436D-B71F-F093FCC6E0DB}"/>
              </a:ext>
            </a:extLst>
          </p:cNvPr>
          <p:cNvSpPr txBox="1"/>
          <p:nvPr/>
        </p:nvSpPr>
        <p:spPr>
          <a:xfrm>
            <a:off x="7366862" y="2240822"/>
            <a:ext cx="4262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D4C36D-5892-4C18-B78E-DD9AB706FD99}"/>
              </a:ext>
            </a:extLst>
          </p:cNvPr>
          <p:cNvSpPr txBox="1"/>
          <p:nvPr/>
        </p:nvSpPr>
        <p:spPr>
          <a:xfrm>
            <a:off x="7384969" y="3150585"/>
            <a:ext cx="4390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5</a:t>
            </a:r>
            <a:endParaRPr lang="en-IN" sz="2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26E2955-FC7E-44F1-BCDD-79F9523DF388}"/>
              </a:ext>
            </a:extLst>
          </p:cNvPr>
          <p:cNvSpPr txBox="1"/>
          <p:nvPr/>
        </p:nvSpPr>
        <p:spPr>
          <a:xfrm>
            <a:off x="7381395" y="4086694"/>
            <a:ext cx="4390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3</a:t>
            </a:r>
            <a:endParaRPr lang="en-IN" sz="2400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BEDA5F1-BA99-49D1-994C-8002C5973F45}"/>
              </a:ext>
            </a:extLst>
          </p:cNvPr>
          <p:cNvCxnSpPr>
            <a:cxnSpLocks/>
            <a:stCxn id="8" idx="3"/>
            <a:endCxn id="31" idx="1"/>
          </p:cNvCxnSpPr>
          <p:nvPr/>
        </p:nvCxnSpPr>
        <p:spPr>
          <a:xfrm>
            <a:off x="5204212" y="1362859"/>
            <a:ext cx="2180757" cy="2018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16D8169-B05E-484D-9788-20E6E7ACB762}"/>
              </a:ext>
            </a:extLst>
          </p:cNvPr>
          <p:cNvCxnSpPr>
            <a:cxnSpLocks/>
          </p:cNvCxnSpPr>
          <p:nvPr/>
        </p:nvCxnSpPr>
        <p:spPr>
          <a:xfrm>
            <a:off x="3785329" y="2340869"/>
            <a:ext cx="3698035" cy="194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1383C1F-2FDC-4F2B-9FE2-07930404B025}"/>
              </a:ext>
            </a:extLst>
          </p:cNvPr>
          <p:cNvCxnSpPr>
            <a:cxnSpLocks/>
          </p:cNvCxnSpPr>
          <p:nvPr/>
        </p:nvCxnSpPr>
        <p:spPr>
          <a:xfrm flipV="1">
            <a:off x="4623651" y="1561891"/>
            <a:ext cx="2709781" cy="1897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46C3817-DFE3-4C89-9F0C-4FE4D40692CD}"/>
              </a:ext>
            </a:extLst>
          </p:cNvPr>
          <p:cNvCxnSpPr>
            <a:cxnSpLocks/>
          </p:cNvCxnSpPr>
          <p:nvPr/>
        </p:nvCxnSpPr>
        <p:spPr>
          <a:xfrm flipV="1">
            <a:off x="2654917" y="2571750"/>
            <a:ext cx="4840023" cy="1954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854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5716-6891-4204-98DA-25048189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4430"/>
            <a:ext cx="8520600" cy="499464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AA6030-1435-467E-B045-842737289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32476"/>
            <a:ext cx="8413659" cy="4750958"/>
          </a:xfrm>
          <a:prstGeom prst="rect">
            <a:avLst/>
          </a:prstGeom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087328B8-97DF-42E9-BFB7-DC791CE9B4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DCB65-C068-48A9-A558-B5AA01D5BA25}"/>
              </a:ext>
            </a:extLst>
          </p:cNvPr>
          <p:cNvSpPr txBox="1"/>
          <p:nvPr/>
        </p:nvSpPr>
        <p:spPr>
          <a:xfrm rot="18866211">
            <a:off x="1411124" y="692646"/>
            <a:ext cx="10443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26/08/21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56571-147B-4A88-A76A-DA8DF3F0FB8D}"/>
              </a:ext>
            </a:extLst>
          </p:cNvPr>
          <p:cNvSpPr txBox="1"/>
          <p:nvPr/>
        </p:nvSpPr>
        <p:spPr>
          <a:xfrm>
            <a:off x="3583172" y="611938"/>
            <a:ext cx="26049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ASSIGNMENT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E8210-F544-43DB-90F7-06D9777623DD}"/>
              </a:ext>
            </a:extLst>
          </p:cNvPr>
          <p:cNvSpPr txBox="1"/>
          <p:nvPr/>
        </p:nvSpPr>
        <p:spPr>
          <a:xfrm>
            <a:off x="2419781" y="135329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1.Learn to count numbers 1-10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5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3674</TotalTime>
  <Words>81</Words>
  <Application>Microsoft Office PowerPoint</Application>
  <PresentationFormat>On-screen Show (16:9)</PresentationFormat>
  <Paragraphs>33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Recapitulation</vt:lpstr>
      <vt:lpstr>PowerPoint Presentation</vt:lpstr>
      <vt:lpstr>                 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meera.raj04@outlook.com</cp:lastModifiedBy>
  <cp:revision>301</cp:revision>
  <dcterms:modified xsi:type="dcterms:W3CDTF">2021-08-25T09:56:21Z</dcterms:modified>
</cp:coreProperties>
</file>