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9" r:id="rId3"/>
    <p:sldId id="284" r:id="rId4"/>
    <p:sldId id="292" r:id="rId5"/>
    <p:sldId id="304" r:id="rId6"/>
    <p:sldId id="307" r:id="rId7"/>
    <p:sldId id="305" r:id="rId8"/>
    <p:sldId id="281" r:id="rId9"/>
    <p:sldId id="259" r:id="rId10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Grid="0">
      <p:cViewPr varScale="1">
        <p:scale>
          <a:sx n="106" d="100"/>
          <a:sy n="106" d="100"/>
        </p:scale>
        <p:origin x="366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BIG</a:t>
            </a:r>
            <a:r>
              <a:rPr lang="en-US" baseline="0" dirty="0"/>
              <a:t> AND SMALL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2926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TALL      SHORT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6044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the given numbers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6699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IN BK PG  NO-9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9471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O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74835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3.Paste /Draw   the picture of one  and  short object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3237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jpe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66457"/>
            <a:ext cx="9144000" cy="1377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6397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63250" y="1741714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25.08.2021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74162" y="2752978"/>
            <a:ext cx="30998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37148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SUB-TOPIC-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IN NOTE BK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45414" y="2751871"/>
            <a:ext cx="16260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NUMBERS</a:t>
            </a:r>
          </a:p>
        </p:txBody>
      </p:sp>
      <p:pic>
        <p:nvPicPr>
          <p:cNvPr id="23" name="Picture 22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81154"/>
            <a:ext cx="5090160" cy="3903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ADCBF-E973-421E-8DC0-9502C6357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4550"/>
            <a:ext cx="8520600" cy="24454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F4E9D4-C272-47F6-8BE0-7FB3798419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94" y="879844"/>
            <a:ext cx="3621493" cy="40191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B8A9E24-F0D6-4BEB-B72A-B3C655512E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77" y="2252773"/>
            <a:ext cx="2840776" cy="19763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AE1D886-E614-4286-81B9-2BAA5FAF5D5B}"/>
              </a:ext>
            </a:extLst>
          </p:cNvPr>
          <p:cNvSpPr txBox="1"/>
          <p:nvPr/>
        </p:nvSpPr>
        <p:spPr>
          <a:xfrm>
            <a:off x="1392865" y="572067"/>
            <a:ext cx="6379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BIG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2249A8-C938-4650-9DCB-391C22FE6108}"/>
              </a:ext>
            </a:extLst>
          </p:cNvPr>
          <p:cNvSpPr txBox="1"/>
          <p:nvPr/>
        </p:nvSpPr>
        <p:spPr>
          <a:xfrm>
            <a:off x="6507125" y="1944996"/>
            <a:ext cx="8825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SMALL</a:t>
            </a:r>
            <a:endParaRPr lang="en-IN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FC0216-7789-424E-A9FF-16500764BA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0AD53B6-8F84-47B8-81B0-6DEBBD5821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5465" y="3833701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967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6EC6-437E-4459-ADF5-082C4D320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48856"/>
            <a:ext cx="8520600" cy="372140"/>
          </a:xfrm>
        </p:spPr>
        <p:txBody>
          <a:bodyPr/>
          <a:lstStyle/>
          <a:p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8AB6BE-A495-4EC0-9A07-4BE160381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911" y="1461267"/>
            <a:ext cx="5697722" cy="15842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C057509-DE46-4B2B-AFE4-1C1A9BDBFC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9157" y="3189768"/>
            <a:ext cx="2981325" cy="206426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7E64FD3-186E-450A-9ED4-03197D725E54}"/>
              </a:ext>
            </a:extLst>
          </p:cNvPr>
          <p:cNvSpPr txBox="1"/>
          <p:nvPr/>
        </p:nvSpPr>
        <p:spPr>
          <a:xfrm>
            <a:off x="3444948" y="1042453"/>
            <a:ext cx="15098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    </a:t>
            </a:r>
            <a:r>
              <a:rPr lang="en-US" sz="2400" dirty="0">
                <a:solidFill>
                  <a:srgbClr val="C00000"/>
                </a:solidFill>
              </a:rPr>
              <a:t>LONG</a:t>
            </a:r>
            <a:endParaRPr lang="en-IN" sz="2400" dirty="0">
              <a:solidFill>
                <a:srgbClr val="C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3DCB31-B02F-426C-B7D3-6CDA1A953CCF}"/>
              </a:ext>
            </a:extLst>
          </p:cNvPr>
          <p:cNvSpPr txBox="1"/>
          <p:nvPr/>
        </p:nvSpPr>
        <p:spPr>
          <a:xfrm>
            <a:off x="4572000" y="3430628"/>
            <a:ext cx="12705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SHORT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A06DC9-1453-469D-95E1-CD530D1C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7628" y="2398971"/>
            <a:ext cx="643270" cy="7907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1216E4-CFF8-4EB3-BA2C-2E5A09D1E6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3003" y="4424309"/>
            <a:ext cx="643270" cy="790797"/>
          </a:xfrm>
          <a:prstGeom prst="rect">
            <a:avLst/>
          </a:prstGeom>
        </p:spPr>
      </p:pic>
      <p:pic>
        <p:nvPicPr>
          <p:cNvPr id="13" name="Google Shape;76;p16">
            <a:extLst>
              <a:ext uri="{FF2B5EF4-FFF2-40B4-BE49-F238E27FC236}">
                <a16:creationId xmlns:a16="http://schemas.microsoft.com/office/drawing/2014/main" id="{DCDD9821-6D79-48BC-8DF7-B4FCE9DE55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130497" y="4559606"/>
            <a:ext cx="925650" cy="583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9453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6DDB2-0779-4846-8631-1CE4797B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46" y="151929"/>
            <a:ext cx="8520600" cy="23084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A9076B-125B-40D2-82DE-5294372FF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135" y="691116"/>
            <a:ext cx="1944429" cy="44523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649D29-21B3-48C0-BDBE-ADE1DF07E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6397" y="2571750"/>
            <a:ext cx="2000250" cy="2286000"/>
          </a:xfrm>
          <a:prstGeom prst="rect">
            <a:avLst/>
          </a:prstGeom>
        </p:spPr>
      </p:pic>
      <p:pic>
        <p:nvPicPr>
          <p:cNvPr id="9" name="Google Shape;76;p16">
            <a:extLst>
              <a:ext uri="{FF2B5EF4-FFF2-40B4-BE49-F238E27FC236}">
                <a16:creationId xmlns:a16="http://schemas.microsoft.com/office/drawing/2014/main" id="{2C1536E2-14C9-42A0-9FA6-C20BC9C4E8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59480" y="4407677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460799-8DDF-484D-9A34-1E467D57F542}"/>
              </a:ext>
            </a:extLst>
          </p:cNvPr>
          <p:cNvSpPr txBox="1"/>
          <p:nvPr/>
        </p:nvSpPr>
        <p:spPr>
          <a:xfrm>
            <a:off x="968892" y="691116"/>
            <a:ext cx="10193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TALL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C5A362-EAFB-4896-B899-686CD387CC3B}"/>
              </a:ext>
            </a:extLst>
          </p:cNvPr>
          <p:cNvSpPr txBox="1"/>
          <p:nvPr/>
        </p:nvSpPr>
        <p:spPr>
          <a:xfrm>
            <a:off x="5560827" y="2048530"/>
            <a:ext cx="1467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SHORT</a:t>
            </a:r>
            <a:endParaRPr lang="en-IN" sz="1800" dirty="0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9F5AED8-F31B-4D92-9D63-AA8622FF2D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1573" y="4066953"/>
            <a:ext cx="643270" cy="7907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CE51BBB-197E-47DB-A9F7-74A040BFF4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0438" y="4211440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6031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48F49-08BA-4E23-9CF6-AE2201A7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9399"/>
            <a:ext cx="8520600" cy="358434"/>
          </a:xfrm>
        </p:spPr>
        <p:txBody>
          <a:bodyPr/>
          <a:lstStyle/>
          <a:p>
            <a:r>
              <a:rPr lang="en-US" dirty="0"/>
              <a:t>Recapitulation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8C43DE-2CDE-4C5D-8E49-A682A8486723}"/>
              </a:ext>
            </a:extLst>
          </p:cNvPr>
          <p:cNvSpPr txBox="1"/>
          <p:nvPr/>
        </p:nvSpPr>
        <p:spPr>
          <a:xfrm>
            <a:off x="903768" y="590391"/>
            <a:ext cx="51780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Identify the given numbers</a:t>
            </a:r>
            <a:endParaRPr lang="en-IN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09337A-A5AB-4581-90F2-B0B0D030E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152" y="1430448"/>
            <a:ext cx="1085184" cy="17704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A83B9E-106B-440C-BE6F-3E6D4EFC76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3920" y="1641669"/>
            <a:ext cx="1085184" cy="16799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6A9EE9-3451-4D10-997A-810921A429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8367" y="1538202"/>
            <a:ext cx="584458" cy="15676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4AD85C-0A42-4525-AB9F-41F2850ED5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8856" y="1267941"/>
            <a:ext cx="885050" cy="205367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30FC35-3078-4EE3-90FA-0B63BD2CFD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5519" y="1267941"/>
            <a:ext cx="1288836" cy="205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926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8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7" y="715455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155A3F-40F7-4028-BE43-1C64C74B5D25}"/>
              </a:ext>
            </a:extLst>
          </p:cNvPr>
          <p:cNvSpPr txBox="1"/>
          <p:nvPr/>
        </p:nvSpPr>
        <p:spPr>
          <a:xfrm>
            <a:off x="1924493" y="2279362"/>
            <a:ext cx="53588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ACTIVITY IN NOTE BK </a:t>
            </a:r>
            <a:r>
              <a:rPr lang="en-US" sz="3200" dirty="0" err="1">
                <a:solidFill>
                  <a:srgbClr val="FF0000"/>
                </a:solidFill>
              </a:rPr>
              <a:t>BK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3"/>
            <a:ext cx="925650" cy="58389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D9DB3C-0D40-4720-A935-C1520780EF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0078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0E561-AAF6-4BDF-AD66-8B5AB30DE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49" y="77607"/>
            <a:ext cx="8520600" cy="275478"/>
          </a:xfrm>
        </p:spPr>
        <p:txBody>
          <a:bodyPr/>
          <a:lstStyle/>
          <a:p>
            <a:r>
              <a:rPr lang="en-US" sz="1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WRITE NUMBERS 1 TO 5 UNDER T.O</a:t>
            </a:r>
            <a:endParaRPr lang="en-IN" sz="1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C5B7966D-41B1-42DE-816F-9A5D9DD2C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217816"/>
              </p:ext>
            </p:extLst>
          </p:nvPr>
        </p:nvGraphicFramePr>
        <p:xfrm>
          <a:off x="3070510" y="760491"/>
          <a:ext cx="2562130" cy="392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364">
                  <a:extLst>
                    <a:ext uri="{9D8B030D-6E8A-4147-A177-3AD203B41FA5}">
                      <a16:colId xmlns:a16="http://schemas.microsoft.com/office/drawing/2014/main" val="1619524499"/>
                    </a:ext>
                  </a:extLst>
                </a:gridCol>
                <a:gridCol w="1352766">
                  <a:extLst>
                    <a:ext uri="{9D8B030D-6E8A-4147-A177-3AD203B41FA5}">
                      <a16:colId xmlns:a16="http://schemas.microsoft.com/office/drawing/2014/main" val="3193378307"/>
                    </a:ext>
                  </a:extLst>
                </a:gridCol>
              </a:tblGrid>
              <a:tr h="65486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844564"/>
                  </a:ext>
                </a:extLst>
              </a:tr>
              <a:tr h="65486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63840"/>
                  </a:ext>
                </a:extLst>
              </a:tr>
              <a:tr h="65486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8789296"/>
                  </a:ext>
                </a:extLst>
              </a:tr>
              <a:tr h="65486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727570"/>
                  </a:ext>
                </a:extLst>
              </a:tr>
              <a:tr h="65486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7445818"/>
                  </a:ext>
                </a:extLst>
              </a:tr>
              <a:tr h="65486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335253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154EFD34-9217-4F46-8D24-C08D52E3D4B1}"/>
              </a:ext>
            </a:extLst>
          </p:cNvPr>
          <p:cNvSpPr txBox="1"/>
          <p:nvPr/>
        </p:nvSpPr>
        <p:spPr>
          <a:xfrm>
            <a:off x="3335508" y="801250"/>
            <a:ext cx="8102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T</a:t>
            </a:r>
            <a:endParaRPr lang="en-IN" sz="3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256304-EDF1-4433-8D92-2BE8F0CF05ED}"/>
              </a:ext>
            </a:extLst>
          </p:cNvPr>
          <p:cNvSpPr txBox="1"/>
          <p:nvPr/>
        </p:nvSpPr>
        <p:spPr>
          <a:xfrm>
            <a:off x="4410790" y="801250"/>
            <a:ext cx="6065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3600" dirty="0"/>
              <a:t>O</a:t>
            </a:r>
            <a:endParaRPr lang="en-IN" sz="36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365A6BD-71D9-4212-AB49-5736454DE3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4505" y="1548956"/>
            <a:ext cx="453089" cy="4526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93530B4-D376-47A7-B8D1-7E37EB1346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6630" y="2233289"/>
            <a:ext cx="301538" cy="3384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906B8EF-5D37-477E-8DE8-CEF692B6BA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0725" y="2803429"/>
            <a:ext cx="505857" cy="47822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C291A4C-B9DE-4D5B-8C2D-DE78D24FC3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0785" y="3465873"/>
            <a:ext cx="447419" cy="53786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6374563-C2F1-4BCD-8EB5-E71440F261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6630" y="4204525"/>
            <a:ext cx="513274" cy="41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200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A5716-6891-4204-98DA-250481898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4430"/>
            <a:ext cx="8520600" cy="499464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AA6030-1435-467E-B045-842737289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132476"/>
            <a:ext cx="8413659" cy="4750958"/>
          </a:xfrm>
          <a:prstGeom prst="rect">
            <a:avLst/>
          </a:prstGeom>
        </p:spPr>
      </p:pic>
      <p:pic>
        <p:nvPicPr>
          <p:cNvPr id="5" name="Google Shape;76;p16">
            <a:extLst>
              <a:ext uri="{FF2B5EF4-FFF2-40B4-BE49-F238E27FC236}">
                <a16:creationId xmlns:a16="http://schemas.microsoft.com/office/drawing/2014/main" id="{087328B8-97DF-42E9-BFB7-DC791CE9B45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2DCB65-C068-48A9-A558-B5AA01D5BA25}"/>
              </a:ext>
            </a:extLst>
          </p:cNvPr>
          <p:cNvSpPr txBox="1"/>
          <p:nvPr/>
        </p:nvSpPr>
        <p:spPr>
          <a:xfrm rot="18866211">
            <a:off x="1411124" y="692646"/>
            <a:ext cx="10443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25/08/21</a:t>
            </a: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56571-147B-4A88-A76A-DA8DF3F0FB8D}"/>
              </a:ext>
            </a:extLst>
          </p:cNvPr>
          <p:cNvSpPr txBox="1"/>
          <p:nvPr/>
        </p:nvSpPr>
        <p:spPr>
          <a:xfrm>
            <a:off x="3583172" y="611938"/>
            <a:ext cx="26049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ASSIGNMENT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AE8210-F544-43DB-90F7-06D9777623DD}"/>
              </a:ext>
            </a:extLst>
          </p:cNvPr>
          <p:cNvSpPr txBox="1"/>
          <p:nvPr/>
        </p:nvSpPr>
        <p:spPr>
          <a:xfrm>
            <a:off x="2419781" y="135329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1.Learn to count numbers 1-10</a:t>
            </a:r>
            <a:endParaRPr lang="en-IN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52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3617</TotalTime>
  <Words>86</Words>
  <Application>Microsoft Office PowerPoint</Application>
  <PresentationFormat>On-screen Show (16:9)</PresentationFormat>
  <Paragraphs>31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Recapitulation</vt:lpstr>
      <vt:lpstr>PowerPoint Presentation</vt:lpstr>
      <vt:lpstr>WRITE NUMBERS 1 TO 5 UNDER T.O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meera.raj04@outlook.com</cp:lastModifiedBy>
  <cp:revision>300</cp:revision>
  <dcterms:modified xsi:type="dcterms:W3CDTF">2021-08-24T12:29:10Z</dcterms:modified>
</cp:coreProperties>
</file>