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01" r:id="rId3"/>
    <p:sldId id="299" r:id="rId4"/>
    <p:sldId id="284" r:id="rId5"/>
    <p:sldId id="292" r:id="rId6"/>
    <p:sldId id="290" r:id="rId7"/>
    <p:sldId id="302" r:id="rId8"/>
    <p:sldId id="281" r:id="rId9"/>
    <p:sldId id="259" r:id="rId10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 varScale="1">
        <p:scale>
          <a:sx n="106" d="100"/>
          <a:sy n="106" d="100"/>
        </p:scale>
        <p:origin x="36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BIG</a:t>
            </a:r>
            <a:r>
              <a:rPr lang="en-US" baseline="0" dirty="0"/>
              <a:t> AND SMALL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Identify the given numbers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1214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2926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TALL      SHORT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6044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5741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24/08/21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8503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3.Paste /Draw   the picture of one  and  short object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32370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.jpeg"/><Relationship Id="rId4" Type="http://schemas.openxmlformats.org/officeDocument/2006/relationships/image" Target="../media/image1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66457"/>
            <a:ext cx="9144000" cy="1377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352340" y="126397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24.08.2021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374162" y="2752978"/>
            <a:ext cx="23002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37148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SUB-TOPIC-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ACTIVITY IN NOTE BK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45414" y="2751871"/>
            <a:ext cx="16260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BK PG NO10</a:t>
            </a:r>
          </a:p>
        </p:txBody>
      </p:sp>
      <p:pic>
        <p:nvPicPr>
          <p:cNvPr id="23" name="Picture 22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81154"/>
            <a:ext cx="5090160" cy="3903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48F49-08BA-4E23-9CF6-AE2201A79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09399"/>
            <a:ext cx="8520600" cy="358434"/>
          </a:xfrm>
        </p:spPr>
        <p:txBody>
          <a:bodyPr/>
          <a:lstStyle/>
          <a:p>
            <a:r>
              <a:rPr lang="en-US" dirty="0"/>
              <a:t>Recapitulation</a:t>
            </a: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8C43DE-2CDE-4C5D-8E49-A682A8486723}"/>
              </a:ext>
            </a:extLst>
          </p:cNvPr>
          <p:cNvSpPr txBox="1"/>
          <p:nvPr/>
        </p:nvSpPr>
        <p:spPr>
          <a:xfrm>
            <a:off x="903768" y="590391"/>
            <a:ext cx="51780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Identify the given numbers</a:t>
            </a:r>
            <a:endParaRPr lang="en-IN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09337A-A5AB-4581-90F2-B0B0D030E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0204" y="1130964"/>
            <a:ext cx="1085184" cy="17577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83B9E-106B-440C-BE6F-3E6D4EFC76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7378" y="1208752"/>
            <a:ext cx="1085184" cy="167994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A9EE9-3451-4D10-997A-810921A429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437" y="1130964"/>
            <a:ext cx="584458" cy="15676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4AD85C-0A42-4525-AB9F-41F2850ED5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3030" y="887965"/>
            <a:ext cx="885050" cy="205367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30FC35-3078-4EE3-90FA-0B63BD2CFD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182" y="2906601"/>
            <a:ext cx="885050" cy="16799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A5AF100-818E-4971-A527-1A65C51DA1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41107" y="3140997"/>
            <a:ext cx="985117" cy="14455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95CC40-2E42-480B-A892-D4DAF4A25F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53260" y="2719736"/>
            <a:ext cx="1614820" cy="20536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0D0816-E6ED-40B2-8E89-FECE822F69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66316" y="2836935"/>
            <a:ext cx="681373" cy="2053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82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ADCBF-E973-421E-8DC0-9502C6357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4550"/>
            <a:ext cx="8520600" cy="24454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F4E9D4-C272-47F6-8BE0-7FB3798419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994" y="879844"/>
            <a:ext cx="3621493" cy="40191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8A9E24-F0D6-4BEB-B72A-B3C655512E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77" y="2252773"/>
            <a:ext cx="2840776" cy="197632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E1D886-E614-4286-81B9-2BAA5FAF5D5B}"/>
              </a:ext>
            </a:extLst>
          </p:cNvPr>
          <p:cNvSpPr txBox="1"/>
          <p:nvPr/>
        </p:nvSpPr>
        <p:spPr>
          <a:xfrm>
            <a:off x="1392865" y="572067"/>
            <a:ext cx="6379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BIG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2249A8-C938-4650-9DCB-391C22FE6108}"/>
              </a:ext>
            </a:extLst>
          </p:cNvPr>
          <p:cNvSpPr txBox="1"/>
          <p:nvPr/>
        </p:nvSpPr>
        <p:spPr>
          <a:xfrm>
            <a:off x="6507125" y="1944996"/>
            <a:ext cx="8825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SMALL</a:t>
            </a:r>
            <a:endParaRPr lang="en-IN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6FC0216-7789-424E-A9FF-16500764BA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AD53B6-8F84-47B8-81B0-6DEBBD5821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465" y="3833701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67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6EC6-437E-4459-ADF5-082C4D32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48856"/>
            <a:ext cx="8520600" cy="372140"/>
          </a:xfrm>
        </p:spPr>
        <p:txBody>
          <a:bodyPr/>
          <a:lstStyle/>
          <a:p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8AB6BE-A495-4EC0-9A07-4BE16038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911" y="1461267"/>
            <a:ext cx="5697722" cy="158425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057509-DE46-4B2B-AFE4-1C1A9BDBFC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9157" y="3189768"/>
            <a:ext cx="2981325" cy="206426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7E64FD3-186E-450A-9ED4-03197D725E54}"/>
              </a:ext>
            </a:extLst>
          </p:cNvPr>
          <p:cNvSpPr txBox="1"/>
          <p:nvPr/>
        </p:nvSpPr>
        <p:spPr>
          <a:xfrm>
            <a:off x="3444948" y="1042453"/>
            <a:ext cx="15098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    </a:t>
            </a:r>
            <a:r>
              <a:rPr lang="en-US" sz="2400" dirty="0">
                <a:solidFill>
                  <a:srgbClr val="C00000"/>
                </a:solidFill>
              </a:rPr>
              <a:t>LONG</a:t>
            </a: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3DCB31-B02F-426C-B7D3-6CDA1A953CCF}"/>
              </a:ext>
            </a:extLst>
          </p:cNvPr>
          <p:cNvSpPr txBox="1"/>
          <p:nvPr/>
        </p:nvSpPr>
        <p:spPr>
          <a:xfrm>
            <a:off x="4572000" y="3430628"/>
            <a:ext cx="12705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SHORT</a:t>
            </a:r>
            <a:endParaRPr lang="en-IN" sz="2400" dirty="0">
              <a:solidFill>
                <a:srgbClr val="C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A06DC9-1453-469D-95E1-CD530D1C38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7628" y="2398971"/>
            <a:ext cx="643270" cy="7907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1216E4-CFF8-4EB3-BA2C-2E5A09D1E6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3" y="4424309"/>
            <a:ext cx="643270" cy="790797"/>
          </a:xfrm>
          <a:prstGeom prst="rect">
            <a:avLst/>
          </a:prstGeom>
        </p:spPr>
      </p:pic>
      <p:pic>
        <p:nvPicPr>
          <p:cNvPr id="13" name="Google Shape;76;p16">
            <a:extLst>
              <a:ext uri="{FF2B5EF4-FFF2-40B4-BE49-F238E27FC236}">
                <a16:creationId xmlns:a16="http://schemas.microsoft.com/office/drawing/2014/main" id="{DCDD9821-6D79-48BC-8DF7-B4FCE9DE55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130497" y="4559606"/>
            <a:ext cx="925650" cy="583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9453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6DDB2-0779-4846-8631-1CE4797B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46" y="151929"/>
            <a:ext cx="8520600" cy="230843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9076B-125B-40D2-82DE-5294372FF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135" y="691116"/>
            <a:ext cx="1944429" cy="44523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4649D29-21B3-48C0-BDBE-ADE1DF07EB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6397" y="2571750"/>
            <a:ext cx="2000250" cy="2286000"/>
          </a:xfrm>
          <a:prstGeom prst="rect">
            <a:avLst/>
          </a:prstGeom>
        </p:spPr>
      </p:pic>
      <p:pic>
        <p:nvPicPr>
          <p:cNvPr id="9" name="Google Shape;76;p16">
            <a:extLst>
              <a:ext uri="{FF2B5EF4-FFF2-40B4-BE49-F238E27FC236}">
                <a16:creationId xmlns:a16="http://schemas.microsoft.com/office/drawing/2014/main" id="{2C1536E2-14C9-42A0-9FA6-C20BC9C4E863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59480" y="4407677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6460799-8DDF-484D-9A34-1E467D57F542}"/>
              </a:ext>
            </a:extLst>
          </p:cNvPr>
          <p:cNvSpPr txBox="1"/>
          <p:nvPr/>
        </p:nvSpPr>
        <p:spPr>
          <a:xfrm>
            <a:off x="968892" y="691116"/>
            <a:ext cx="10193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TALL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C5A362-EAFB-4896-B899-686CD387CC3B}"/>
              </a:ext>
            </a:extLst>
          </p:cNvPr>
          <p:cNvSpPr txBox="1"/>
          <p:nvPr/>
        </p:nvSpPr>
        <p:spPr>
          <a:xfrm>
            <a:off x="5560827" y="2048530"/>
            <a:ext cx="1467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</a:rPr>
              <a:t>SHORT</a:t>
            </a:r>
            <a:endParaRPr lang="en-IN" sz="1800" dirty="0">
              <a:solidFill>
                <a:srgbClr val="FF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9F5AED8-F31B-4D92-9D63-AA8622FF2D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61573" y="4066953"/>
            <a:ext cx="643270" cy="7907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CE51BBB-197E-47DB-A9F7-74A040BFF4C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438" y="4211440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031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4338"/>
            <a:ext cx="8520600" cy="432862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127" y="715455"/>
            <a:ext cx="7743859" cy="417552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1924493" y="2279362"/>
            <a:ext cx="53588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3200" dirty="0">
                <a:solidFill>
                  <a:srgbClr val="FF0000"/>
                </a:solidFill>
              </a:rPr>
              <a:t>ACTIVITY IN NOTE BK </a:t>
            </a:r>
            <a:r>
              <a:rPr lang="en-US" sz="3200" dirty="0" err="1">
                <a:solidFill>
                  <a:srgbClr val="FF0000"/>
                </a:solidFill>
              </a:rPr>
              <a:t>BK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95336" y="4307083"/>
            <a:ext cx="925650" cy="58389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D9DB3C-0D40-4720-A935-C1520780EF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7470" y="3961957"/>
            <a:ext cx="643270" cy="790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87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404138-E1E0-4FA0-8C42-463D45023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00" y="77501"/>
            <a:ext cx="8520600" cy="252108"/>
          </a:xfrm>
        </p:spPr>
        <p:txBody>
          <a:bodyPr/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Activity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C8718F-01AE-48DF-9F48-D464456F67D1}"/>
              </a:ext>
            </a:extLst>
          </p:cNvPr>
          <p:cNvSpPr txBox="1"/>
          <p:nvPr/>
        </p:nvSpPr>
        <p:spPr>
          <a:xfrm>
            <a:off x="623400" y="537228"/>
            <a:ext cx="457731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Colour the picture as per the  given instruction</a:t>
            </a:r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636DEE-8B64-42B6-9AD9-73DC9012B115}"/>
              </a:ext>
            </a:extLst>
          </p:cNvPr>
          <p:cNvSpPr/>
          <p:nvPr/>
        </p:nvSpPr>
        <p:spPr>
          <a:xfrm>
            <a:off x="498441" y="1410281"/>
            <a:ext cx="2360427" cy="17224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A173BF-C592-48A0-98B7-12C999D13C8E}"/>
              </a:ext>
            </a:extLst>
          </p:cNvPr>
          <p:cNvSpPr/>
          <p:nvPr/>
        </p:nvSpPr>
        <p:spPr>
          <a:xfrm>
            <a:off x="6662560" y="1464879"/>
            <a:ext cx="2360427" cy="17224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249F57-571E-42F8-AA22-8480FA565E7F}"/>
              </a:ext>
            </a:extLst>
          </p:cNvPr>
          <p:cNvSpPr/>
          <p:nvPr/>
        </p:nvSpPr>
        <p:spPr>
          <a:xfrm>
            <a:off x="3703486" y="3346276"/>
            <a:ext cx="2360427" cy="17224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866C9F6-CA80-4DCE-B9C4-2DF7A67C5991}"/>
              </a:ext>
            </a:extLst>
          </p:cNvPr>
          <p:cNvSpPr txBox="1"/>
          <p:nvPr/>
        </p:nvSpPr>
        <p:spPr>
          <a:xfrm>
            <a:off x="319420" y="952465"/>
            <a:ext cx="18580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Colour the  </a:t>
            </a:r>
            <a:r>
              <a:rPr lang="en-US" dirty="0">
                <a:solidFill>
                  <a:srgbClr val="FF0000"/>
                </a:solidFill>
              </a:rPr>
              <a:t>Big</a:t>
            </a:r>
            <a:r>
              <a:rPr lang="en-US" dirty="0"/>
              <a:t> one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F243E6-74CA-4DD4-B67A-5161319F2077}"/>
              </a:ext>
            </a:extLst>
          </p:cNvPr>
          <p:cNvSpPr txBox="1"/>
          <p:nvPr/>
        </p:nvSpPr>
        <p:spPr>
          <a:xfrm>
            <a:off x="6913753" y="845005"/>
            <a:ext cx="18580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Colour the </a:t>
            </a:r>
            <a:r>
              <a:rPr lang="en-US" dirty="0">
                <a:solidFill>
                  <a:srgbClr val="FF0000"/>
                </a:solidFill>
              </a:rPr>
              <a:t>short</a:t>
            </a:r>
            <a:r>
              <a:rPr lang="en-US" dirty="0"/>
              <a:t> one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ACACB11-C037-49A5-9970-3D90D23F3F3F}"/>
              </a:ext>
            </a:extLst>
          </p:cNvPr>
          <p:cNvSpPr txBox="1"/>
          <p:nvPr/>
        </p:nvSpPr>
        <p:spPr>
          <a:xfrm>
            <a:off x="3819747" y="2841276"/>
            <a:ext cx="19419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Colour  the </a:t>
            </a:r>
            <a:r>
              <a:rPr lang="en-US" dirty="0">
                <a:solidFill>
                  <a:srgbClr val="FF0000"/>
                </a:solidFill>
              </a:rPr>
              <a:t>Long </a:t>
            </a:r>
            <a:r>
              <a:rPr lang="en-US" dirty="0"/>
              <a:t> one</a:t>
            </a:r>
            <a:endParaRPr lang="en-IN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7F41D86-8D96-4A21-9899-57B69193F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982" y="1414131"/>
            <a:ext cx="1622262" cy="152824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D3EB303-DEB9-4158-87B5-9FA27DD1D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386" y="1994351"/>
            <a:ext cx="929407" cy="94802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0F139-A546-41CB-A9FE-1ED3F6F21A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747" y="3548862"/>
            <a:ext cx="2152313" cy="7183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6D7FEE-9242-487A-A6AC-255EF5C63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5662" y="4418976"/>
            <a:ext cx="1240481" cy="4980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CC4564E-1E48-47DC-8211-E41068B7B0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1647" y="2258162"/>
            <a:ext cx="560146" cy="89089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BB0E40B-F215-4281-8E65-FB431C1BEE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66592" y="1595186"/>
            <a:ext cx="666403" cy="155386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61E82BB-D10F-4110-8693-4C32716E0984}"/>
              </a:ext>
            </a:extLst>
          </p:cNvPr>
          <p:cNvSpPr txBox="1"/>
          <p:nvPr/>
        </p:nvSpPr>
        <p:spPr>
          <a:xfrm rot="18359863">
            <a:off x="-194903" y="191218"/>
            <a:ext cx="7769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CW</a:t>
            </a:r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325A28-494A-4259-B55F-E9E590C7DCA3}"/>
              </a:ext>
            </a:extLst>
          </p:cNvPr>
          <p:cNvSpPr txBox="1"/>
          <p:nvPr/>
        </p:nvSpPr>
        <p:spPr>
          <a:xfrm rot="18316451">
            <a:off x="-121482" y="352977"/>
            <a:ext cx="108641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dirty="0"/>
              <a:t>24/08/21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0865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A5716-6891-4204-98DA-250481898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4430"/>
            <a:ext cx="8520600" cy="499464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AA6030-1435-467E-B045-8427372895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132476"/>
            <a:ext cx="8413659" cy="4750958"/>
          </a:xfrm>
          <a:prstGeom prst="rect">
            <a:avLst/>
          </a:prstGeom>
        </p:spPr>
      </p:pic>
      <p:pic>
        <p:nvPicPr>
          <p:cNvPr id="5" name="Google Shape;76;p16">
            <a:extLst>
              <a:ext uri="{FF2B5EF4-FFF2-40B4-BE49-F238E27FC236}">
                <a16:creationId xmlns:a16="http://schemas.microsoft.com/office/drawing/2014/main" id="{087328B8-97DF-42E9-BFB7-DC791CE9B45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62665" y="4241494"/>
            <a:ext cx="925650" cy="58389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C2DCB65-C068-48A9-A558-B5AA01D5BA25}"/>
              </a:ext>
            </a:extLst>
          </p:cNvPr>
          <p:cNvSpPr txBox="1"/>
          <p:nvPr/>
        </p:nvSpPr>
        <p:spPr>
          <a:xfrm rot="18866211">
            <a:off x="1411124" y="692646"/>
            <a:ext cx="10443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24/08/21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56571-147B-4A88-A76A-DA8DF3F0FB8D}"/>
              </a:ext>
            </a:extLst>
          </p:cNvPr>
          <p:cNvSpPr txBox="1"/>
          <p:nvPr/>
        </p:nvSpPr>
        <p:spPr>
          <a:xfrm>
            <a:off x="3583172" y="611938"/>
            <a:ext cx="260497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ASSIGNMENT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4850CF0-9AB8-47CD-8B18-87164A38C06F}"/>
              </a:ext>
            </a:extLst>
          </p:cNvPr>
          <p:cNvSpPr txBox="1"/>
          <p:nvPr/>
        </p:nvSpPr>
        <p:spPr>
          <a:xfrm>
            <a:off x="2286000" y="1530919"/>
            <a:ext cx="47208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2000" dirty="0">
                <a:solidFill>
                  <a:schemeClr val="bg1"/>
                </a:solidFill>
              </a:rPr>
              <a:t>1.</a:t>
            </a:r>
            <a:r>
              <a:rPr lang="en-US" sz="1800" dirty="0">
                <a:solidFill>
                  <a:schemeClr val="bg1"/>
                </a:solidFill>
              </a:rPr>
              <a:t>Complete the given activity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AE8210-F544-43DB-90F7-06D9777623DD}"/>
              </a:ext>
            </a:extLst>
          </p:cNvPr>
          <p:cNvSpPr txBox="1"/>
          <p:nvPr/>
        </p:nvSpPr>
        <p:spPr>
          <a:xfrm>
            <a:off x="2286000" y="209819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2.Learn to count numbers 1-10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2968DC-D7B5-4B60-B6E8-A929941C8B8F}"/>
              </a:ext>
            </a:extLst>
          </p:cNvPr>
          <p:cNvSpPr txBox="1"/>
          <p:nvPr/>
        </p:nvSpPr>
        <p:spPr>
          <a:xfrm>
            <a:off x="2286000" y="2571750"/>
            <a:ext cx="51036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3.Paste /Draw   the picture of one  Long and  short    object  in   </a:t>
            </a:r>
            <a:r>
              <a:rPr lang="en-US" sz="1800" dirty="0" err="1">
                <a:solidFill>
                  <a:schemeClr val="bg1"/>
                </a:solidFill>
              </a:rPr>
              <a:t>nt</a:t>
            </a:r>
            <a:r>
              <a:rPr lang="en-US" sz="1800" dirty="0">
                <a:solidFill>
                  <a:schemeClr val="bg1"/>
                </a:solidFill>
              </a:rPr>
              <a:t> bk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523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3533</TotalTime>
  <Words>122</Words>
  <Application>Microsoft Office PowerPoint</Application>
  <PresentationFormat>On-screen Show (16:9)</PresentationFormat>
  <Paragraphs>37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Simple Light</vt:lpstr>
      <vt:lpstr>PowerPoint Presentation</vt:lpstr>
      <vt:lpstr>Recapitulation</vt:lpstr>
      <vt:lpstr>PowerPoint Presentation</vt:lpstr>
      <vt:lpstr>PowerPoint Presentation</vt:lpstr>
      <vt:lpstr>PowerPoint Presentation</vt:lpstr>
      <vt:lpstr>PowerPoint Presentation</vt:lpstr>
      <vt:lpstr>Activity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meera.raj04@outlook.com</cp:lastModifiedBy>
  <cp:revision>299</cp:revision>
  <dcterms:modified xsi:type="dcterms:W3CDTF">2021-08-24T02:56:20Z</dcterms:modified>
</cp:coreProperties>
</file>