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01" r:id="rId3"/>
    <p:sldId id="299" r:id="rId4"/>
    <p:sldId id="284" r:id="rId5"/>
    <p:sldId id="292" r:id="rId6"/>
    <p:sldId id="290" r:id="rId7"/>
    <p:sldId id="300" r:id="rId8"/>
    <p:sldId id="281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 varScale="1">
        <p:scale>
          <a:sx n="90" d="100"/>
          <a:sy n="90" d="100"/>
        </p:scale>
        <p:origin x="81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BIG</a:t>
            </a:r>
            <a:r>
              <a:rPr lang="en-US" baseline="0" dirty="0"/>
              <a:t> AND SMALL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given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1214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926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TALL      SHORT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6044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5741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23/08/21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2980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3.Paste /Draw   the picture of one  and  short object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237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.jpeg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66457"/>
            <a:ext cx="9144000" cy="1377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6397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23.08.2021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4162" y="2752978"/>
            <a:ext cx="23002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3714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 -TALL  &amp; SHORT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45414" y="2751871"/>
            <a:ext cx="16260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BK PG NO10</a:t>
            </a:r>
          </a:p>
        </p:txBody>
      </p:sp>
      <p:pic>
        <p:nvPicPr>
          <p:cNvPr id="23" name="Picture 22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1154"/>
            <a:ext cx="5090160" cy="3903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8F49-08BA-4E23-9CF6-AE2201A7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9399"/>
            <a:ext cx="8520600" cy="358434"/>
          </a:xfrm>
        </p:spPr>
        <p:txBody>
          <a:bodyPr/>
          <a:lstStyle/>
          <a:p>
            <a:r>
              <a:rPr lang="en-US" dirty="0"/>
              <a:t>Recapitulation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8C43DE-2CDE-4C5D-8E49-A682A8486723}"/>
              </a:ext>
            </a:extLst>
          </p:cNvPr>
          <p:cNvSpPr txBox="1"/>
          <p:nvPr/>
        </p:nvSpPr>
        <p:spPr>
          <a:xfrm>
            <a:off x="903768" y="590391"/>
            <a:ext cx="51780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Identify the given numbers</a:t>
            </a:r>
            <a:endParaRPr lang="en-IN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9337A-A5AB-4581-90F2-B0B0D030E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0204" y="1130964"/>
            <a:ext cx="1085184" cy="17577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83B9E-106B-440C-BE6F-3E6D4EFC7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378" y="1208752"/>
            <a:ext cx="1085184" cy="1679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A9EE9-3451-4D10-997A-810921A42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437" y="1130964"/>
            <a:ext cx="584458" cy="1567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4AD85C-0A42-4525-AB9F-41F2850ED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3030" y="887965"/>
            <a:ext cx="885050" cy="20536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30FC35-3078-4EE3-90FA-0B63BD2CF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182" y="2906601"/>
            <a:ext cx="885050" cy="16799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A5AF100-818E-4971-A527-1A65C51DA1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92796" y="3140997"/>
            <a:ext cx="985117" cy="144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82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DCBF-E973-421E-8DC0-9502C635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4550"/>
            <a:ext cx="8520600" cy="24454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F4E9D4-C272-47F6-8BE0-7FB379841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94" y="879844"/>
            <a:ext cx="3621493" cy="4019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8A9E24-F0D6-4BEB-B72A-B3C655512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77" y="2252773"/>
            <a:ext cx="2840776" cy="19763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E1D886-E614-4286-81B9-2BAA5FAF5D5B}"/>
              </a:ext>
            </a:extLst>
          </p:cNvPr>
          <p:cNvSpPr txBox="1"/>
          <p:nvPr/>
        </p:nvSpPr>
        <p:spPr>
          <a:xfrm>
            <a:off x="1392865" y="572067"/>
            <a:ext cx="6379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BIG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2249A8-C938-4650-9DCB-391C22FE6108}"/>
              </a:ext>
            </a:extLst>
          </p:cNvPr>
          <p:cNvSpPr txBox="1"/>
          <p:nvPr/>
        </p:nvSpPr>
        <p:spPr>
          <a:xfrm>
            <a:off x="6507125" y="1944996"/>
            <a:ext cx="8825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SMALL</a:t>
            </a:r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FC0216-7789-424E-A9FF-16500764BA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AD53B6-8F84-47B8-81B0-6DEBBD5821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465" y="3833701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67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6EC6-437E-4459-ADF5-082C4D32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48856"/>
            <a:ext cx="8520600" cy="372140"/>
          </a:xfrm>
        </p:spPr>
        <p:txBody>
          <a:bodyPr/>
          <a:lstStyle/>
          <a:p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8AB6BE-A495-4EC0-9A07-4BE16038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911" y="1461267"/>
            <a:ext cx="5697722" cy="15842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057509-DE46-4B2B-AFE4-1C1A9BDBF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157" y="3189768"/>
            <a:ext cx="2981325" cy="20642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E64FD3-186E-450A-9ED4-03197D725E54}"/>
              </a:ext>
            </a:extLst>
          </p:cNvPr>
          <p:cNvSpPr txBox="1"/>
          <p:nvPr/>
        </p:nvSpPr>
        <p:spPr>
          <a:xfrm>
            <a:off x="3444948" y="1042453"/>
            <a:ext cx="1509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    </a:t>
            </a:r>
            <a:r>
              <a:rPr lang="en-US" sz="2400" dirty="0">
                <a:solidFill>
                  <a:srgbClr val="C00000"/>
                </a:solidFill>
              </a:rPr>
              <a:t>LONG</a:t>
            </a: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DCB31-B02F-426C-B7D3-6CDA1A953CCF}"/>
              </a:ext>
            </a:extLst>
          </p:cNvPr>
          <p:cNvSpPr txBox="1"/>
          <p:nvPr/>
        </p:nvSpPr>
        <p:spPr>
          <a:xfrm>
            <a:off x="4572000" y="3430628"/>
            <a:ext cx="12705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SHORT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06DC9-1453-469D-95E1-CD530D1C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7628" y="2398971"/>
            <a:ext cx="643270" cy="7907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1216E4-CFF8-4EB3-BA2C-2E5A09D1E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3" y="4424309"/>
            <a:ext cx="643270" cy="790797"/>
          </a:xfrm>
          <a:prstGeom prst="rect">
            <a:avLst/>
          </a:prstGeom>
        </p:spPr>
      </p:pic>
      <p:pic>
        <p:nvPicPr>
          <p:cNvPr id="13" name="Google Shape;76;p16">
            <a:extLst>
              <a:ext uri="{FF2B5EF4-FFF2-40B4-BE49-F238E27FC236}">
                <a16:creationId xmlns:a16="http://schemas.microsoft.com/office/drawing/2014/main" id="{DCDD9821-6D79-48BC-8DF7-B4FCE9DE55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30497" y="4559606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453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6DDB2-0779-4846-8631-1CE4797B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46" y="151929"/>
            <a:ext cx="8520600" cy="23084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9076B-125B-40D2-82DE-5294372FF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135" y="691116"/>
            <a:ext cx="1944429" cy="44523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649D29-21B3-48C0-BDBE-ADE1DF07E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6397" y="2571750"/>
            <a:ext cx="2000250" cy="2286000"/>
          </a:xfrm>
          <a:prstGeom prst="rect">
            <a:avLst/>
          </a:prstGeom>
        </p:spPr>
      </p:pic>
      <p:pic>
        <p:nvPicPr>
          <p:cNvPr id="9" name="Google Shape;76;p16">
            <a:extLst>
              <a:ext uri="{FF2B5EF4-FFF2-40B4-BE49-F238E27FC236}">
                <a16:creationId xmlns:a16="http://schemas.microsoft.com/office/drawing/2014/main" id="{2C1536E2-14C9-42A0-9FA6-C20BC9C4E8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59480" y="4407677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460799-8DDF-484D-9A34-1E467D57F542}"/>
              </a:ext>
            </a:extLst>
          </p:cNvPr>
          <p:cNvSpPr txBox="1"/>
          <p:nvPr/>
        </p:nvSpPr>
        <p:spPr>
          <a:xfrm>
            <a:off x="968892" y="691116"/>
            <a:ext cx="1019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C5A362-EAFB-4896-B899-686CD387CC3B}"/>
              </a:ext>
            </a:extLst>
          </p:cNvPr>
          <p:cNvSpPr txBox="1"/>
          <p:nvPr/>
        </p:nvSpPr>
        <p:spPr>
          <a:xfrm>
            <a:off x="5560827" y="2048530"/>
            <a:ext cx="1467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SHORT</a:t>
            </a:r>
            <a:endParaRPr lang="en-IN" sz="1800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9F5AED8-F31B-4D92-9D63-AA8622FF2D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1573" y="4066953"/>
            <a:ext cx="643270" cy="7907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CE51BBB-197E-47DB-A9F7-74A040BFF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438" y="4211440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031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8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5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1924493" y="2279362"/>
            <a:ext cx="5358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ACTIVITY IN NOTE BK </a:t>
            </a:r>
            <a:r>
              <a:rPr lang="en-US" sz="3200" dirty="0" err="1">
                <a:solidFill>
                  <a:srgbClr val="FF0000"/>
                </a:solidFill>
              </a:rPr>
              <a:t>BK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3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D9DB3C-0D40-4720-A935-C1520780E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87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5D35-4933-4B90-BEEB-F45CFF9DC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17" y="106326"/>
            <a:ext cx="8520600" cy="308344"/>
          </a:xfrm>
        </p:spPr>
        <p:txBody>
          <a:bodyPr/>
          <a:lstStyle/>
          <a:p>
            <a:r>
              <a:rPr lang="en-US" dirty="0"/>
              <a:t>In note bk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1D53CD-89AF-4B76-8894-C550CE725427}"/>
              </a:ext>
            </a:extLst>
          </p:cNvPr>
          <p:cNvSpPr txBox="1"/>
          <p:nvPr/>
        </p:nvSpPr>
        <p:spPr>
          <a:xfrm>
            <a:off x="1637414" y="585075"/>
            <a:ext cx="57096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Color the Tall    picture  &amp;    circle the short</a:t>
            </a:r>
            <a:endParaRPr lang="en-IN" sz="20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BAAEB25-2023-4D13-82EA-C859E875E0E8}"/>
              </a:ext>
            </a:extLst>
          </p:cNvPr>
          <p:cNvSpPr/>
          <p:nvPr/>
        </p:nvSpPr>
        <p:spPr>
          <a:xfrm flipH="1" flipV="1">
            <a:off x="1084521" y="985185"/>
            <a:ext cx="6815470" cy="40519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1A6046-D419-4E7C-938D-8F1011E05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234" y="1299335"/>
            <a:ext cx="781050" cy="18797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6D0378-8A8E-477E-A8E1-3A85B116E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510" y="1813626"/>
            <a:ext cx="781050" cy="115872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BB65C8B-9D06-4628-A5FC-4BAAE33F7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3234" y="1328665"/>
            <a:ext cx="1724911" cy="18797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43E62B-4B34-4169-91B5-078816A08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2997" y="1813625"/>
            <a:ext cx="1541721" cy="115872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3AA21E2-E8BB-463D-B618-33BA68138A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7253" y="3157374"/>
            <a:ext cx="1084524" cy="16863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1906EFF-551E-43CE-97A0-1A315C089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1595" y="3566992"/>
            <a:ext cx="1084524" cy="115872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8B72F40-499A-4444-B1D0-B0E173DB00BF}"/>
              </a:ext>
            </a:extLst>
          </p:cNvPr>
          <p:cNvSpPr txBox="1"/>
          <p:nvPr/>
        </p:nvSpPr>
        <p:spPr>
          <a:xfrm rot="18835466">
            <a:off x="-27575" y="60443"/>
            <a:ext cx="7956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CW</a:t>
            </a:r>
            <a:endParaRPr lang="en-IN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6FF0AE-1CF6-4427-A8B1-26C0A29DB2C7}"/>
              </a:ext>
            </a:extLst>
          </p:cNvPr>
          <p:cNvSpPr txBox="1"/>
          <p:nvPr/>
        </p:nvSpPr>
        <p:spPr>
          <a:xfrm rot="18990783">
            <a:off x="-92409" y="214615"/>
            <a:ext cx="13930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23/08/21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276458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5716-6891-4204-98DA-25048189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4430"/>
            <a:ext cx="8520600" cy="499464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AA6030-1435-467E-B045-842737289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32476"/>
            <a:ext cx="8413659" cy="4750958"/>
          </a:xfrm>
          <a:prstGeom prst="rect">
            <a:avLst/>
          </a:prstGeom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087328B8-97DF-42E9-BFB7-DC791CE9B4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DCB65-C068-48A9-A558-B5AA01D5BA25}"/>
              </a:ext>
            </a:extLst>
          </p:cNvPr>
          <p:cNvSpPr txBox="1"/>
          <p:nvPr/>
        </p:nvSpPr>
        <p:spPr>
          <a:xfrm rot="18866211">
            <a:off x="1411124" y="692646"/>
            <a:ext cx="10443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23/08/21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56571-147B-4A88-A76A-DA8DF3F0FB8D}"/>
              </a:ext>
            </a:extLst>
          </p:cNvPr>
          <p:cNvSpPr txBox="1"/>
          <p:nvPr/>
        </p:nvSpPr>
        <p:spPr>
          <a:xfrm>
            <a:off x="3583172" y="611938"/>
            <a:ext cx="26049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ASSIGNMENT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850CF0-9AB8-47CD-8B18-87164A38C06F}"/>
              </a:ext>
            </a:extLst>
          </p:cNvPr>
          <p:cNvSpPr txBox="1"/>
          <p:nvPr/>
        </p:nvSpPr>
        <p:spPr>
          <a:xfrm>
            <a:off x="2286000" y="1530919"/>
            <a:ext cx="47208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1.</a:t>
            </a:r>
            <a:r>
              <a:rPr lang="en-US" sz="1800" dirty="0">
                <a:solidFill>
                  <a:schemeClr val="bg1"/>
                </a:solidFill>
              </a:rPr>
              <a:t>Complete the given activity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E8210-F544-43DB-90F7-06D9777623DD}"/>
              </a:ext>
            </a:extLst>
          </p:cNvPr>
          <p:cNvSpPr txBox="1"/>
          <p:nvPr/>
        </p:nvSpPr>
        <p:spPr>
          <a:xfrm>
            <a:off x="2286000" y="209819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2.Learn to count numbers 1-10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2968DC-D7B5-4B60-B6E8-A929941C8B8F}"/>
              </a:ext>
            </a:extLst>
          </p:cNvPr>
          <p:cNvSpPr txBox="1"/>
          <p:nvPr/>
        </p:nvSpPr>
        <p:spPr>
          <a:xfrm>
            <a:off x="2286000" y="2571750"/>
            <a:ext cx="5103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3.Paste /Draw   the picture of one  Long and  short    object  in   </a:t>
            </a:r>
            <a:r>
              <a:rPr lang="en-US" sz="1800" dirty="0" err="1">
                <a:solidFill>
                  <a:schemeClr val="bg1"/>
                </a:solidFill>
              </a:rPr>
              <a:t>nt</a:t>
            </a:r>
            <a:r>
              <a:rPr lang="en-US" sz="1800" dirty="0">
                <a:solidFill>
                  <a:schemeClr val="bg1"/>
                </a:solidFill>
              </a:rPr>
              <a:t> bk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5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3406</TotalTime>
  <Words>114</Words>
  <Application>Microsoft Office PowerPoint</Application>
  <PresentationFormat>On-screen Show (16:9)</PresentationFormat>
  <Paragraphs>34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Recapitulation</vt:lpstr>
      <vt:lpstr>PowerPoint Presentation</vt:lpstr>
      <vt:lpstr>PowerPoint Presentation</vt:lpstr>
      <vt:lpstr>PowerPoint Presentation</vt:lpstr>
      <vt:lpstr>PowerPoint Presentation</vt:lpstr>
      <vt:lpstr>In note bk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meera.raj04@outlook.com</cp:lastModifiedBy>
  <cp:revision>295</cp:revision>
  <dcterms:modified xsi:type="dcterms:W3CDTF">2021-08-22T13:56:23Z</dcterms:modified>
</cp:coreProperties>
</file>