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99" r:id="rId3"/>
    <p:sldId id="300" r:id="rId4"/>
    <p:sldId id="284" r:id="rId5"/>
    <p:sldId id="286" r:id="rId6"/>
    <p:sldId id="292" r:id="rId7"/>
    <p:sldId id="293" r:id="rId8"/>
    <p:sldId id="294" r:id="rId9"/>
    <p:sldId id="295" r:id="rId10"/>
    <p:sldId id="290" r:id="rId11"/>
    <p:sldId id="301" r:id="rId12"/>
    <p:sldId id="302" r:id="rId13"/>
    <p:sldId id="281" r:id="rId14"/>
    <p:sldId id="259" r:id="rId15"/>
  </p:sldIdLst>
  <p:sldSz cx="9144000" cy="5143500" type="screen16x9"/>
  <p:notesSz cx="7315200" cy="96012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 snapToGrid="0">
      <p:cViewPr varScale="1">
        <p:scale>
          <a:sx n="90" d="100"/>
          <a:sy n="90" d="100"/>
        </p:scale>
        <p:origin x="816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96645" rIns="96645" bIns="9664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r>
              <a:rPr lang="en-US" dirty="0"/>
              <a:t>BIG</a:t>
            </a:r>
            <a:r>
              <a:rPr lang="en-US" baseline="0" dirty="0"/>
              <a:t> AND SMALL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SMALL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62926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BIG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623592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SHORT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453435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TALL      SHORT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860446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IN BK PG  NO-9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65741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Paste one Tall and Short picture in your </a:t>
            </a:r>
            <a:r>
              <a:rPr lang="en-US" dirty="0" err="1"/>
              <a:t>nt</a:t>
            </a:r>
            <a:r>
              <a:rPr lang="en-US" dirty="0"/>
              <a:t> bk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132370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p4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Ref idx="1001">
        <a:schemeClr val="bg1"/>
      </p:bgRef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6.pn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.jpe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766457"/>
            <a:ext cx="9144000" cy="1377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04900" y="105700"/>
            <a:ext cx="1170475" cy="117047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12"/>
          <p:cNvSpPr/>
          <p:nvPr/>
        </p:nvSpPr>
        <p:spPr>
          <a:xfrm>
            <a:off x="5352340" y="1263976"/>
            <a:ext cx="23220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CLASS : NURSERY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363250" y="1741714"/>
            <a:ext cx="22567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 DATE :     18.08.2021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396276" y="2211033"/>
            <a:ext cx="11817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b="1" dirty="0"/>
              <a:t>SUBJECT :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374162" y="2752978"/>
            <a:ext cx="230026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b="1" dirty="0"/>
              <a:t>CHAPTER NUMBER-  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5429162" y="3223405"/>
            <a:ext cx="371483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SUB-TOPIC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 : - REVISION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469300" y="2211034"/>
            <a:ext cx="8226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b="1" dirty="0"/>
              <a:t>MATHS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145414" y="2751871"/>
            <a:ext cx="16260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/>
              <a:t>BK PG NO-8,9,10</a:t>
            </a:r>
          </a:p>
        </p:txBody>
      </p:sp>
      <p:pic>
        <p:nvPicPr>
          <p:cNvPr id="23" name="Picture 22" descr="Nursery-35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81154"/>
            <a:ext cx="5090160" cy="39031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F65A4-35A3-4057-A283-04ABB5B1A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4338"/>
            <a:ext cx="8520600" cy="432862"/>
          </a:xfrm>
        </p:spPr>
        <p:txBody>
          <a:bodyPr/>
          <a:lstStyle/>
          <a:p>
            <a:endParaRPr lang="en-IN"/>
          </a:p>
        </p:txBody>
      </p:sp>
      <p:pic>
        <p:nvPicPr>
          <p:cNvPr id="3" name="Content Placeholder 3" descr="WRITING.jpg">
            <a:extLst>
              <a:ext uri="{FF2B5EF4-FFF2-40B4-BE49-F238E27FC236}">
                <a16:creationId xmlns:a16="http://schemas.microsoft.com/office/drawing/2014/main" id="{B5B7240B-63A6-43AF-B391-9DB6E5AE91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127" y="715455"/>
            <a:ext cx="7743859" cy="417552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155A3F-40F7-4028-BE43-1C64C74B5D25}"/>
              </a:ext>
            </a:extLst>
          </p:cNvPr>
          <p:cNvSpPr txBox="1"/>
          <p:nvPr/>
        </p:nvSpPr>
        <p:spPr>
          <a:xfrm>
            <a:off x="1924493" y="2279362"/>
            <a:ext cx="535880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8750" indent="0">
              <a:buNone/>
            </a:pPr>
            <a:r>
              <a:rPr lang="en-US" sz="3200" dirty="0">
                <a:solidFill>
                  <a:srgbClr val="FF0000"/>
                </a:solidFill>
              </a:rPr>
              <a:t>ACTIVITY IN NOTE BK </a:t>
            </a:r>
            <a:r>
              <a:rPr lang="en-US" sz="3200" dirty="0" err="1">
                <a:solidFill>
                  <a:srgbClr val="FF0000"/>
                </a:solidFill>
              </a:rPr>
              <a:t>BK</a:t>
            </a:r>
            <a:endParaRPr lang="en-IN" sz="3200" dirty="0">
              <a:solidFill>
                <a:srgbClr val="FF0000"/>
              </a:solidFill>
            </a:endParaRPr>
          </a:p>
        </p:txBody>
      </p:sp>
      <p:pic>
        <p:nvPicPr>
          <p:cNvPr id="6" name="Google Shape;76;p16">
            <a:extLst>
              <a:ext uri="{FF2B5EF4-FFF2-40B4-BE49-F238E27FC236}">
                <a16:creationId xmlns:a16="http://schemas.microsoft.com/office/drawing/2014/main" id="{7F004D49-851C-4734-B54F-15305292090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95336" y="4307083"/>
            <a:ext cx="925650" cy="583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D9DB3C-0D40-4720-A935-C1520780EF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7470" y="3961957"/>
            <a:ext cx="643270" cy="790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7875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BC9E2-29BC-448F-97C9-03FD7AE34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120032"/>
            <a:ext cx="8520600" cy="358433"/>
          </a:xfrm>
        </p:spPr>
        <p:txBody>
          <a:bodyPr/>
          <a:lstStyle/>
          <a:p>
            <a:r>
              <a:rPr lang="en-US" sz="2400" dirty="0"/>
              <a:t>MATCH WITH SAME SIZE</a:t>
            </a:r>
            <a:endParaRPr lang="en-IN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A154FE-63B9-4D3E-B939-E25DD29EBF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574241"/>
            <a:ext cx="1076768" cy="11816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C3FFB2-7142-497D-BDD9-C81E34905E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700" y="2205952"/>
            <a:ext cx="1155593" cy="11816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DF0834F-2238-4BED-9E87-DFFB78E126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2713" y="4089622"/>
            <a:ext cx="2301287" cy="4833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39D06C0-D71E-4FA8-8B89-06F57091BC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3109" y="609878"/>
            <a:ext cx="1076768" cy="11816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489BA44-E15A-40F9-A022-043ECA199A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3364" y="891000"/>
            <a:ext cx="524729" cy="5481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0B30CEA-2D7B-4AFC-B5B2-4A56AC2739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272" y="2185320"/>
            <a:ext cx="1155593" cy="118165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E3A1DC9-AED6-448F-8F91-62E044EB27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2730" y="1676622"/>
            <a:ext cx="1155593" cy="179025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C13D146-7C67-4D5E-86DA-F1978358D1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9740" y="4035635"/>
            <a:ext cx="710137" cy="4833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B82B87D-7D1F-4F18-9A27-45E8B693E3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28" y="4035635"/>
            <a:ext cx="2301287" cy="483322"/>
          </a:xfrm>
          <a:prstGeom prst="rect">
            <a:avLst/>
          </a:prstGeom>
        </p:spPr>
      </p:pic>
      <p:sp>
        <p:nvSpPr>
          <p:cNvPr id="14" name="Block Arc 13">
            <a:extLst>
              <a:ext uri="{FF2B5EF4-FFF2-40B4-BE49-F238E27FC236}">
                <a16:creationId xmlns:a16="http://schemas.microsoft.com/office/drawing/2014/main" id="{8CD59ECD-63BD-4E08-8361-213EFE1909DD}"/>
              </a:ext>
            </a:extLst>
          </p:cNvPr>
          <p:cNvSpPr/>
          <p:nvPr/>
        </p:nvSpPr>
        <p:spPr>
          <a:xfrm flipV="1">
            <a:off x="1203250" y="1344290"/>
            <a:ext cx="4229987" cy="358432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15" name="Block Arc 14">
            <a:extLst>
              <a:ext uri="{FF2B5EF4-FFF2-40B4-BE49-F238E27FC236}">
                <a16:creationId xmlns:a16="http://schemas.microsoft.com/office/drawing/2014/main" id="{125C5993-741C-4B86-920F-52FC7DB8E498}"/>
              </a:ext>
            </a:extLst>
          </p:cNvPr>
          <p:cNvSpPr/>
          <p:nvPr/>
        </p:nvSpPr>
        <p:spPr>
          <a:xfrm flipV="1">
            <a:off x="983122" y="3051145"/>
            <a:ext cx="4737194" cy="358432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16" name="Block Arc 15">
            <a:extLst>
              <a:ext uri="{FF2B5EF4-FFF2-40B4-BE49-F238E27FC236}">
                <a16:creationId xmlns:a16="http://schemas.microsoft.com/office/drawing/2014/main" id="{F853E1EE-45B5-4FDE-A063-05E64D22AFCC}"/>
              </a:ext>
            </a:extLst>
          </p:cNvPr>
          <p:cNvSpPr/>
          <p:nvPr/>
        </p:nvSpPr>
        <p:spPr>
          <a:xfrm flipV="1">
            <a:off x="1620792" y="4232075"/>
            <a:ext cx="5800733" cy="483322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2128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923AE1-1E4A-4800-AB19-99DF9BB18F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770525"/>
            <a:ext cx="8520600" cy="5715336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7FBD133-FC73-4F7E-8CE9-A2B1EE7CA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81" y="349625"/>
            <a:ext cx="8520600" cy="420900"/>
          </a:xfrm>
        </p:spPr>
        <p:txBody>
          <a:bodyPr/>
          <a:lstStyle/>
          <a:p>
            <a:r>
              <a:rPr lang="en-US" sz="2400" dirty="0" err="1"/>
              <a:t>Colour</a:t>
            </a:r>
            <a:r>
              <a:rPr lang="en-US" sz="2400" dirty="0"/>
              <a:t> the picture that is short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27653882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FA5716-6891-4204-98DA-250481898C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74430"/>
            <a:ext cx="8520600" cy="4994640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AA6030-1435-467E-B045-8427372895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700" y="132476"/>
            <a:ext cx="8413659" cy="4750958"/>
          </a:xfrm>
          <a:prstGeom prst="rect">
            <a:avLst/>
          </a:prstGeom>
        </p:spPr>
      </p:pic>
      <p:pic>
        <p:nvPicPr>
          <p:cNvPr id="5" name="Google Shape;76;p16">
            <a:extLst>
              <a:ext uri="{FF2B5EF4-FFF2-40B4-BE49-F238E27FC236}">
                <a16:creationId xmlns:a16="http://schemas.microsoft.com/office/drawing/2014/main" id="{087328B8-97DF-42E9-BFB7-DC791CE9B45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62665" y="4241494"/>
            <a:ext cx="925650" cy="58389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C2DCB65-C068-48A9-A558-B5AA01D5BA25}"/>
              </a:ext>
            </a:extLst>
          </p:cNvPr>
          <p:cNvSpPr txBox="1"/>
          <p:nvPr/>
        </p:nvSpPr>
        <p:spPr>
          <a:xfrm rot="18866211">
            <a:off x="1411124" y="692646"/>
            <a:ext cx="104438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18/08/21</a:t>
            </a:r>
            <a:endParaRPr lang="en-IN" sz="16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E56571-147B-4A88-A76A-DA8DF3F0FB8D}"/>
              </a:ext>
            </a:extLst>
          </p:cNvPr>
          <p:cNvSpPr txBox="1"/>
          <p:nvPr/>
        </p:nvSpPr>
        <p:spPr>
          <a:xfrm>
            <a:off x="3583172" y="611938"/>
            <a:ext cx="260497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875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ASSIGNMENT</a:t>
            </a:r>
            <a:endParaRPr lang="en-IN" sz="20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850CF0-9AB8-47CD-8B18-87164A38C06F}"/>
              </a:ext>
            </a:extLst>
          </p:cNvPr>
          <p:cNvSpPr txBox="1"/>
          <p:nvPr/>
        </p:nvSpPr>
        <p:spPr>
          <a:xfrm>
            <a:off x="2525232" y="1517942"/>
            <a:ext cx="47208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875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1.</a:t>
            </a:r>
            <a:r>
              <a:rPr lang="en-US" sz="1800" dirty="0">
                <a:solidFill>
                  <a:schemeClr val="bg1"/>
                </a:solidFill>
              </a:rPr>
              <a:t>Complete the given activity</a:t>
            </a:r>
            <a:endParaRPr lang="en-IN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1523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0550" y="4199975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6"/>
          <p:cNvSpPr txBox="1"/>
          <p:nvPr/>
        </p:nvSpPr>
        <p:spPr>
          <a:xfrm>
            <a:off x="621425" y="743500"/>
            <a:ext cx="7801200" cy="3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4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  <a:endParaRPr sz="4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40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sz="40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ADCBF-E973-421E-8DC0-9502C6357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44550"/>
            <a:ext cx="8520600" cy="244548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F4E9D4-C272-47F6-8BE0-7FB3798419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994" y="879844"/>
            <a:ext cx="3621493" cy="40191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B8A9E24-F0D6-4BEB-B72A-B3C655512E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77" y="2252773"/>
            <a:ext cx="2840776" cy="197632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AE1D886-E614-4286-81B9-2BAA5FAF5D5B}"/>
              </a:ext>
            </a:extLst>
          </p:cNvPr>
          <p:cNvSpPr txBox="1"/>
          <p:nvPr/>
        </p:nvSpPr>
        <p:spPr>
          <a:xfrm>
            <a:off x="1392865" y="572067"/>
            <a:ext cx="63795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BIG</a:t>
            </a:r>
            <a:endParaRPr lang="en-IN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2249A8-C938-4650-9DCB-391C22FE6108}"/>
              </a:ext>
            </a:extLst>
          </p:cNvPr>
          <p:cNvSpPr txBox="1"/>
          <p:nvPr/>
        </p:nvSpPr>
        <p:spPr>
          <a:xfrm>
            <a:off x="6507125" y="1944996"/>
            <a:ext cx="88250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SMALL</a:t>
            </a:r>
            <a:endParaRPr lang="en-IN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6FC0216-7789-424E-A9FF-16500764BA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7470" y="3961957"/>
            <a:ext cx="643270" cy="79079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0AD53B6-8F84-47B8-81B0-6DEBBD5821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5465" y="3833701"/>
            <a:ext cx="643270" cy="790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9679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24E08-0F33-4D2D-BD5D-0697BC6FE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120032"/>
            <a:ext cx="8520600" cy="241476"/>
          </a:xfrm>
        </p:spPr>
        <p:txBody>
          <a:bodyPr/>
          <a:lstStyle/>
          <a:p>
            <a:endParaRPr lang="en-I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8CCA45-7832-4DA5-8C1F-C7E1BD2401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1581" y="2349795"/>
            <a:ext cx="2286000" cy="12783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987A96C-5A58-41C8-8106-C0E6B99D64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8088" y="881062"/>
            <a:ext cx="3267075" cy="33813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32FBAFE-CBF7-4FAC-893B-D93588944947}"/>
              </a:ext>
            </a:extLst>
          </p:cNvPr>
          <p:cNvSpPr txBox="1"/>
          <p:nvPr/>
        </p:nvSpPr>
        <p:spPr>
          <a:xfrm>
            <a:off x="6655981" y="1765288"/>
            <a:ext cx="85060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SMALL</a:t>
            </a:r>
            <a:endParaRPr lang="en-IN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DD211A-AF9C-4E22-832B-AFA8432D7D13}"/>
              </a:ext>
            </a:extLst>
          </p:cNvPr>
          <p:cNvSpPr txBox="1"/>
          <p:nvPr/>
        </p:nvSpPr>
        <p:spPr>
          <a:xfrm>
            <a:off x="1669312" y="612364"/>
            <a:ext cx="79744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BIG</a:t>
            </a:r>
            <a:endParaRPr lang="en-IN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4FA5E2B-51E5-4E8E-8B26-C8A18F8D1A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7470" y="3961957"/>
            <a:ext cx="643270" cy="7907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5C2CEDC-C974-46EC-90F7-B9A495985F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3856" y="3665953"/>
            <a:ext cx="643270" cy="790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3418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46EC6-437E-4459-ADF5-082C4D320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148856"/>
            <a:ext cx="8520600" cy="372140"/>
          </a:xfrm>
        </p:spPr>
        <p:txBody>
          <a:bodyPr/>
          <a:lstStyle/>
          <a:p>
            <a:endParaRPr lang="en-IN" sz="2400" dirty="0">
              <a:solidFill>
                <a:srgbClr val="C0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D8AB6BE-A495-4EC0-9A07-4BE1603816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5911" y="1461267"/>
            <a:ext cx="5697722" cy="15842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C057509-DE46-4B2B-AFE4-1C1A9BDBFC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9157" y="3189768"/>
            <a:ext cx="2981325" cy="206426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7E64FD3-186E-450A-9ED4-03197D725E54}"/>
              </a:ext>
            </a:extLst>
          </p:cNvPr>
          <p:cNvSpPr txBox="1"/>
          <p:nvPr/>
        </p:nvSpPr>
        <p:spPr>
          <a:xfrm>
            <a:off x="3444948" y="1042453"/>
            <a:ext cx="15098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    </a:t>
            </a:r>
            <a:r>
              <a:rPr lang="en-US" sz="2400" dirty="0">
                <a:solidFill>
                  <a:srgbClr val="C00000"/>
                </a:solidFill>
              </a:rPr>
              <a:t>LONG</a:t>
            </a:r>
            <a:endParaRPr lang="en-IN" sz="2400" dirty="0">
              <a:solidFill>
                <a:srgbClr val="C0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3DCB31-B02F-426C-B7D3-6CDA1A953CCF}"/>
              </a:ext>
            </a:extLst>
          </p:cNvPr>
          <p:cNvSpPr txBox="1"/>
          <p:nvPr/>
        </p:nvSpPr>
        <p:spPr>
          <a:xfrm>
            <a:off x="4572000" y="3430628"/>
            <a:ext cx="12705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SHORT</a:t>
            </a:r>
            <a:endParaRPr lang="en-IN" sz="2400" dirty="0">
              <a:solidFill>
                <a:srgbClr val="C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A06DC9-1453-469D-95E1-CD530D1C38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7628" y="2398971"/>
            <a:ext cx="643270" cy="7907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41216E4-CFF8-4EB3-BA2C-2E5A09D1E6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3003" y="4424309"/>
            <a:ext cx="643270" cy="790797"/>
          </a:xfrm>
          <a:prstGeom prst="rect">
            <a:avLst/>
          </a:prstGeom>
        </p:spPr>
      </p:pic>
      <p:pic>
        <p:nvPicPr>
          <p:cNvPr id="13" name="Google Shape;76;p16">
            <a:extLst>
              <a:ext uri="{FF2B5EF4-FFF2-40B4-BE49-F238E27FC236}">
                <a16:creationId xmlns:a16="http://schemas.microsoft.com/office/drawing/2014/main" id="{DCDD9821-6D79-48BC-8DF7-B4FCE9DE5563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30497" y="4559606"/>
            <a:ext cx="925650" cy="5838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94535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2ED43B-F0BA-4CD4-AACD-ED562D8031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6285" y="583445"/>
            <a:ext cx="5957335" cy="14097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EAF034B-7C32-4496-8FDE-BF2C499D85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5636" y="3009013"/>
            <a:ext cx="2733453" cy="76554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C6BE3D6-8F6B-47E5-84AE-D292D3EEFA2B}"/>
              </a:ext>
            </a:extLst>
          </p:cNvPr>
          <p:cNvSpPr txBox="1"/>
          <p:nvPr/>
        </p:nvSpPr>
        <p:spPr>
          <a:xfrm>
            <a:off x="1559882" y="583445"/>
            <a:ext cx="10845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LONG</a:t>
            </a:r>
            <a:endParaRPr lang="en-IN" sz="2400" dirty="0">
              <a:solidFill>
                <a:srgbClr val="C0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CF6429-D618-44B7-B635-C3CDBB08905B}"/>
              </a:ext>
            </a:extLst>
          </p:cNvPr>
          <p:cNvSpPr txBox="1"/>
          <p:nvPr/>
        </p:nvSpPr>
        <p:spPr>
          <a:xfrm>
            <a:off x="5174953" y="3867557"/>
            <a:ext cx="142476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SHORT</a:t>
            </a:r>
            <a:endParaRPr lang="en-IN" sz="2400" dirty="0">
              <a:solidFill>
                <a:srgbClr val="C0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D35557-FE66-4A17-B4E4-32FC8B295E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9768" y="1780953"/>
            <a:ext cx="643270" cy="7907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6BDD01C-360B-4D32-A19D-24A87552F5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5545" y="3933823"/>
            <a:ext cx="643270" cy="790797"/>
          </a:xfrm>
          <a:prstGeom prst="rect">
            <a:avLst/>
          </a:prstGeom>
        </p:spPr>
      </p:pic>
      <p:pic>
        <p:nvPicPr>
          <p:cNvPr id="11" name="Google Shape;76;p16">
            <a:extLst>
              <a:ext uri="{FF2B5EF4-FFF2-40B4-BE49-F238E27FC236}">
                <a16:creationId xmlns:a16="http://schemas.microsoft.com/office/drawing/2014/main" id="{4063F4B2-425A-47CB-9BDF-5B82DC38592C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949744" y="4559606"/>
            <a:ext cx="925650" cy="5838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4233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6DDB2-0779-4846-8631-1CE4797BC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946" y="151929"/>
            <a:ext cx="8520600" cy="230843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A9076B-125B-40D2-82DE-5294372FFA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9135" y="691116"/>
            <a:ext cx="1944429" cy="44523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4649D29-21B3-48C0-BDBE-ADE1DF07EB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6397" y="2571750"/>
            <a:ext cx="2000250" cy="2286000"/>
          </a:xfrm>
          <a:prstGeom prst="rect">
            <a:avLst/>
          </a:prstGeom>
        </p:spPr>
      </p:pic>
      <p:pic>
        <p:nvPicPr>
          <p:cNvPr id="9" name="Google Shape;76;p16">
            <a:extLst>
              <a:ext uri="{FF2B5EF4-FFF2-40B4-BE49-F238E27FC236}">
                <a16:creationId xmlns:a16="http://schemas.microsoft.com/office/drawing/2014/main" id="{2C1536E2-14C9-42A0-9FA6-C20BC9C4E863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59480" y="4407677"/>
            <a:ext cx="925650" cy="58389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6460799-8DDF-484D-9A34-1E467D57F542}"/>
              </a:ext>
            </a:extLst>
          </p:cNvPr>
          <p:cNvSpPr txBox="1"/>
          <p:nvPr/>
        </p:nvSpPr>
        <p:spPr>
          <a:xfrm>
            <a:off x="968892" y="691116"/>
            <a:ext cx="101939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TALL</a:t>
            </a:r>
            <a:r>
              <a:rPr lang="en-US" dirty="0">
                <a:solidFill>
                  <a:srgbClr val="FF0000"/>
                </a:solidFill>
              </a:rPr>
              <a:t> 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C5A362-EAFB-4896-B899-686CD387CC3B}"/>
              </a:ext>
            </a:extLst>
          </p:cNvPr>
          <p:cNvSpPr txBox="1"/>
          <p:nvPr/>
        </p:nvSpPr>
        <p:spPr>
          <a:xfrm>
            <a:off x="5560827" y="2048530"/>
            <a:ext cx="14672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SHORT</a:t>
            </a:r>
            <a:endParaRPr lang="en-IN" sz="1800" dirty="0">
              <a:solidFill>
                <a:srgbClr val="FF0000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9F5AED8-F31B-4D92-9D63-AA8622FF2D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1573" y="4066953"/>
            <a:ext cx="643270" cy="79079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CE51BBB-197E-47DB-A9F7-74A040BFF4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90438" y="4211440"/>
            <a:ext cx="643270" cy="790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6031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59F8D-8CFF-45BD-843E-65DA71D20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109" y="109399"/>
            <a:ext cx="8520600" cy="358434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ACEDAF-C627-43B1-89D9-CAC25C6439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293" y="288616"/>
            <a:ext cx="1707642" cy="44098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8D5CB5A-7BD4-4CC1-A353-3849941B80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6158" y="1935125"/>
            <a:ext cx="2243470" cy="2892057"/>
          </a:xfrm>
          <a:prstGeom prst="rect">
            <a:avLst/>
          </a:prstGeom>
        </p:spPr>
      </p:pic>
      <p:pic>
        <p:nvPicPr>
          <p:cNvPr id="7" name="Google Shape;76;p16">
            <a:extLst>
              <a:ext uri="{FF2B5EF4-FFF2-40B4-BE49-F238E27FC236}">
                <a16:creationId xmlns:a16="http://schemas.microsoft.com/office/drawing/2014/main" id="{5259A6B7-3E76-4D8F-8428-6B2C6BF454D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29707" y="4535235"/>
            <a:ext cx="925650" cy="583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DB5B947-C8D8-42BC-BE42-2D16DC6511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1573" y="4066953"/>
            <a:ext cx="643270" cy="7907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03583C1-848D-441D-BD5A-D2DB712C3D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1695" y="4242182"/>
            <a:ext cx="643270" cy="79079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EDEE4CF-051C-4E76-8452-5C395336D83B}"/>
              </a:ext>
            </a:extLst>
          </p:cNvPr>
          <p:cNvSpPr txBox="1"/>
          <p:nvPr/>
        </p:nvSpPr>
        <p:spPr>
          <a:xfrm>
            <a:off x="504595" y="647050"/>
            <a:ext cx="101939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TALL</a:t>
            </a:r>
            <a:r>
              <a:rPr lang="en-US" dirty="0">
                <a:solidFill>
                  <a:srgbClr val="FF0000"/>
                </a:solidFill>
              </a:rPr>
              <a:t> 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668B9C-F6B1-4F28-ADFF-CA462A43FF7F}"/>
              </a:ext>
            </a:extLst>
          </p:cNvPr>
          <p:cNvSpPr txBox="1"/>
          <p:nvPr/>
        </p:nvSpPr>
        <p:spPr>
          <a:xfrm>
            <a:off x="5560827" y="2048530"/>
            <a:ext cx="14672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SHORT</a:t>
            </a:r>
            <a:endParaRPr lang="en-IN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6643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2C4B3-C805-4C7B-BF58-44EDC5739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109399"/>
            <a:ext cx="8520600" cy="262741"/>
          </a:xfrm>
        </p:spPr>
        <p:txBody>
          <a:bodyPr/>
          <a:lstStyle/>
          <a:p>
            <a:r>
              <a:rPr lang="en-US" dirty="0"/>
              <a:t> </a:t>
            </a: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E655E6-6B62-4E7A-83D3-632E461822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2859" y="499730"/>
            <a:ext cx="1834896" cy="42955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C983B7F-7F25-4786-940C-8C75E86F50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8243" y="2286997"/>
            <a:ext cx="1834896" cy="2143125"/>
          </a:xfrm>
          <a:prstGeom prst="rect">
            <a:avLst/>
          </a:prstGeom>
        </p:spPr>
      </p:pic>
      <p:pic>
        <p:nvPicPr>
          <p:cNvPr id="7" name="Google Shape;76;p16">
            <a:extLst>
              <a:ext uri="{FF2B5EF4-FFF2-40B4-BE49-F238E27FC236}">
                <a16:creationId xmlns:a16="http://schemas.microsoft.com/office/drawing/2014/main" id="{54CEDF46-DC27-4742-95D1-D4BE90331E1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06650" y="4430122"/>
            <a:ext cx="925650" cy="583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DE090B3-C8FA-4121-99D3-CB8DE80627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1573" y="4066953"/>
            <a:ext cx="643270" cy="7907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109857-4915-48A6-B782-35A4242B93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4056" y="4243304"/>
            <a:ext cx="643270" cy="79079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6AE6598-D588-4C4B-8302-5E72D9F0D5FE}"/>
              </a:ext>
            </a:extLst>
          </p:cNvPr>
          <p:cNvSpPr txBox="1"/>
          <p:nvPr/>
        </p:nvSpPr>
        <p:spPr>
          <a:xfrm>
            <a:off x="968892" y="691116"/>
            <a:ext cx="101939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TALL</a:t>
            </a:r>
            <a:r>
              <a:rPr lang="en-US" dirty="0">
                <a:solidFill>
                  <a:srgbClr val="FF0000"/>
                </a:solidFill>
              </a:rPr>
              <a:t> 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F5D341-2E36-4308-9E7B-7C680FD34635}"/>
              </a:ext>
            </a:extLst>
          </p:cNvPr>
          <p:cNvSpPr txBox="1"/>
          <p:nvPr/>
        </p:nvSpPr>
        <p:spPr>
          <a:xfrm>
            <a:off x="5560827" y="2048530"/>
            <a:ext cx="14672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SHORT</a:t>
            </a:r>
            <a:endParaRPr lang="en-IN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7435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0CFDC-8206-4C1F-8E27-A9FC5DCFD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640" y="226357"/>
            <a:ext cx="8520600" cy="294638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E5C1D2-672B-43B6-BBD8-37F792DC3A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3512" y="590550"/>
            <a:ext cx="1809820" cy="41903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A776F99-2874-4ABC-9CF7-B7E0CC87DA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9683" y="1659760"/>
            <a:ext cx="2078736" cy="3121152"/>
          </a:xfrm>
          <a:prstGeom prst="rect">
            <a:avLst/>
          </a:prstGeom>
        </p:spPr>
      </p:pic>
      <p:pic>
        <p:nvPicPr>
          <p:cNvPr id="7" name="Google Shape;76;p16">
            <a:extLst>
              <a:ext uri="{FF2B5EF4-FFF2-40B4-BE49-F238E27FC236}">
                <a16:creationId xmlns:a16="http://schemas.microsoft.com/office/drawing/2014/main" id="{1F9D501A-A495-4088-8105-FE819F25F09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18350" y="4488965"/>
            <a:ext cx="925650" cy="583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8B728FB-30A7-4E5D-822C-BEC9DF0604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6285" y="4282062"/>
            <a:ext cx="643270" cy="7907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8C6E32A-53BF-4C5E-BD85-939A60CC12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7416" y="4157551"/>
            <a:ext cx="643270" cy="79079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287A967-D97B-42DE-A991-514A29A38347}"/>
              </a:ext>
            </a:extLst>
          </p:cNvPr>
          <p:cNvSpPr txBox="1"/>
          <p:nvPr/>
        </p:nvSpPr>
        <p:spPr>
          <a:xfrm>
            <a:off x="5699051" y="1659760"/>
            <a:ext cx="14672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SHORT</a:t>
            </a:r>
            <a:endParaRPr lang="en-IN" sz="1800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22627E-FFB3-425D-A110-A73785F304B4}"/>
              </a:ext>
            </a:extLst>
          </p:cNvPr>
          <p:cNvSpPr txBox="1"/>
          <p:nvPr/>
        </p:nvSpPr>
        <p:spPr>
          <a:xfrm>
            <a:off x="968892" y="691116"/>
            <a:ext cx="101939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TALL</a:t>
            </a:r>
            <a:r>
              <a:rPr lang="en-US" dirty="0">
                <a:solidFill>
                  <a:srgbClr val="FF0000"/>
                </a:solidFill>
              </a:rPr>
              <a:t> </a:t>
            </a:r>
            <a:endParaRPr lang="en-IN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6188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3226</TotalTime>
  <Words>87</Words>
  <Application>Microsoft Office PowerPoint</Application>
  <PresentationFormat>On-screen Show (16:9)</PresentationFormat>
  <Paragraphs>39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MATCH WITH SAME SIZE</vt:lpstr>
      <vt:lpstr>Colour the picture that is short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meera.raj04@outlook.com</cp:lastModifiedBy>
  <cp:revision>293</cp:revision>
  <dcterms:modified xsi:type="dcterms:W3CDTF">2021-08-17T17:07:02Z</dcterms:modified>
</cp:coreProperties>
</file>