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85" r:id="rId3"/>
    <p:sldId id="284" r:id="rId4"/>
    <p:sldId id="291" r:id="rId5"/>
    <p:sldId id="294" r:id="rId6"/>
    <p:sldId id="295" r:id="rId7"/>
    <p:sldId id="299" r:id="rId8"/>
    <p:sldId id="300" r:id="rId9"/>
    <p:sldId id="301" r:id="rId10"/>
    <p:sldId id="290" r:id="rId11"/>
    <p:sldId id="302" r:id="rId12"/>
    <p:sldId id="281" r:id="rId13"/>
    <p:sldId id="259" r:id="rId14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BIG</a:t>
            </a:r>
            <a:r>
              <a:rPr lang="en-US" baseline="0" dirty="0"/>
              <a:t> AND SMALL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 BK PG  NO-9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574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17/08/21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0052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Paste one Tall and Short picture in your </a:t>
            </a:r>
            <a:r>
              <a:rPr lang="en-US" dirty="0" err="1"/>
              <a:t>nt</a:t>
            </a:r>
            <a:r>
              <a:rPr lang="en-US" dirty="0"/>
              <a:t> bk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323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66457"/>
            <a:ext cx="9144000" cy="137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6397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63250" y="1741714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16.08.2021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74162" y="2752978"/>
            <a:ext cx="2300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45414" y="2751871"/>
            <a:ext cx="1626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BK PG NO-10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78010" y="3222298"/>
            <a:ext cx="2565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TALL &amp; SHORT IN NOTE BK</a:t>
            </a:r>
          </a:p>
        </p:txBody>
      </p:sp>
      <p:pic>
        <p:nvPicPr>
          <p:cNvPr id="23" name="Picture 22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154"/>
            <a:ext cx="5090160" cy="3903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8"/>
            <a:ext cx="8520600" cy="432862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27" y="715455"/>
            <a:ext cx="7743859" cy="4175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55A3F-40F7-4028-BE43-1C64C74B5D25}"/>
              </a:ext>
            </a:extLst>
          </p:cNvPr>
          <p:cNvSpPr txBox="1"/>
          <p:nvPr/>
        </p:nvSpPr>
        <p:spPr>
          <a:xfrm>
            <a:off x="2163418" y="1617717"/>
            <a:ext cx="5794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3200" dirty="0"/>
              <a:t>IN   NT BK LONG &amp; SHORT</a:t>
            </a:r>
            <a:endParaRPr lang="en-IN" sz="3200" dirty="0"/>
          </a:p>
        </p:txBody>
      </p:sp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5336" y="4307083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787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7FC0-7FFB-4BB7-87AA-1130CB6C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98766"/>
            <a:ext cx="8520600" cy="337169"/>
          </a:xfrm>
        </p:spPr>
        <p:txBody>
          <a:bodyPr/>
          <a:lstStyle/>
          <a:p>
            <a:r>
              <a:rPr lang="en-US" dirty="0"/>
              <a:t>Tick and </a:t>
            </a:r>
            <a:r>
              <a:rPr lang="en-US" dirty="0" err="1"/>
              <a:t>colour</a:t>
            </a:r>
            <a:r>
              <a:rPr lang="en-US" dirty="0"/>
              <a:t> the Tall one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AC78D-950F-4847-B177-68A280E52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49" y="680940"/>
            <a:ext cx="2985423" cy="4462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A217B-D53C-4188-8385-1985FC51A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682" y="2190307"/>
            <a:ext cx="2006198" cy="23157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733BFF-385E-48D8-96F0-33B40F3AFFF8}"/>
              </a:ext>
            </a:extLst>
          </p:cNvPr>
          <p:cNvSpPr txBox="1"/>
          <p:nvPr/>
        </p:nvSpPr>
        <p:spPr>
          <a:xfrm rot="18186493">
            <a:off x="-157992" y="113462"/>
            <a:ext cx="7868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dirty="0"/>
              <a:t>CW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5DF5A3-3377-40C6-9599-8DC73907FAE2}"/>
              </a:ext>
            </a:extLst>
          </p:cNvPr>
          <p:cNvSpPr txBox="1"/>
          <p:nvPr/>
        </p:nvSpPr>
        <p:spPr>
          <a:xfrm rot="18697371">
            <a:off x="-181197" y="282046"/>
            <a:ext cx="11282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dirty="0"/>
              <a:t>17/08/21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8819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A5716-6891-4204-98DA-250481898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4430"/>
            <a:ext cx="8520600" cy="499464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A6030-1435-467E-B045-842737289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64373"/>
            <a:ext cx="8413659" cy="4750958"/>
          </a:xfrm>
          <a:prstGeom prst="rect">
            <a:avLst/>
          </a:prstGeom>
        </p:spPr>
      </p:pic>
      <p:pic>
        <p:nvPicPr>
          <p:cNvPr id="5" name="Google Shape;76;p16">
            <a:extLst>
              <a:ext uri="{FF2B5EF4-FFF2-40B4-BE49-F238E27FC236}">
                <a16:creationId xmlns:a16="http://schemas.microsoft.com/office/drawing/2014/main" id="{087328B8-97DF-42E9-BFB7-DC791CE9B4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2665" y="4241494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2DCB65-C068-48A9-A558-B5AA01D5BA25}"/>
              </a:ext>
            </a:extLst>
          </p:cNvPr>
          <p:cNvSpPr txBox="1"/>
          <p:nvPr/>
        </p:nvSpPr>
        <p:spPr>
          <a:xfrm rot="18866211">
            <a:off x="1411124" y="692646"/>
            <a:ext cx="10443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17/08/21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E56571-147B-4A88-A76A-DA8DF3F0FB8D}"/>
              </a:ext>
            </a:extLst>
          </p:cNvPr>
          <p:cNvSpPr txBox="1"/>
          <p:nvPr/>
        </p:nvSpPr>
        <p:spPr>
          <a:xfrm>
            <a:off x="3583172" y="611938"/>
            <a:ext cx="2604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ASSIGNMENT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850CF0-9AB8-47CD-8B18-87164A38C06F}"/>
              </a:ext>
            </a:extLst>
          </p:cNvPr>
          <p:cNvSpPr txBox="1"/>
          <p:nvPr/>
        </p:nvSpPr>
        <p:spPr>
          <a:xfrm>
            <a:off x="2525232" y="1517942"/>
            <a:ext cx="4720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1.Complete the work given in </a:t>
            </a:r>
            <a:r>
              <a:rPr lang="en-US" sz="2000" dirty="0" err="1">
                <a:solidFill>
                  <a:schemeClr val="bg1"/>
                </a:solidFill>
              </a:rPr>
              <a:t>nt</a:t>
            </a:r>
            <a:r>
              <a:rPr lang="en-US" sz="2000" dirty="0">
                <a:solidFill>
                  <a:schemeClr val="bg1"/>
                </a:solidFill>
              </a:rPr>
              <a:t> bk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52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D22C-CC8B-4AAF-A003-74741D1D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06109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33484-DEBF-4CCB-9AF4-0E648057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0"/>
            <a:ext cx="9048307" cy="4976037"/>
          </a:xfrm>
          <a:prstGeom prst="rect">
            <a:avLst/>
          </a:prstGeom>
        </p:spPr>
      </p:pic>
      <p:pic>
        <p:nvPicPr>
          <p:cNvPr id="5" name="Google Shape;76;p16">
            <a:extLst>
              <a:ext uri="{FF2B5EF4-FFF2-40B4-BE49-F238E27FC236}">
                <a16:creationId xmlns:a16="http://schemas.microsoft.com/office/drawing/2014/main" id="{DBA109D3-2BBA-4D1B-9048-C8B55A2284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4227788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109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6EC6-437E-4459-ADF5-082C4D32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8856"/>
            <a:ext cx="8520600" cy="372140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Identification of the concept long &amp;short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8AB6BE-A495-4EC0-9A07-4BE160381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11" y="1461267"/>
            <a:ext cx="5697722" cy="1584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057509-DE46-4B2B-AFE4-1C1A9BDBF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57" y="3189768"/>
            <a:ext cx="2981325" cy="20642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E64FD3-186E-450A-9ED4-03197D725E54}"/>
              </a:ext>
            </a:extLst>
          </p:cNvPr>
          <p:cNvSpPr txBox="1"/>
          <p:nvPr/>
        </p:nvSpPr>
        <p:spPr>
          <a:xfrm>
            <a:off x="3444948" y="1042453"/>
            <a:ext cx="1509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  </a:t>
            </a:r>
            <a:r>
              <a:rPr lang="en-US" sz="2400" dirty="0">
                <a:solidFill>
                  <a:srgbClr val="C00000"/>
                </a:solidFill>
              </a:rPr>
              <a:t>LONG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3DCB31-B02F-426C-B7D3-6CDA1A953CCF}"/>
              </a:ext>
            </a:extLst>
          </p:cNvPr>
          <p:cNvSpPr txBox="1"/>
          <p:nvPr/>
        </p:nvSpPr>
        <p:spPr>
          <a:xfrm>
            <a:off x="4572000" y="3430628"/>
            <a:ext cx="1270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SHORT</a:t>
            </a:r>
            <a:endParaRPr lang="en-IN" sz="24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06DC9-1453-469D-95E1-CD530D1C3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628" y="2398971"/>
            <a:ext cx="643270" cy="79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216E4-CFF8-4EB3-BA2C-2E5A09D1E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003" y="4424309"/>
            <a:ext cx="643270" cy="790797"/>
          </a:xfrm>
          <a:prstGeom prst="rect">
            <a:avLst/>
          </a:prstGeom>
        </p:spPr>
      </p:pic>
      <p:pic>
        <p:nvPicPr>
          <p:cNvPr id="13" name="Google Shape;76;p16">
            <a:extLst>
              <a:ext uri="{FF2B5EF4-FFF2-40B4-BE49-F238E27FC236}">
                <a16:creationId xmlns:a16="http://schemas.microsoft.com/office/drawing/2014/main" id="{DCDD9821-6D79-48BC-8DF7-B4FCE9DE556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0497" y="4559606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453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A1ED-5A55-4AA9-8106-2E3A0923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8766"/>
            <a:ext cx="8520600" cy="294639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153E8-1449-4D65-B780-580FD706C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8767"/>
            <a:ext cx="9027042" cy="5044734"/>
          </a:xfrm>
          <a:prstGeom prst="rect">
            <a:avLst/>
          </a:prstGeom>
        </p:spPr>
      </p:pic>
      <p:pic>
        <p:nvPicPr>
          <p:cNvPr id="5" name="Google Shape;76;p16">
            <a:extLst>
              <a:ext uri="{FF2B5EF4-FFF2-40B4-BE49-F238E27FC236}">
                <a16:creationId xmlns:a16="http://schemas.microsoft.com/office/drawing/2014/main" id="{0D92CEF3-B254-45BE-B6AA-241DFE0F04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1393" y="4559606"/>
            <a:ext cx="925650" cy="58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665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C4B3-C805-4C7B-BF58-44EDC5739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9399"/>
            <a:ext cx="8520600" cy="262741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655E6-6B62-4E7A-83D3-632E46182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59" y="499730"/>
            <a:ext cx="1834896" cy="4295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983B7F-7F25-4786-940C-8C75E86F5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243" y="2286997"/>
            <a:ext cx="1834896" cy="2143125"/>
          </a:xfrm>
          <a:prstGeom prst="rect">
            <a:avLst/>
          </a:prstGeom>
        </p:spPr>
      </p:pic>
      <p:pic>
        <p:nvPicPr>
          <p:cNvPr id="7" name="Google Shape;76;p16">
            <a:extLst>
              <a:ext uri="{FF2B5EF4-FFF2-40B4-BE49-F238E27FC236}">
                <a16:creationId xmlns:a16="http://schemas.microsoft.com/office/drawing/2014/main" id="{54CEDF46-DC27-4742-95D1-D4BE90331E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6650" y="4430122"/>
            <a:ext cx="925650" cy="58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090B3-C8FA-4121-99D3-CB8DE8062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573" y="4066953"/>
            <a:ext cx="643270" cy="79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09857-4915-48A6-B782-35A4242B9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056" y="4243304"/>
            <a:ext cx="643270" cy="790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AE6598-D588-4C4B-8302-5E72D9F0D5FE}"/>
              </a:ext>
            </a:extLst>
          </p:cNvPr>
          <p:cNvSpPr txBox="1"/>
          <p:nvPr/>
        </p:nvSpPr>
        <p:spPr>
          <a:xfrm>
            <a:off x="968892" y="691116"/>
            <a:ext cx="10193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TALL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F5D341-2E36-4308-9E7B-7C680FD34635}"/>
              </a:ext>
            </a:extLst>
          </p:cNvPr>
          <p:cNvSpPr txBox="1"/>
          <p:nvPr/>
        </p:nvSpPr>
        <p:spPr>
          <a:xfrm>
            <a:off x="5560827" y="2048530"/>
            <a:ext cx="1467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SHORT</a:t>
            </a:r>
            <a:endParaRPr lang="en-I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43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CFDC-8206-4C1F-8E27-A9FC5DCFD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0" y="226357"/>
            <a:ext cx="8520600" cy="2946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5C1D2-672B-43B6-BBD8-37F792DC3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2" y="590550"/>
            <a:ext cx="1809820" cy="4190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776F99-2874-4ABC-9CF7-B7E0CC87D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683" y="1659760"/>
            <a:ext cx="2078736" cy="3121152"/>
          </a:xfrm>
          <a:prstGeom prst="rect">
            <a:avLst/>
          </a:prstGeom>
        </p:spPr>
      </p:pic>
      <p:pic>
        <p:nvPicPr>
          <p:cNvPr id="7" name="Google Shape;76;p16">
            <a:extLst>
              <a:ext uri="{FF2B5EF4-FFF2-40B4-BE49-F238E27FC236}">
                <a16:creationId xmlns:a16="http://schemas.microsoft.com/office/drawing/2014/main" id="{1F9D501A-A495-4088-8105-FE819F25F0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8350" y="4488965"/>
            <a:ext cx="925650" cy="58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B728FB-30A7-4E5D-822C-BEC9DF060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285" y="4282062"/>
            <a:ext cx="643270" cy="7907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C6E32A-53BF-4C5E-BD85-939A60CC1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7416" y="4157551"/>
            <a:ext cx="643270" cy="790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87A967-D97B-42DE-A991-514A29A38347}"/>
              </a:ext>
            </a:extLst>
          </p:cNvPr>
          <p:cNvSpPr txBox="1"/>
          <p:nvPr/>
        </p:nvSpPr>
        <p:spPr>
          <a:xfrm>
            <a:off x="5699051" y="1659760"/>
            <a:ext cx="1467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SHORT</a:t>
            </a:r>
            <a:endParaRPr lang="en-IN" sz="1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22627E-FFB3-425D-A110-A73785F304B4}"/>
              </a:ext>
            </a:extLst>
          </p:cNvPr>
          <p:cNvSpPr txBox="1"/>
          <p:nvPr/>
        </p:nvSpPr>
        <p:spPr>
          <a:xfrm>
            <a:off x="968892" y="691116"/>
            <a:ext cx="10193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TALL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18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2B782-15FB-4B9D-A4A9-BF47C51C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109399"/>
            <a:ext cx="8520600" cy="313246"/>
          </a:xfrm>
        </p:spPr>
        <p:txBody>
          <a:bodyPr/>
          <a:lstStyle/>
          <a:p>
            <a:r>
              <a:rPr lang="en-US" dirty="0"/>
              <a:t> Who one is tall?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121520-D3E7-4D04-BEB7-A184417BF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794" y="964906"/>
            <a:ext cx="1331396" cy="4072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9C096E-F6DE-4339-B4E6-4D2062C58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467" y="2571750"/>
            <a:ext cx="1331397" cy="22514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25761E-DADC-475E-AE68-6B10DAD99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486" y="454543"/>
            <a:ext cx="1443704" cy="5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94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CFFE-D635-44BA-8425-5535D02D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00" y="98767"/>
            <a:ext cx="8520600" cy="294638"/>
          </a:xfrm>
        </p:spPr>
        <p:txBody>
          <a:bodyPr/>
          <a:lstStyle/>
          <a:p>
            <a:r>
              <a:rPr lang="en-US" dirty="0"/>
              <a:t>Who  is short?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1C717-6828-4E9F-943C-54EA70F4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636" y="786809"/>
            <a:ext cx="1443441" cy="4008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3FF11-EF2A-4B2C-BC96-855B6C70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924" y="2572857"/>
            <a:ext cx="2276475" cy="2009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875385-BB56-4E49-A2C1-D215F351F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309" y="1762348"/>
            <a:ext cx="1443704" cy="5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5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BDDA-A3AC-406A-9DD4-11C022C0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21" y="120031"/>
            <a:ext cx="8520600" cy="379699"/>
          </a:xfrm>
        </p:spPr>
        <p:txBody>
          <a:bodyPr/>
          <a:lstStyle/>
          <a:p>
            <a:r>
              <a:rPr lang="en-US" dirty="0"/>
              <a:t>Who is  tall ?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657CB-C80A-4E91-AB64-4C020A81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81" y="659219"/>
            <a:ext cx="1866900" cy="4199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4276CC-2E23-4B56-9D0A-DC0EB8A0F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191" y="2759149"/>
            <a:ext cx="24669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B62D2-1C13-471F-88A0-5E67ABFD1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081" y="324293"/>
            <a:ext cx="1443704" cy="5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66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99</Words>
  <Application>Microsoft Office PowerPoint</Application>
  <PresentationFormat>On-screen Show (16:9)</PresentationFormat>
  <Paragraphs>31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Simple Light</vt:lpstr>
      <vt:lpstr>PowerPoint Presentation</vt:lpstr>
      <vt:lpstr>PowerPoint Presentation</vt:lpstr>
      <vt:lpstr>Identification of the concept long &amp;short</vt:lpstr>
      <vt:lpstr>PowerPoint Presentation</vt:lpstr>
      <vt:lpstr>PowerPoint Presentation</vt:lpstr>
      <vt:lpstr>PowerPoint Presentation</vt:lpstr>
      <vt:lpstr> Who one is tall?</vt:lpstr>
      <vt:lpstr>Who  is short?</vt:lpstr>
      <vt:lpstr>Who is  tall ?</vt:lpstr>
      <vt:lpstr>PowerPoint Presentation</vt:lpstr>
      <vt:lpstr>Tick and colour the Tall one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meera.raj04@outlook.com</cp:lastModifiedBy>
  <cp:revision>293</cp:revision>
  <dcterms:modified xsi:type="dcterms:W3CDTF">2021-08-16T17:25:15Z</dcterms:modified>
</cp:coreProperties>
</file>