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9" r:id="rId3"/>
    <p:sldId id="291" r:id="rId4"/>
    <p:sldId id="285" r:id="rId5"/>
    <p:sldId id="284" r:id="rId6"/>
    <p:sldId id="286" r:id="rId7"/>
    <p:sldId id="287" r:id="rId8"/>
    <p:sldId id="290" r:id="rId9"/>
    <p:sldId id="292" r:id="rId10"/>
    <p:sldId id="293" r:id="rId11"/>
    <p:sldId id="281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25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BIG</a:t>
            </a:r>
            <a:r>
              <a:rPr lang="en-US" baseline="0" dirty="0"/>
              <a:t> AND SMALL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0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53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BK PG  NO-9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574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12/08/21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832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919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COMPLETE BK PG NO-8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323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66457"/>
            <a:ext cx="9144000" cy="13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12.08.2021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74162" y="2752978"/>
            <a:ext cx="230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45414" y="2751871"/>
            <a:ext cx="1626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BK PG NO-9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8010" y="3222298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LONG &amp; SHORT</a:t>
            </a:r>
          </a:p>
        </p:txBody>
      </p:sp>
      <p:pic>
        <p:nvPicPr>
          <p:cNvPr id="23" name="Picture 22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154"/>
            <a:ext cx="5090160" cy="390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07FC-2E4E-48BC-8987-03CD4793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3518"/>
            <a:ext cx="8520600" cy="384315"/>
          </a:xfrm>
        </p:spPr>
        <p:txBody>
          <a:bodyPr/>
          <a:lstStyle/>
          <a:p>
            <a:r>
              <a:rPr lang="en-US" sz="1600" dirty="0"/>
              <a:t>                                                            </a:t>
            </a:r>
            <a:endParaRPr lang="en-IN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48A36-2355-44CF-B1FC-4D5622CB5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67833"/>
            <a:ext cx="8520600" cy="4592149"/>
          </a:xfrm>
        </p:spPr>
        <p:txBody>
          <a:bodyPr/>
          <a:lstStyle/>
          <a:p>
            <a:r>
              <a:rPr lang="en-US" dirty="0"/>
              <a:t>CI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EB3AD-29DE-472D-A160-14FA8B89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467833"/>
            <a:ext cx="7917900" cy="4592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F684A-83CE-4325-ABB5-E14C96F0AC2E}"/>
              </a:ext>
            </a:extLst>
          </p:cNvPr>
          <p:cNvSpPr txBox="1"/>
          <p:nvPr/>
        </p:nvSpPr>
        <p:spPr>
          <a:xfrm>
            <a:off x="3179135" y="160056"/>
            <a:ext cx="15842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SHEET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D10D1-9BD9-49B6-B8C3-FCBFCBED1542}"/>
              </a:ext>
            </a:extLst>
          </p:cNvPr>
          <p:cNvSpPr txBox="1"/>
          <p:nvPr/>
        </p:nvSpPr>
        <p:spPr>
          <a:xfrm rot="19039653">
            <a:off x="-17910" y="182668"/>
            <a:ext cx="659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65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5716-6891-4204-98DA-250481898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4430"/>
            <a:ext cx="8520600" cy="499464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A6030-1435-467E-B045-84273728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96271"/>
            <a:ext cx="8413659" cy="4750958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087328B8-97DF-42E9-BFB7-DC791CE9B4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665" y="4241494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2DCB65-C068-48A9-A558-B5AA01D5BA25}"/>
              </a:ext>
            </a:extLst>
          </p:cNvPr>
          <p:cNvSpPr txBox="1"/>
          <p:nvPr/>
        </p:nvSpPr>
        <p:spPr>
          <a:xfrm rot="18866211">
            <a:off x="1411124" y="692646"/>
            <a:ext cx="1044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12/08/21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56571-147B-4A88-A76A-DA8DF3F0FB8D}"/>
              </a:ext>
            </a:extLst>
          </p:cNvPr>
          <p:cNvSpPr txBox="1"/>
          <p:nvPr/>
        </p:nvSpPr>
        <p:spPr>
          <a:xfrm>
            <a:off x="3583172" y="611938"/>
            <a:ext cx="2604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ASSIGNMENT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50CF0-9AB8-47CD-8B18-87164A38C06F}"/>
              </a:ext>
            </a:extLst>
          </p:cNvPr>
          <p:cNvSpPr txBox="1"/>
          <p:nvPr/>
        </p:nvSpPr>
        <p:spPr>
          <a:xfrm>
            <a:off x="2525232" y="1517942"/>
            <a:ext cx="472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.COMPLETE THE GIVEN WORK SHEET</a:t>
            </a:r>
            <a:endParaRPr lang="en-I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5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4882-5BC1-4D6C-9C38-5BA298E5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855"/>
            <a:ext cx="8520600" cy="27644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F0915-9F00-4BB8-8123-94D540C2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0" y="425302"/>
            <a:ext cx="3824365" cy="4569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F4870-3BB4-4E35-999A-B4CE956D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28" y="2709973"/>
            <a:ext cx="2470872" cy="1458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9726B-2D11-4E91-B5BB-EEB6BA299415}"/>
              </a:ext>
            </a:extLst>
          </p:cNvPr>
          <p:cNvSpPr txBox="1"/>
          <p:nvPr/>
        </p:nvSpPr>
        <p:spPr>
          <a:xfrm>
            <a:off x="870191" y="648585"/>
            <a:ext cx="979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BIG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F2777-25E6-46B0-AE27-5B5ED01DE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587" y="4168848"/>
            <a:ext cx="451885" cy="750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513CF-A5A7-4C47-B6DB-3D9C9F484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654" y="4168848"/>
            <a:ext cx="451885" cy="750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E31525-FE5C-48B3-8CB9-60FF13DEEB4D}"/>
              </a:ext>
            </a:extLst>
          </p:cNvPr>
          <p:cNvSpPr txBox="1"/>
          <p:nvPr/>
        </p:nvSpPr>
        <p:spPr>
          <a:xfrm>
            <a:off x="7415225" y="2645717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SMALL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64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1AAF-CB1C-4AB0-8530-0FA128A9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44" y="109398"/>
            <a:ext cx="8520600" cy="29463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512A8B-5759-40B9-A105-97F5F8D2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3" y="661460"/>
            <a:ext cx="4635797" cy="4257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52EE7-8A8D-43A0-B421-FD0C4BC8A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5" y="3072809"/>
            <a:ext cx="3333750" cy="1322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11F9CA-25FE-439B-8D80-06AEA243A349}"/>
              </a:ext>
            </a:extLst>
          </p:cNvPr>
          <p:cNvSpPr txBox="1"/>
          <p:nvPr/>
        </p:nvSpPr>
        <p:spPr>
          <a:xfrm>
            <a:off x="902089" y="861260"/>
            <a:ext cx="979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BIG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51D48-14C2-4235-B2A8-E7714D3DC04B}"/>
              </a:ext>
            </a:extLst>
          </p:cNvPr>
          <p:cNvSpPr txBox="1"/>
          <p:nvPr/>
        </p:nvSpPr>
        <p:spPr>
          <a:xfrm>
            <a:off x="6121597" y="2434163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SMALL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6D6917-B804-4C40-93AF-DCB86B013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42" y="4020186"/>
            <a:ext cx="451885" cy="750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4F2DDB-36E0-4E37-B494-B2BDC8E82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94" y="4057817"/>
            <a:ext cx="451885" cy="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D22C-CC8B-4AAF-A003-74741D1D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06109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33484-DEBF-4CCB-9AF4-0E648057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0"/>
            <a:ext cx="9048307" cy="49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0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6EC6-437E-4459-ADF5-082C4D32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856"/>
            <a:ext cx="8520600" cy="37214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Identification of the concept long &amp;short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AB6BE-A495-4EC0-9A07-4BE16038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11" y="1461267"/>
            <a:ext cx="5697722" cy="1584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57509-DE46-4B2B-AFE4-1C1A9BDB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48" y="2607249"/>
            <a:ext cx="2981325" cy="2064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64FD3-186E-450A-9ED4-03197D725E54}"/>
              </a:ext>
            </a:extLst>
          </p:cNvPr>
          <p:cNvSpPr txBox="1"/>
          <p:nvPr/>
        </p:nvSpPr>
        <p:spPr>
          <a:xfrm>
            <a:off x="3444948" y="1042453"/>
            <a:ext cx="150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sz="2400" dirty="0">
                <a:solidFill>
                  <a:srgbClr val="C00000"/>
                </a:solidFill>
              </a:rPr>
              <a:t>LONG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DCB31-B02F-426C-B7D3-6CDA1A953CCF}"/>
              </a:ext>
            </a:extLst>
          </p:cNvPr>
          <p:cNvSpPr txBox="1"/>
          <p:nvPr/>
        </p:nvSpPr>
        <p:spPr>
          <a:xfrm>
            <a:off x="5068462" y="2898551"/>
            <a:ext cx="127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E1880-0462-4296-8120-27E9BB54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673" y="2390127"/>
            <a:ext cx="1823484" cy="1109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8ABCD-BC3C-4F21-AA10-81084430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71507"/>
            <a:ext cx="1823484" cy="11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5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ED43B-F0BA-4CD4-AACD-ED562D80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85" y="583445"/>
            <a:ext cx="5957335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F034B-7C32-4496-8FDE-BF2C499D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636" y="3009013"/>
            <a:ext cx="2733453" cy="765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6BE3D6-8F6B-47E5-84AE-D292D3EEFA2B}"/>
              </a:ext>
            </a:extLst>
          </p:cNvPr>
          <p:cNvSpPr txBox="1"/>
          <p:nvPr/>
        </p:nvSpPr>
        <p:spPr>
          <a:xfrm>
            <a:off x="1559882" y="583445"/>
            <a:ext cx="1084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LONG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F6429-D618-44B7-B635-C3CDBB08905B}"/>
              </a:ext>
            </a:extLst>
          </p:cNvPr>
          <p:cNvSpPr txBox="1"/>
          <p:nvPr/>
        </p:nvSpPr>
        <p:spPr>
          <a:xfrm>
            <a:off x="5174953" y="3867557"/>
            <a:ext cx="1424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35557-FE66-4A17-B4E4-32FC8B295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768" y="1780953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DD01C-360B-4D32-A19D-24A87552F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545" y="3933823"/>
            <a:ext cx="643270" cy="7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1160A-6241-4B87-9280-3B4998E5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55" y="2569424"/>
            <a:ext cx="4890975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34DDC-65E0-4AB4-8E9C-6BCEF6183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63" y="893800"/>
            <a:ext cx="7495953" cy="1228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0FB72B-3EB4-41A4-8304-7944752C4138}"/>
              </a:ext>
            </a:extLst>
          </p:cNvPr>
          <p:cNvSpPr txBox="1"/>
          <p:nvPr/>
        </p:nvSpPr>
        <p:spPr>
          <a:xfrm>
            <a:off x="3700129" y="432135"/>
            <a:ext cx="150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sz="2400" dirty="0">
                <a:solidFill>
                  <a:srgbClr val="C00000"/>
                </a:solidFill>
              </a:rPr>
              <a:t>LONG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97D0E-5308-46C2-9AE9-124AAFBD8FE1}"/>
              </a:ext>
            </a:extLst>
          </p:cNvPr>
          <p:cNvSpPr txBox="1"/>
          <p:nvPr/>
        </p:nvSpPr>
        <p:spPr>
          <a:xfrm>
            <a:off x="4455041" y="3907984"/>
            <a:ext cx="127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D1268-D205-457F-AC3A-C150C0520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37" y="2122525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D79AF-F786-4A2A-99B9-FCECD326A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609" y="3854301"/>
            <a:ext cx="643270" cy="7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8"/>
            <a:ext cx="8520600" cy="432862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715455"/>
            <a:ext cx="7743859" cy="4175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55A3F-40F7-4028-BE43-1C64C74B5D25}"/>
              </a:ext>
            </a:extLst>
          </p:cNvPr>
          <p:cNvSpPr txBox="1"/>
          <p:nvPr/>
        </p:nvSpPr>
        <p:spPr>
          <a:xfrm>
            <a:off x="2711302" y="227936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IN NOTE BK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9878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AD0D-174F-4E92-882A-E353E136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39" y="51723"/>
            <a:ext cx="8520600" cy="405477"/>
          </a:xfrm>
        </p:spPr>
        <p:txBody>
          <a:bodyPr/>
          <a:lstStyle/>
          <a:p>
            <a:r>
              <a:rPr lang="en-US" sz="2400" dirty="0"/>
              <a:t>             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Color the long one and circle the  short one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36EC0-9FEF-46AD-8EE4-A6A6C81B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16688"/>
            <a:ext cx="8520600" cy="4295554"/>
          </a:xfrm>
        </p:spPr>
        <p:txBody>
          <a:bodyPr/>
          <a:lstStyle/>
          <a:p>
            <a:endParaRPr lang="en-IN" dirty="0"/>
          </a:p>
          <a:p>
            <a:pPr marL="114300" indent="0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F9424-9EDD-4832-B02D-B838A72F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049" y="3613963"/>
            <a:ext cx="2811980" cy="912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B1087-F638-444C-88DB-94CF38FEF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77" y="1379021"/>
            <a:ext cx="6142519" cy="14478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D663DD-2EDC-4D4C-AEC7-D9942394087B}"/>
              </a:ext>
            </a:extLst>
          </p:cNvPr>
          <p:cNvSpPr txBox="1"/>
          <p:nvPr/>
        </p:nvSpPr>
        <p:spPr>
          <a:xfrm rot="18674382">
            <a:off x="-107856" y="261204"/>
            <a:ext cx="972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CW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136BC-99A9-429E-8784-B7ED5C64ED1F}"/>
              </a:ext>
            </a:extLst>
          </p:cNvPr>
          <p:cNvSpPr txBox="1"/>
          <p:nvPr/>
        </p:nvSpPr>
        <p:spPr>
          <a:xfrm rot="18603475">
            <a:off x="-110552" y="466418"/>
            <a:ext cx="1281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12/08/21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10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88</Words>
  <Application>Microsoft Office PowerPoint</Application>
  <PresentationFormat>On-screen Show (16:9)</PresentationFormat>
  <Paragraphs>39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Identification of the concept long &amp;short</vt:lpstr>
      <vt:lpstr>PowerPoint Presentation</vt:lpstr>
      <vt:lpstr>PowerPoint Presentation</vt:lpstr>
      <vt:lpstr>PowerPoint Presentation</vt:lpstr>
      <vt:lpstr>              Color the long one and circle the  short one</vt:lpstr>
      <vt:lpstr>                                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289</cp:revision>
  <dcterms:modified xsi:type="dcterms:W3CDTF">2021-08-11T17:33:17Z</dcterms:modified>
</cp:coreProperties>
</file>