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1" r:id="rId3"/>
    <p:sldId id="289" r:id="rId4"/>
    <p:sldId id="284" r:id="rId5"/>
    <p:sldId id="286" r:id="rId6"/>
    <p:sldId id="285" r:id="rId7"/>
    <p:sldId id="279" r:id="rId8"/>
    <p:sldId id="276" r:id="rId9"/>
    <p:sldId id="287" r:id="rId10"/>
    <p:sldId id="288" r:id="rId11"/>
    <p:sldId id="281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BIG</a:t>
            </a:r>
            <a:r>
              <a:rPr lang="en-US" baseline="0" dirty="0"/>
              <a:t> AND SMALL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SMALL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763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04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10/08/21         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813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440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COMPLETE BK PG NO-8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323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2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66457"/>
            <a:ext cx="9144000" cy="13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10.08.2021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74162" y="2752978"/>
            <a:ext cx="230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88942" y="322229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45414" y="2751871"/>
            <a:ext cx="1626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BK PG NO,34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11418" y="3222297"/>
            <a:ext cx="2545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BIG AND SMALL-  IN NT BK</a:t>
            </a:r>
          </a:p>
        </p:txBody>
      </p:sp>
      <p:pic>
        <p:nvPicPr>
          <p:cNvPr id="23" name="Picture 22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154"/>
            <a:ext cx="5090160" cy="390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1F4A-5B7E-4DE0-82DD-7D88235D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5416"/>
            <a:ext cx="8520600" cy="331152"/>
          </a:xfrm>
        </p:spPr>
        <p:txBody>
          <a:bodyPr/>
          <a:lstStyle/>
          <a:p>
            <a:r>
              <a:rPr lang="en-US" sz="1800" dirty="0"/>
              <a:t>                                                      WORK SHEET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DEC43-9554-4D56-95D6-8765FD30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628" y="446568"/>
            <a:ext cx="8300672" cy="458151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42F38-DCE2-45E2-8EA1-793B9E56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8" y="561984"/>
            <a:ext cx="8208334" cy="4581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5DF94-906B-4676-A079-0476099D1459}"/>
              </a:ext>
            </a:extLst>
          </p:cNvPr>
          <p:cNvSpPr txBox="1"/>
          <p:nvPr/>
        </p:nvSpPr>
        <p:spPr>
          <a:xfrm rot="17876324">
            <a:off x="-15013" y="191274"/>
            <a:ext cx="618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9252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5716-6891-4204-98DA-250481898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4430"/>
            <a:ext cx="8520600" cy="499464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A6030-1435-467E-B045-84273728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96271"/>
            <a:ext cx="8413659" cy="4750958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087328B8-97DF-42E9-BFB7-DC791CE9B4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665" y="4241494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2DCB65-C068-48A9-A558-B5AA01D5BA25}"/>
              </a:ext>
            </a:extLst>
          </p:cNvPr>
          <p:cNvSpPr txBox="1"/>
          <p:nvPr/>
        </p:nvSpPr>
        <p:spPr>
          <a:xfrm rot="18866211">
            <a:off x="1411124" y="692646"/>
            <a:ext cx="1044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10/08/21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56571-147B-4A88-A76A-DA8DF3F0FB8D}"/>
              </a:ext>
            </a:extLst>
          </p:cNvPr>
          <p:cNvSpPr txBox="1"/>
          <p:nvPr/>
        </p:nvSpPr>
        <p:spPr>
          <a:xfrm>
            <a:off x="3583172" y="611938"/>
            <a:ext cx="2604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ASSIGNMENT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50CF0-9AB8-47CD-8B18-87164A38C06F}"/>
              </a:ext>
            </a:extLst>
          </p:cNvPr>
          <p:cNvSpPr txBox="1"/>
          <p:nvPr/>
        </p:nvSpPr>
        <p:spPr>
          <a:xfrm>
            <a:off x="2525232" y="1517942"/>
            <a:ext cx="472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1.Do the given work sheet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52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979E-4EEB-4463-8D9F-00591107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3194"/>
            <a:ext cx="8520600" cy="326536"/>
          </a:xfrm>
        </p:spPr>
        <p:txBody>
          <a:bodyPr/>
          <a:lstStyle/>
          <a:p>
            <a:r>
              <a:rPr lang="en-US" dirty="0"/>
              <a:t>Identify the given number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95EC2-70D5-4C53-A638-9B028496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87" y="915397"/>
            <a:ext cx="1635088" cy="1083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6CF3E-AE22-4AC4-9B20-42A409E2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292" y="915397"/>
            <a:ext cx="1603805" cy="1513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A0BF1-786C-4CD9-9053-EBCA717E2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78" y="841591"/>
            <a:ext cx="1108332" cy="1513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95660B-70CF-4DE1-97F0-5B6C5F07C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444" y="3107545"/>
            <a:ext cx="942975" cy="1221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01B379-3594-4A1E-A449-9F10C8E36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46" y="2780831"/>
            <a:ext cx="1519292" cy="1874566"/>
          </a:xfrm>
          <a:prstGeom prst="rect">
            <a:avLst/>
          </a:prstGeom>
        </p:spPr>
      </p:pic>
      <p:pic>
        <p:nvPicPr>
          <p:cNvPr id="17" name="Google Shape;76;p16">
            <a:extLst>
              <a:ext uri="{FF2B5EF4-FFF2-40B4-BE49-F238E27FC236}">
                <a16:creationId xmlns:a16="http://schemas.microsoft.com/office/drawing/2014/main" id="{A5ED002B-B4D6-4C8B-AAFB-9469C603888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1025" y="4192572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737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2968-98DB-4175-BA69-304D3E8F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6958"/>
            <a:ext cx="8520600" cy="4572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D620F-82F6-4595-82B4-DFF9AF20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1"/>
            <a:ext cx="9441711" cy="55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7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47A9-8709-4C48-B682-5DC2BFAA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9398"/>
            <a:ext cx="8520600" cy="315904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7CA2F-B0E9-47C0-823A-497595DA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3" y="685385"/>
            <a:ext cx="3027620" cy="4348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44893-820A-4BE5-82D7-8630E80A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07" y="2461548"/>
            <a:ext cx="2057400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B04B7-AD38-43B8-8989-917E7C79A3C3}"/>
              </a:ext>
            </a:extLst>
          </p:cNvPr>
          <p:cNvSpPr txBox="1"/>
          <p:nvPr/>
        </p:nvSpPr>
        <p:spPr>
          <a:xfrm>
            <a:off x="311700" y="493843"/>
            <a:ext cx="137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/>
              <a:t>BIG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421D5-3CC6-4E3C-8E9E-C749226C98B9}"/>
              </a:ext>
            </a:extLst>
          </p:cNvPr>
          <p:cNvSpPr txBox="1"/>
          <p:nvPr/>
        </p:nvSpPr>
        <p:spPr>
          <a:xfrm>
            <a:off x="6719777" y="2015154"/>
            <a:ext cx="999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SMALL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5855F-C303-4BEF-99BF-D90EE8A9F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57" y="4418658"/>
            <a:ext cx="451885" cy="750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0C18D-3658-49BB-A794-9CCC4FCD2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507" y="4283565"/>
            <a:ext cx="451885" cy="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8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5945-B25F-44E0-AB8F-61B20E2B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0031"/>
            <a:ext cx="8520600" cy="4209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F22B5-1A27-46D7-964E-15A50071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77" y="2476819"/>
            <a:ext cx="1678634" cy="1254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BC49B-B73D-4775-9D7A-4D34BC1A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093796"/>
            <a:ext cx="4067175" cy="3541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C0CBE-F4EA-4B0D-9092-1CDD79191F23}"/>
              </a:ext>
            </a:extLst>
          </p:cNvPr>
          <p:cNvSpPr txBox="1"/>
          <p:nvPr/>
        </p:nvSpPr>
        <p:spPr>
          <a:xfrm>
            <a:off x="311700" y="702132"/>
            <a:ext cx="1102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BIG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19D10-7FF8-45BB-A368-E5D20E37A3DD}"/>
              </a:ext>
            </a:extLst>
          </p:cNvPr>
          <p:cNvSpPr txBox="1"/>
          <p:nvPr/>
        </p:nvSpPr>
        <p:spPr>
          <a:xfrm>
            <a:off x="6719777" y="2015154"/>
            <a:ext cx="1678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SMALL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48B16-9805-47E0-9A95-438099AF3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57" y="4418658"/>
            <a:ext cx="451885" cy="75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ECF303-1704-44D4-90E1-B91D70214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700" y="3951042"/>
            <a:ext cx="451885" cy="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C498-6415-4553-83E5-6EA7F12B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91" y="183826"/>
            <a:ext cx="8520600" cy="2946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7BCE6-7A89-4434-822A-56259161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44" y="982736"/>
            <a:ext cx="3305730" cy="3976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C6CFA-E81F-4AAA-9D3E-98FD49B7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558" y="2173763"/>
            <a:ext cx="2028493" cy="2386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73332-6735-427D-B576-E7E824CE2066}"/>
              </a:ext>
            </a:extLst>
          </p:cNvPr>
          <p:cNvSpPr txBox="1"/>
          <p:nvPr/>
        </p:nvSpPr>
        <p:spPr>
          <a:xfrm>
            <a:off x="6719777" y="2015154"/>
            <a:ext cx="1637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SMALL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64FFC-443A-4363-8A8E-129646FF4802}"/>
              </a:ext>
            </a:extLst>
          </p:cNvPr>
          <p:cNvSpPr txBox="1"/>
          <p:nvPr/>
        </p:nvSpPr>
        <p:spPr>
          <a:xfrm>
            <a:off x="702744" y="884117"/>
            <a:ext cx="921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BIG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166BE-2EB1-4CB8-8475-5096F042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57" y="4418658"/>
            <a:ext cx="451885" cy="75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C0A65-21DE-4F52-9993-B0BECD9C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541" y="4209137"/>
            <a:ext cx="451885" cy="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88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4882-5BC1-4D6C-9C38-5BA298E5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855"/>
            <a:ext cx="8520600" cy="27644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F0915-9F00-4BB8-8123-94D540C2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0" y="425302"/>
            <a:ext cx="3824365" cy="4569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F4870-3BB4-4E35-999A-B4CE956D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28" y="2709973"/>
            <a:ext cx="2470872" cy="1458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9726B-2D11-4E91-B5BB-EEB6BA299415}"/>
              </a:ext>
            </a:extLst>
          </p:cNvPr>
          <p:cNvSpPr txBox="1"/>
          <p:nvPr/>
        </p:nvSpPr>
        <p:spPr>
          <a:xfrm>
            <a:off x="870191" y="648585"/>
            <a:ext cx="979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BIG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0161F-DDF6-4FDF-9048-C8C9F51AFF1D}"/>
              </a:ext>
            </a:extLst>
          </p:cNvPr>
          <p:cNvSpPr txBox="1"/>
          <p:nvPr/>
        </p:nvSpPr>
        <p:spPr>
          <a:xfrm>
            <a:off x="7110425" y="2340917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SMALL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F2777-25E6-46B0-AE27-5B5ED01DE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588" y="3967661"/>
            <a:ext cx="451885" cy="750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513CF-A5A7-4C47-B6DB-3D9C9F484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921" y="3967661"/>
            <a:ext cx="451885" cy="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64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80" y="129010"/>
            <a:ext cx="8520600" cy="18125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7FD64-86E8-4886-B48C-DC709A4F6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60" y="1702647"/>
            <a:ext cx="3754020" cy="2255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99F9FF-9011-4142-BDA2-B54FD91C4C74}"/>
              </a:ext>
            </a:extLst>
          </p:cNvPr>
          <p:cNvSpPr txBox="1"/>
          <p:nvPr/>
        </p:nvSpPr>
        <p:spPr>
          <a:xfrm>
            <a:off x="891457" y="913399"/>
            <a:ext cx="979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BIG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52FCF-12ED-4B0C-99D7-9E81760D9C04}"/>
              </a:ext>
            </a:extLst>
          </p:cNvPr>
          <p:cNvSpPr txBox="1"/>
          <p:nvPr/>
        </p:nvSpPr>
        <p:spPr>
          <a:xfrm>
            <a:off x="7248613" y="2368597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SMALL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326AE-188B-4319-B471-C74E2E92E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384" y="4199975"/>
            <a:ext cx="451885" cy="750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E7E495-DBC8-4120-A771-A84532708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70" y="4138060"/>
            <a:ext cx="451885" cy="750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D2908-2229-48CD-B66F-36024F65E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038" y="2548496"/>
            <a:ext cx="2082348" cy="1871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D51F-89D6-420D-A301-92DD0E82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90" y="74812"/>
            <a:ext cx="8521700" cy="4958474"/>
          </a:xfrm>
        </p:spPr>
        <p:txBody>
          <a:bodyPr/>
          <a:lstStyle/>
          <a:p>
            <a:r>
              <a:rPr lang="en-US" dirty="0"/>
              <a:t>                  </a:t>
            </a:r>
            <a:r>
              <a:rPr lang="en-US" dirty="0" err="1"/>
              <a:t>Colour</a:t>
            </a:r>
            <a:r>
              <a:rPr lang="en-US" dirty="0"/>
              <a:t> the big one  and tick the small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EEAC5-84A0-44E3-9D5B-C8F0BF603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10" y="2329047"/>
            <a:ext cx="1743928" cy="1358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A9EAA-7005-4E6C-BCCE-62618B205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866" y="1544555"/>
            <a:ext cx="3176810" cy="2720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818850-CDF6-455F-81DA-42DAD1B90D6D}"/>
              </a:ext>
            </a:extLst>
          </p:cNvPr>
          <p:cNvSpPr txBox="1"/>
          <p:nvPr/>
        </p:nvSpPr>
        <p:spPr>
          <a:xfrm rot="18590207">
            <a:off x="106325" y="161051"/>
            <a:ext cx="563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E2905-BD4F-4193-8408-0B6A47F66D2E}"/>
              </a:ext>
            </a:extLst>
          </p:cNvPr>
          <p:cNvSpPr txBox="1"/>
          <p:nvPr/>
        </p:nvSpPr>
        <p:spPr>
          <a:xfrm rot="18956774">
            <a:off x="70056" y="379281"/>
            <a:ext cx="898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8110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80</Words>
  <Application>Microsoft Office PowerPoint</Application>
  <PresentationFormat>On-screen Show (16:9)</PresentationFormat>
  <Paragraphs>35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WORK SHEET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289</cp:revision>
  <dcterms:modified xsi:type="dcterms:W3CDTF">2021-08-09T17:13:22Z</dcterms:modified>
</cp:coreProperties>
</file>