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1"/>
  </p:notesMasterIdLst>
  <p:sldIdLst>
    <p:sldId id="256" r:id="rId2"/>
    <p:sldId id="282" r:id="rId3"/>
    <p:sldId id="283" r:id="rId4"/>
    <p:sldId id="279" r:id="rId5"/>
    <p:sldId id="276" r:id="rId6"/>
    <p:sldId id="277" r:id="rId7"/>
    <p:sldId id="280" r:id="rId8"/>
    <p:sldId id="281" r:id="rId9"/>
    <p:sldId id="259" r:id="rId10"/>
  </p:sldIdLst>
  <p:sldSz cx="9144000" cy="5143500" type="screen16x9"/>
  <p:notesSz cx="7315200" cy="96012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 snapToGrid="0">
      <p:cViewPr varScale="1">
        <p:scale>
          <a:sx n="90" d="100"/>
          <a:sy n="90" d="100"/>
        </p:scale>
        <p:origin x="816" y="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BIG</a:t>
            </a:r>
            <a:r>
              <a:rPr lang="en-US" baseline="0" dirty="0"/>
              <a:t> AND SMALL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SMALL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98048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09/08/21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81153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COMPLETE BK PG NO-8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13237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Ref idx="1001">
        <a:schemeClr val="bg1"/>
      </p:bgRef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</p:sldLayoutIdLst>
  <p:transition>
    <p:dissolv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766457"/>
            <a:ext cx="9144000" cy="1377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04900" y="105700"/>
            <a:ext cx="1170475" cy="117047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/>
          <p:cNvSpPr/>
          <p:nvPr/>
        </p:nvSpPr>
        <p:spPr>
          <a:xfrm>
            <a:off x="5352340" y="1263976"/>
            <a:ext cx="23220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CLASS : NURSERY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363250" y="1741714"/>
            <a:ext cx="22567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 DATE :     09.08.2021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396276" y="2211033"/>
            <a:ext cx="11817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b="1" dirty="0"/>
              <a:t>SUBJECT :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374162" y="2752978"/>
            <a:ext cx="23002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b="1" dirty="0"/>
              <a:t>CHAPTER NUMBER-  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5429162" y="3223405"/>
            <a:ext cx="12618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SUB-TOPIC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: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469300" y="2211034"/>
            <a:ext cx="822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b="1" dirty="0"/>
              <a:t>MATHS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145414" y="2751871"/>
            <a:ext cx="16260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/>
              <a:t>BK PG NO33,34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578010" y="3222298"/>
            <a:ext cx="16097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b="1" dirty="0"/>
              <a:t>BIG AND SMALL</a:t>
            </a:r>
          </a:p>
        </p:txBody>
      </p:sp>
      <p:pic>
        <p:nvPicPr>
          <p:cNvPr id="23" name="Picture 22" descr="Nursery-35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1154"/>
            <a:ext cx="5090160" cy="3903165"/>
          </a:xfrm>
          <a:prstGeom prst="rect">
            <a:avLst/>
          </a:prstGeom>
        </p:spPr>
      </p:pic>
    </p:spTree>
  </p:cSld>
  <p:clrMapOvr>
    <a:masterClrMapping/>
  </p:clrMapOvr>
  <p:transition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A979E-4EEB-4463-8D9F-005911076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73194"/>
            <a:ext cx="8520600" cy="326536"/>
          </a:xfrm>
        </p:spPr>
        <p:txBody>
          <a:bodyPr/>
          <a:lstStyle/>
          <a:p>
            <a:r>
              <a:rPr lang="en-US" dirty="0"/>
              <a:t>Identify the given number</a:t>
            </a:r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C95EC2-70D5-4C53-A638-9B0284962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587" y="915397"/>
            <a:ext cx="1635088" cy="10835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76CF3E-AE22-4AC4-9B20-42A409E28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7292" y="915397"/>
            <a:ext cx="1603805" cy="15133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3A0BF1-786C-4CD9-9053-EBCA717E2D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4678" y="841591"/>
            <a:ext cx="1108332" cy="15133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D95660B-70CF-4DE1-97F0-5B6C5F07C2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5444" y="3107545"/>
            <a:ext cx="942975" cy="12211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01B379-3594-4A1E-A449-9F10C8E364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546" y="2780831"/>
            <a:ext cx="1519292" cy="1874566"/>
          </a:xfrm>
          <a:prstGeom prst="rect">
            <a:avLst/>
          </a:prstGeom>
        </p:spPr>
      </p:pic>
      <p:pic>
        <p:nvPicPr>
          <p:cNvPr id="17" name="Google Shape;76;p16">
            <a:extLst>
              <a:ext uri="{FF2B5EF4-FFF2-40B4-BE49-F238E27FC236}">
                <a16:creationId xmlns:a16="http://schemas.microsoft.com/office/drawing/2014/main" id="{A5ED002B-B4D6-4C8B-AAFB-9469C603888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201025" y="4192572"/>
            <a:ext cx="925650" cy="925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971895"/>
      </p:ext>
    </p:extLst>
  </p:cSld>
  <p:clrMapOvr>
    <a:masterClrMapping/>
  </p:clrMapOvr>
  <p:transition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8F537D-72BC-4EDF-AD8B-44F03DA82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5" name="Google Shape;76;p16">
            <a:extLst>
              <a:ext uri="{FF2B5EF4-FFF2-40B4-BE49-F238E27FC236}">
                <a16:creationId xmlns:a16="http://schemas.microsoft.com/office/drawing/2014/main" id="{CDE2F951-6516-4483-A5BA-9AACE0A6B97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18350" y="4217849"/>
            <a:ext cx="925650" cy="925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1973815"/>
      </p:ext>
    </p:extLst>
  </p:cSld>
  <p:clrMapOvr>
    <a:masterClrMapping/>
  </p:clrMapOvr>
  <p:transition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04882-5BC1-4D6C-9C38-5BA298E53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48855"/>
            <a:ext cx="8520600" cy="276447"/>
          </a:xfrm>
        </p:spPr>
        <p:txBody>
          <a:bodyPr/>
          <a:lstStyle/>
          <a:p>
            <a:endParaRPr lang="en-I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DF0915-9F00-4BB8-8123-94D540C25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291" y="425302"/>
            <a:ext cx="3824365" cy="45693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0F4870-3BB4-4E35-999A-B4CE956D35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1428" y="2709973"/>
            <a:ext cx="2470872" cy="14588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09726B-2D11-4E91-B5BB-EEB6BA299415}"/>
              </a:ext>
            </a:extLst>
          </p:cNvPr>
          <p:cNvSpPr txBox="1"/>
          <p:nvPr/>
        </p:nvSpPr>
        <p:spPr>
          <a:xfrm>
            <a:off x="870191" y="648585"/>
            <a:ext cx="9798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BIG</a:t>
            </a:r>
            <a:endParaRPr lang="en-IN" sz="3200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E0161F-DDF6-4FDF-9048-C8C9F51AFF1D}"/>
              </a:ext>
            </a:extLst>
          </p:cNvPr>
          <p:cNvSpPr txBox="1"/>
          <p:nvPr/>
        </p:nvSpPr>
        <p:spPr>
          <a:xfrm>
            <a:off x="7110425" y="2340917"/>
            <a:ext cx="14247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SMALL</a:t>
            </a:r>
            <a:endParaRPr lang="en-IN" sz="2400" dirty="0">
              <a:solidFill>
                <a:srgbClr val="C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5F2777-25E6-46B0-AE27-5B5ED01DE9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9588" y="3967661"/>
            <a:ext cx="451885" cy="7505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0513CF-A5A7-4C47-B6DB-3D9C9F484C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0921" y="3967661"/>
            <a:ext cx="451885" cy="75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06495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180" y="129010"/>
            <a:ext cx="8520600" cy="181252"/>
          </a:xfrm>
        </p:spPr>
        <p:txBody>
          <a:bodyPr/>
          <a:lstStyle/>
          <a:p>
            <a:endParaRPr lang="en-IN" dirty="0"/>
          </a:p>
        </p:txBody>
      </p:sp>
      <p:pic>
        <p:nvPicPr>
          <p:cNvPr id="5" name="Google Shape;7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10550" y="4199975"/>
            <a:ext cx="925650" cy="92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67FD64-86E8-4886-B48C-DC709A4F6D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31" y="1015631"/>
            <a:ext cx="5343748" cy="34976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2FE9F3-FDCF-4BDD-8C40-2EC3DC454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3530" y="3270861"/>
            <a:ext cx="1619250" cy="952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99F9FF-9011-4142-BDA2-B54FD91C4C74}"/>
              </a:ext>
            </a:extLst>
          </p:cNvPr>
          <p:cNvSpPr txBox="1"/>
          <p:nvPr/>
        </p:nvSpPr>
        <p:spPr>
          <a:xfrm>
            <a:off x="891457" y="913399"/>
            <a:ext cx="9798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BIG</a:t>
            </a:r>
            <a:endParaRPr lang="en-IN" sz="3200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152FCF-12ED-4B0C-99D7-9E81760D9C04}"/>
              </a:ext>
            </a:extLst>
          </p:cNvPr>
          <p:cNvSpPr txBox="1"/>
          <p:nvPr/>
        </p:nvSpPr>
        <p:spPr>
          <a:xfrm>
            <a:off x="7248613" y="2368597"/>
            <a:ext cx="14247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SMALL</a:t>
            </a:r>
            <a:endParaRPr lang="en-IN" sz="2400" dirty="0">
              <a:solidFill>
                <a:srgbClr val="C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A326AE-188B-4319-B471-C74E2E92E3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3384" y="4199975"/>
            <a:ext cx="451885" cy="7505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E7E495-DBC8-4120-A771-A845327086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1270" y="4138060"/>
            <a:ext cx="451885" cy="750537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172720"/>
            <a:ext cx="8520600" cy="271189"/>
          </a:xfrm>
        </p:spPr>
        <p:txBody>
          <a:bodyPr/>
          <a:lstStyle/>
          <a:p>
            <a:endParaRPr lang="en-IN" dirty="0"/>
          </a:p>
        </p:txBody>
      </p:sp>
      <p:pic>
        <p:nvPicPr>
          <p:cNvPr id="5" name="Google Shape;76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17510" y="4217850"/>
            <a:ext cx="925650" cy="92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BA1754-8634-44AB-8A0E-92E7355B0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037" y="641940"/>
            <a:ext cx="3753182" cy="43288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02850F-7B6F-46FE-B368-E4C09445FF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3331" y="2571750"/>
            <a:ext cx="1424762" cy="19531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6FE149-A269-4D1D-B387-7AC65DC74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037" y="641941"/>
            <a:ext cx="3753182" cy="43288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3D9D3DB-DC40-4630-AE9C-19656D7EC9B3}"/>
              </a:ext>
            </a:extLst>
          </p:cNvPr>
          <p:cNvSpPr txBox="1"/>
          <p:nvPr/>
        </p:nvSpPr>
        <p:spPr>
          <a:xfrm>
            <a:off x="838294" y="627751"/>
            <a:ext cx="11074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BIG</a:t>
            </a:r>
            <a:endParaRPr lang="en-IN" sz="3200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7FE5A3-7E72-436F-BBD7-45C22843F5E0}"/>
              </a:ext>
            </a:extLst>
          </p:cNvPr>
          <p:cNvSpPr txBox="1"/>
          <p:nvPr/>
        </p:nvSpPr>
        <p:spPr>
          <a:xfrm>
            <a:off x="6847368" y="2100047"/>
            <a:ext cx="14247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SMALL</a:t>
            </a:r>
            <a:endParaRPr lang="en-IN" sz="2400" dirty="0">
              <a:solidFill>
                <a:srgbClr val="C0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920011C-8233-439F-BB88-C741236B6C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3384" y="4199975"/>
            <a:ext cx="662858" cy="7505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4C531C3-6C23-4E3A-A190-3505E27639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5712" y="4305406"/>
            <a:ext cx="662858" cy="750537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344EF-FF31-40B1-A5A8-B9BCC9FB1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63796"/>
            <a:ext cx="8520600" cy="393404"/>
          </a:xfrm>
        </p:spPr>
        <p:txBody>
          <a:bodyPr/>
          <a:lstStyle/>
          <a:p>
            <a:r>
              <a:rPr 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                                                     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BK PG NO-8</a:t>
            </a:r>
            <a:endParaRPr lang="en-IN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1BF175-BF26-4B0F-A39E-83D09B71A1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7585" y="536942"/>
            <a:ext cx="8520600" cy="4534786"/>
          </a:xfrm>
        </p:spPr>
        <p:txBody>
          <a:bodyPr/>
          <a:lstStyle/>
          <a:p>
            <a:endParaRPr lang="en-I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135A85-7D49-44EE-B8F1-5882EE1C2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017" y="519665"/>
            <a:ext cx="7587111" cy="4534786"/>
          </a:xfrm>
          <a:prstGeom prst="rect">
            <a:avLst/>
          </a:prstGeom>
        </p:spPr>
      </p:pic>
      <p:pic>
        <p:nvPicPr>
          <p:cNvPr id="5" name="Google Shape;76;p16">
            <a:extLst>
              <a:ext uri="{FF2B5EF4-FFF2-40B4-BE49-F238E27FC236}">
                <a16:creationId xmlns:a16="http://schemas.microsoft.com/office/drawing/2014/main" id="{9D1991EC-9782-4D12-A891-36D596EF973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06128" y="4193925"/>
            <a:ext cx="925650" cy="9256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A3393E-141C-4D1A-B3EF-6ED22C0F62A0}"/>
              </a:ext>
            </a:extLst>
          </p:cNvPr>
          <p:cNvSpPr txBox="1"/>
          <p:nvPr/>
        </p:nvSpPr>
        <p:spPr>
          <a:xfrm rot="18872823">
            <a:off x="32309" y="106609"/>
            <a:ext cx="5183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CW</a:t>
            </a:r>
            <a:endParaRPr lang="en-I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6B1C4F-A280-436F-8256-AD02B0FA1434}"/>
              </a:ext>
            </a:extLst>
          </p:cNvPr>
          <p:cNvSpPr txBox="1"/>
          <p:nvPr/>
        </p:nvSpPr>
        <p:spPr>
          <a:xfrm rot="18754572">
            <a:off x="-16574" y="335208"/>
            <a:ext cx="8745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09/08/21</a:t>
            </a:r>
            <a:endParaRPr lang="en-IN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6D68F65-3C00-4B9E-AFB7-8DDAE965B645}"/>
              </a:ext>
            </a:extLst>
          </p:cNvPr>
          <p:cNvSpPr/>
          <p:nvPr/>
        </p:nvSpPr>
        <p:spPr>
          <a:xfrm>
            <a:off x="1127051" y="1470614"/>
            <a:ext cx="2083981" cy="101939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033BF4C-81A7-4A29-9F24-2F448E088A78}"/>
              </a:ext>
            </a:extLst>
          </p:cNvPr>
          <p:cNvSpPr/>
          <p:nvPr/>
        </p:nvSpPr>
        <p:spPr>
          <a:xfrm>
            <a:off x="4976037" y="1637414"/>
            <a:ext cx="1977657" cy="127590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65ABB62-D04E-4E5B-A173-2D843D15CB11}"/>
              </a:ext>
            </a:extLst>
          </p:cNvPr>
          <p:cNvSpPr/>
          <p:nvPr/>
        </p:nvSpPr>
        <p:spPr>
          <a:xfrm>
            <a:off x="1254643" y="3164179"/>
            <a:ext cx="1392866" cy="61669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39C0579-A08E-42D5-80B1-0AF5843A11D8}"/>
              </a:ext>
            </a:extLst>
          </p:cNvPr>
          <p:cNvSpPr/>
          <p:nvPr/>
        </p:nvSpPr>
        <p:spPr>
          <a:xfrm>
            <a:off x="6610234" y="4193925"/>
            <a:ext cx="1392866" cy="61669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48170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FA5716-6891-4204-98DA-250481898C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74430"/>
            <a:ext cx="8520600" cy="4994640"/>
          </a:xfrm>
        </p:spPr>
        <p:txBody>
          <a:bodyPr/>
          <a:lstStyle/>
          <a:p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AA6030-1435-467E-B045-842737289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00" y="196271"/>
            <a:ext cx="8413659" cy="4750958"/>
          </a:xfrm>
          <a:prstGeom prst="rect">
            <a:avLst/>
          </a:prstGeom>
        </p:spPr>
      </p:pic>
      <p:pic>
        <p:nvPicPr>
          <p:cNvPr id="5" name="Google Shape;76;p16">
            <a:extLst>
              <a:ext uri="{FF2B5EF4-FFF2-40B4-BE49-F238E27FC236}">
                <a16:creationId xmlns:a16="http://schemas.microsoft.com/office/drawing/2014/main" id="{087328B8-97DF-42E9-BFB7-DC791CE9B45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62665" y="4241494"/>
            <a:ext cx="925650" cy="58389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2DCB65-C068-48A9-A558-B5AA01D5BA25}"/>
              </a:ext>
            </a:extLst>
          </p:cNvPr>
          <p:cNvSpPr txBox="1"/>
          <p:nvPr/>
        </p:nvSpPr>
        <p:spPr>
          <a:xfrm rot="18866211">
            <a:off x="1411124" y="692646"/>
            <a:ext cx="10443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09/08/21</a:t>
            </a:r>
            <a:endParaRPr lang="en-IN" sz="16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E56571-147B-4A88-A76A-DA8DF3F0FB8D}"/>
              </a:ext>
            </a:extLst>
          </p:cNvPr>
          <p:cNvSpPr txBox="1"/>
          <p:nvPr/>
        </p:nvSpPr>
        <p:spPr>
          <a:xfrm>
            <a:off x="3583172" y="611938"/>
            <a:ext cx="26049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75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ASSIGNMENT</a:t>
            </a:r>
            <a:endParaRPr lang="en-IN" sz="20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850CF0-9AB8-47CD-8B18-87164A38C06F}"/>
              </a:ext>
            </a:extLst>
          </p:cNvPr>
          <p:cNvSpPr txBox="1"/>
          <p:nvPr/>
        </p:nvSpPr>
        <p:spPr>
          <a:xfrm>
            <a:off x="2525232" y="1517942"/>
            <a:ext cx="47208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75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1.COMPLETE   BK PG NO-8</a:t>
            </a:r>
            <a:endParaRPr lang="en-IN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15239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10550" y="4199975"/>
            <a:ext cx="925650" cy="92565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6"/>
          <p:cNvSpPr txBox="1"/>
          <p:nvPr/>
        </p:nvSpPr>
        <p:spPr>
          <a:xfrm>
            <a:off x="621425" y="743500"/>
            <a:ext cx="7801200" cy="3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" sz="4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THANKING YOU</a:t>
            </a:r>
            <a:endParaRPr sz="4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ODM EDUCATIONAL GROUP</a:t>
            </a:r>
            <a:endParaRPr sz="40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dissolve/>
  </p:transition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2773</TotalTime>
  <Words>58</Words>
  <Application>Microsoft Office PowerPoint</Application>
  <PresentationFormat>On-screen Show (16:9)</PresentationFormat>
  <Paragraphs>27</Paragraphs>
  <Slides>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Simple Light</vt:lpstr>
      <vt:lpstr>PowerPoint Presentation</vt:lpstr>
      <vt:lpstr>Identify the given number</vt:lpstr>
      <vt:lpstr>PowerPoint Presentation</vt:lpstr>
      <vt:lpstr>PowerPoint Presentation</vt:lpstr>
      <vt:lpstr>PowerPoint Presentation</vt:lpstr>
      <vt:lpstr>PowerPoint Presentation</vt:lpstr>
      <vt:lpstr>                                                      BK PG NO-8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cp:lastModifiedBy>meera.raj04@outlook.com</cp:lastModifiedBy>
  <cp:revision>285</cp:revision>
  <dcterms:modified xsi:type="dcterms:W3CDTF">2021-08-08T17:44:00Z</dcterms:modified>
</cp:coreProperties>
</file>