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70" r:id="rId4"/>
    <p:sldId id="272" r:id="rId5"/>
    <p:sldId id="271" r:id="rId6"/>
    <p:sldId id="273" r:id="rId7"/>
    <p:sldId id="27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A9DB67"/>
    <a:srgbClr val="CC99FF"/>
    <a:srgbClr val="2722F2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C842-319E-4EB7-9584-D51ABBF06932}" type="datetimeFigureOut">
              <a:rPr lang="en-US" smtClean="0"/>
              <a:t>8/28/2021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142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2071678"/>
            <a:ext cx="8586068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4000" b="1" dirty="0"/>
              <a:t>                                    CLASS-UKG</a:t>
            </a:r>
          </a:p>
          <a:p>
            <a:r>
              <a:rPr lang="en-US" sz="4000" b="1" dirty="0"/>
              <a:t>                                    SUBJECT-MATHS</a:t>
            </a:r>
          </a:p>
          <a:p>
            <a:r>
              <a:rPr lang="en-US" sz="4000" b="1" dirty="0"/>
              <a:t>                                    TOPIC-PATTERNS</a:t>
            </a:r>
          </a:p>
          <a:p>
            <a:r>
              <a:rPr lang="en-US" sz="4000" b="1"/>
              <a:t>                                   </a:t>
            </a:r>
            <a:r>
              <a:rPr lang="en-US" sz="4000" b="1" smtClean="0"/>
              <a:t>(NOTEBOOK WORK)</a:t>
            </a:r>
            <a:endParaRPr lang="en-I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EC275707-238C-4C24-9D3F-3A3972F5BD2C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80312" y="587727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1707A3F5-A3C0-498E-9D6C-FE2231746EBD}"/>
              </a:ext>
            </a:extLst>
          </p:cNvPr>
          <p:cNvSpPr/>
          <p:nvPr/>
        </p:nvSpPr>
        <p:spPr>
          <a:xfrm>
            <a:off x="503548" y="1306384"/>
            <a:ext cx="8136904" cy="4536504"/>
          </a:xfrm>
          <a:prstGeom prst="horizontalScroll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 pattern is an arrangement of lines, </a:t>
            </a:r>
            <a:r>
              <a:rPr lang="en-US" sz="3200" dirty="0" err="1"/>
              <a:t>shapes,objects</a:t>
            </a:r>
            <a:r>
              <a:rPr lang="en-US" sz="3200" dirty="0"/>
              <a:t>  especially a design in which the same is repeated at regular intervals  over a surface.</a:t>
            </a:r>
          </a:p>
          <a:p>
            <a:pPr algn="ctr"/>
            <a:r>
              <a:rPr lang="en-US" sz="3200" dirty="0"/>
              <a:t>A pattern is something that happens or appears in a regular &amp; repeated way</a:t>
            </a:r>
            <a:endParaRPr lang="en-IN" sz="3200" dirty="0"/>
          </a:p>
        </p:txBody>
      </p:sp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xmlns="" id="{E22F0A24-392B-4974-B3EE-D1385A8CF128}"/>
              </a:ext>
            </a:extLst>
          </p:cNvPr>
          <p:cNvSpPr/>
          <p:nvPr/>
        </p:nvSpPr>
        <p:spPr>
          <a:xfrm>
            <a:off x="2483768" y="814800"/>
            <a:ext cx="4464496" cy="914400"/>
          </a:xfrm>
          <a:prstGeom prst="ellipseRibbon2">
            <a:avLst/>
          </a:prstGeom>
          <a:solidFill>
            <a:srgbClr val="CC99FF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PATTERN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421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9144000" cy="33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82079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COMPLETE  THE PATTERN BY COUNTING </a:t>
            </a:r>
            <a:r>
              <a:rPr lang="en-IN" sz="3200" b="1" dirty="0" smtClean="0">
                <a:solidFill>
                  <a:srgbClr val="FF0000"/>
                </a:solidFill>
              </a:rPr>
              <a:t>FORWARD</a:t>
            </a:r>
            <a:r>
              <a:rPr lang="en-IN" sz="3200" b="1" dirty="0" smtClean="0">
                <a:solidFill>
                  <a:srgbClr val="FF0000"/>
                </a:solidFill>
              </a:rPr>
              <a:t>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2060" y="3140968"/>
            <a:ext cx="73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18</a:t>
            </a:r>
            <a:endParaRPr lang="en-IN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84912" y="3140968"/>
            <a:ext cx="73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19</a:t>
            </a:r>
            <a:endParaRPr lang="en-IN" sz="4000" b="1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xmlns="" id="{EC275707-238C-4C24-9D3F-3A3972F5BD2C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380312" y="587727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2238656" y="3274780"/>
            <a:ext cx="720080" cy="1117575"/>
          </a:xfrm>
          <a:prstGeom prst="ellipse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IN" sz="2400" b="1" dirty="0" smtClean="0">
                <a:solidFill>
                  <a:sysClr val="windowText" lastClr="000000"/>
                </a:solidFill>
              </a:rPr>
              <a:t>15</a:t>
            </a:r>
            <a:endParaRPr lang="en-IN" sz="2400" b="1" dirty="0">
              <a:solidFill>
                <a:sysClr val="windowText" lastClr="000000"/>
              </a:solidFill>
            </a:endParaRPr>
          </a:p>
          <a:p>
            <a:pPr algn="ctr"/>
            <a:endParaRPr lang="en-IN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11136" y="2936123"/>
            <a:ext cx="720080" cy="1117575"/>
          </a:xfrm>
          <a:prstGeom prst="ellipse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IN" sz="2400" b="1" dirty="0" smtClean="0">
                <a:solidFill>
                  <a:sysClr val="windowText" lastClr="000000"/>
                </a:solidFill>
              </a:rPr>
              <a:t>16</a:t>
            </a:r>
            <a:endParaRPr lang="en-IN" sz="2400" b="1" dirty="0">
              <a:solidFill>
                <a:sysClr val="windowText" lastClr="000000"/>
              </a:solidFill>
            </a:endParaRPr>
          </a:p>
          <a:p>
            <a:pPr algn="ctr"/>
            <a:endParaRPr lang="en-IN" sz="2400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95936" y="2868392"/>
            <a:ext cx="720080" cy="1117575"/>
          </a:xfrm>
          <a:prstGeom prst="ellipse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IN" sz="2400" b="1" dirty="0" smtClean="0">
                <a:solidFill>
                  <a:sysClr val="windowText" lastClr="000000"/>
                </a:solidFill>
              </a:rPr>
              <a:t>17</a:t>
            </a:r>
            <a:endParaRPr lang="en-IN" sz="2400" b="1" dirty="0">
              <a:solidFill>
                <a:sysClr val="windowText" lastClr="000000"/>
              </a:solidFill>
            </a:endParaRPr>
          </a:p>
          <a:p>
            <a:pPr algn="ctr"/>
            <a:endParaRPr lang="en-IN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04248" y="2936123"/>
            <a:ext cx="720080" cy="1117575"/>
          </a:xfrm>
          <a:prstGeom prst="ellipse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IN" sz="2400" b="1" dirty="0" smtClean="0">
                <a:solidFill>
                  <a:sysClr val="windowText" lastClr="000000"/>
                </a:solidFill>
              </a:rPr>
              <a:t>20</a:t>
            </a:r>
            <a:endParaRPr lang="en-IN" sz="2400" b="1" dirty="0">
              <a:solidFill>
                <a:sysClr val="windowText" lastClr="000000"/>
              </a:solidFill>
            </a:endParaRPr>
          </a:p>
          <a:p>
            <a:pPr algn="ctr"/>
            <a:endParaRPr lang="en-IN" sz="2400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68344" y="3068498"/>
            <a:ext cx="720080" cy="1117575"/>
          </a:xfrm>
          <a:prstGeom prst="ellipse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IN" sz="2400" b="1" dirty="0" smtClean="0">
                <a:solidFill>
                  <a:sysClr val="windowText" lastClr="000000"/>
                </a:solidFill>
              </a:rPr>
              <a:t>21</a:t>
            </a:r>
            <a:endParaRPr lang="en-IN" sz="2400" b="1" dirty="0">
              <a:solidFill>
                <a:sysClr val="windowText" lastClr="000000"/>
              </a:solidFill>
            </a:endParaRPr>
          </a:p>
          <a:p>
            <a:pPr algn="ctr"/>
            <a:endParaRPr lang="en-IN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221088"/>
            <a:ext cx="8937594" cy="1417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39552" y="8207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DRAW  THE  MISSING PATTERN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2680" y="690549"/>
            <a:ext cx="79208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2132840" y="3532814"/>
            <a:ext cx="79208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" y="2852936"/>
            <a:ext cx="7236550" cy="163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" y="4998400"/>
            <a:ext cx="7675213" cy="128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" y="792535"/>
            <a:ext cx="7307857" cy="119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978581"/>
            <a:ext cx="648072" cy="1008112"/>
          </a:xfrm>
          <a:prstGeom prst="rect">
            <a:avLst/>
          </a:prstGeom>
          <a:solidFill>
            <a:srgbClr val="A9DB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300192" y="885557"/>
            <a:ext cx="648072" cy="1101135"/>
          </a:xfrm>
          <a:prstGeom prst="rect">
            <a:avLst/>
          </a:prstGeom>
          <a:solidFill>
            <a:srgbClr val="A9DB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5919501" y="2982246"/>
            <a:ext cx="972945" cy="1238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7236296" y="5088231"/>
            <a:ext cx="990470" cy="1101135"/>
          </a:xfrm>
          <a:prstGeom prst="rect">
            <a:avLst/>
          </a:prstGeom>
          <a:solidFill>
            <a:srgbClr val="A9DB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3779912" y="5088232"/>
            <a:ext cx="757272" cy="1101135"/>
          </a:xfrm>
          <a:prstGeom prst="rect">
            <a:avLst/>
          </a:prstGeom>
          <a:solidFill>
            <a:srgbClr val="A9DB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xmlns="" id="{EC275707-238C-4C24-9D3F-3A3972F5BD2C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380312" y="587727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8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" y="188640"/>
            <a:ext cx="8948737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8207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WHO  IS  NEXT ?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SUNITA\Desktop\100-1005439_free-png-download-gray-and-white-rabbit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2266">
            <a:off x="2060856" y="4006913"/>
            <a:ext cx="1149878" cy="1035614"/>
          </a:xfrm>
          <a:prstGeom prst="rect">
            <a:avLst/>
          </a:prstGeom>
          <a:noFill/>
        </p:spPr>
      </p:pic>
      <p:pic>
        <p:nvPicPr>
          <p:cNvPr id="6" name="Picture 6" descr="C:\Users\SUNITA\Desktop\monkey-clipart-transparent-background-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672170"/>
            <a:ext cx="1222557" cy="1388312"/>
          </a:xfrm>
          <a:prstGeom prst="rect">
            <a:avLst/>
          </a:prstGeom>
          <a:noFill/>
        </p:spPr>
      </p:pic>
      <p:pic>
        <p:nvPicPr>
          <p:cNvPr id="7" name="Picture 2" descr="C:\Users\SUNITA\Desktop\Masha_and_the_Bear_Bear_Transparent_PNG_Clip_Art_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3848" y="3795385"/>
            <a:ext cx="1133937" cy="1289799"/>
          </a:xfrm>
          <a:prstGeom prst="rect">
            <a:avLst/>
          </a:prstGeom>
          <a:noFill/>
        </p:spPr>
      </p:pic>
      <p:pic>
        <p:nvPicPr>
          <p:cNvPr id="8" name="Picture 6" descr="C:\Users\SUNITA\Desktop\monkey-clipart-transparent-background-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3066" y="3696872"/>
            <a:ext cx="1222557" cy="1388312"/>
          </a:xfrm>
          <a:prstGeom prst="rect">
            <a:avLst/>
          </a:prstGeom>
          <a:noFill/>
        </p:spPr>
      </p:pic>
      <p:pic>
        <p:nvPicPr>
          <p:cNvPr id="9" name="Picture 2" descr="C:\Users\SUNITA\Desktop\Masha_and_the_Bear_Bear_Transparent_PNG_Clip_Art_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7581" y="3644692"/>
            <a:ext cx="1133937" cy="12897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747631" y="3696872"/>
            <a:ext cx="1488665" cy="12650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1" name="Picture 3" descr="C:\Users\SUNITA\Desktop\100-1005439_free-png-download-gray-and-white-rabbit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2266">
            <a:off x="5917023" y="3759689"/>
            <a:ext cx="1149878" cy="10356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43463" y="1843378"/>
            <a:ext cx="1202247" cy="1015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91" y="1945983"/>
            <a:ext cx="783990" cy="8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oogle Shape;55;p13">
            <a:extLst>
              <a:ext uri="{FF2B5EF4-FFF2-40B4-BE49-F238E27FC236}">
                <a16:creationId xmlns:a16="http://schemas.microsoft.com/office/drawing/2014/main" xmlns="" id="{EC275707-238C-4C24-9D3F-3A3972F5BD2C}"/>
              </a:ext>
            </a:extLst>
          </p:cNvPr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7380312" y="587727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3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9126181">
            <a:off x="-152163" y="945068"/>
            <a:ext cx="1874336" cy="7505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31.8.21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833607" y="1928265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6"/>
          <p:cNvSpPr/>
          <p:nvPr/>
        </p:nvSpPr>
        <p:spPr>
          <a:xfrm>
            <a:off x="2109297" y="1928265"/>
            <a:ext cx="914400" cy="9144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327233" y="1928265"/>
            <a:ext cx="106172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user\Downloads\20210630_2121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17" y="3501008"/>
            <a:ext cx="1334760" cy="125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ownloads\20210630_2125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3" y="3729817"/>
            <a:ext cx="951398" cy="133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ownloads\20210630_2125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07" y="3646563"/>
            <a:ext cx="951398" cy="133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579345" y="247333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_________          ________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413541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_________          ________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804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DRAW AND COLOUR THE  MISSING PATTERN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7452320" y="1928265"/>
            <a:ext cx="106172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user\Downloads\20210630_2121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50" y="3535350"/>
            <a:ext cx="1334760" cy="125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7" y="5138465"/>
            <a:ext cx="6720303" cy="132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20172" y="5202512"/>
            <a:ext cx="2710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_________          _______</a:t>
            </a:r>
          </a:p>
          <a:p>
            <a:endParaRPr lang="en-IN" dirty="0"/>
          </a:p>
        </p:txBody>
      </p:sp>
      <p:pic>
        <p:nvPicPr>
          <p:cNvPr id="17" name="Google Shape;55;p13">
            <a:extLst>
              <a:ext uri="{FF2B5EF4-FFF2-40B4-BE49-F238E27FC236}">
                <a16:creationId xmlns:a16="http://schemas.microsoft.com/office/drawing/2014/main" xmlns="" id="{EC275707-238C-4C24-9D3F-3A3972F5BD2C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495750" y="6130254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4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1358"/>
            <a:ext cx="6120680" cy="543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 rot="19126181">
            <a:off x="-152163" y="945068"/>
            <a:ext cx="1874336" cy="7505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H</a:t>
            </a:r>
            <a:r>
              <a:rPr lang="en-IN" sz="2800" b="1" dirty="0" smtClean="0">
                <a:solidFill>
                  <a:schemeClr val="tx1"/>
                </a:solidFill>
              </a:rPr>
              <a:t>W</a:t>
            </a:r>
          </a:p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31.8.21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5931" y="218847"/>
            <a:ext cx="4828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DRAW </a:t>
            </a:r>
            <a:r>
              <a:rPr lang="en-IN" sz="3200" b="1" dirty="0" smtClean="0">
                <a:solidFill>
                  <a:srgbClr val="FF0000"/>
                </a:solidFill>
              </a:rPr>
              <a:t> </a:t>
            </a:r>
            <a:r>
              <a:rPr lang="en-IN" sz="3200" b="1" dirty="0">
                <a:solidFill>
                  <a:srgbClr val="FF0000"/>
                </a:solidFill>
              </a:rPr>
              <a:t>THE  </a:t>
            </a:r>
            <a:r>
              <a:rPr lang="en-IN" sz="3200" b="1" dirty="0" smtClean="0">
                <a:solidFill>
                  <a:srgbClr val="FF0000"/>
                </a:solidFill>
              </a:rPr>
              <a:t>NEXT </a:t>
            </a:r>
            <a:r>
              <a:rPr lang="en-IN" sz="3200" b="1" dirty="0">
                <a:solidFill>
                  <a:srgbClr val="FF0000"/>
                </a:solidFill>
              </a:rPr>
              <a:t>PATTERN</a:t>
            </a:r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xmlns="" id="{EC275707-238C-4C24-9D3F-3A3972F5BD2C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380312" y="587727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3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492140"/>
            <a:ext cx="9144000" cy="136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103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21</cp:revision>
  <dcterms:created xsi:type="dcterms:W3CDTF">2020-10-27T14:37:00Z</dcterms:created>
  <dcterms:modified xsi:type="dcterms:W3CDTF">2021-08-28T12:02:13Z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AEF67FB423634C3596BBEECAF15F2FE8</vt:lpwstr>
  </property>
</Properties>
</file>