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57" r:id="rId4"/>
    <p:sldId id="267" r:id="rId5"/>
    <p:sldId id="268" r:id="rId6"/>
    <p:sldId id="260" r:id="rId7"/>
    <p:sldId id="266" r:id="rId8"/>
    <p:sldId id="261" r:id="rId9"/>
    <p:sldId id="264" r:id="rId10"/>
    <p:sldId id="265" r:id="rId11"/>
    <p:sldId id="262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2722F2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AC842-319E-4EB7-9584-D51ABBF06932}" type="datetimeFigureOut">
              <a:rPr lang="en-US" smtClean="0"/>
              <a:t>8/25/2021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8E9B-9BA3-4D86-81F6-89454C687C2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14282" y="2142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856349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4000" b="1" dirty="0"/>
              <a:t>                                    CLASS-UKG</a:t>
            </a:r>
          </a:p>
          <a:p>
            <a:r>
              <a:rPr lang="en-US" sz="4000" b="1" dirty="0"/>
              <a:t>                                    SUBJECT-MATHS</a:t>
            </a:r>
          </a:p>
          <a:p>
            <a:r>
              <a:rPr lang="en-US" sz="4000" b="1" dirty="0"/>
              <a:t>                                    TOPIC-PATTERNS</a:t>
            </a:r>
          </a:p>
          <a:p>
            <a:r>
              <a:rPr lang="en-US" sz="4000" b="1" dirty="0"/>
              <a:t>                                            (BKPG-82-85)</a:t>
            </a:r>
            <a:endParaRPr lang="en-IN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E19289-CBDA-4F1F-B00C-2B12C8724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032448" cy="4872076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ADCD69-85DE-4B23-A98E-AC32128320D0}"/>
              </a:ext>
            </a:extLst>
          </p:cNvPr>
          <p:cNvSpPr/>
          <p:nvPr/>
        </p:nvSpPr>
        <p:spPr>
          <a:xfrm rot="19740983">
            <a:off x="247607" y="428423"/>
            <a:ext cx="1088523" cy="56625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CW</a:t>
            </a:r>
          </a:p>
          <a:p>
            <a:pPr algn="ctr"/>
            <a:r>
              <a:rPr lang="en-US" sz="2000" dirty="0"/>
              <a:t>26.8.21</a:t>
            </a:r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CB575-8A7B-4A54-BB43-EEA9A6F81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5200" r="16504" b="9400"/>
          <a:stretch/>
        </p:blipFill>
        <p:spPr>
          <a:xfrm rot="5400000">
            <a:off x="4304191" y="1320545"/>
            <a:ext cx="4872075" cy="39044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B8CC8-BEC8-45D2-8E25-B3F01FDDC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8001" r="17451" b="5201"/>
          <a:stretch/>
        </p:blipFill>
        <p:spPr>
          <a:xfrm rot="5400000">
            <a:off x="297661" y="1359094"/>
            <a:ext cx="4877163" cy="3832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63538A-592F-4998-8F53-2D22FA6851BC}"/>
              </a:ext>
            </a:extLst>
          </p:cNvPr>
          <p:cNvSpPr/>
          <p:nvPr/>
        </p:nvSpPr>
        <p:spPr>
          <a:xfrm rot="19740983">
            <a:off x="176328" y="393842"/>
            <a:ext cx="1246879" cy="61298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HW</a:t>
            </a:r>
          </a:p>
          <a:p>
            <a:pPr algn="ctr"/>
            <a:r>
              <a:rPr lang="en-US" sz="2000" dirty="0"/>
              <a:t>26.8.21</a:t>
            </a:r>
            <a:endParaRPr lang="en-IN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B5E-BBFF-4CEA-A0ED-11B836AE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199" r="14583" b="5201"/>
          <a:stretch/>
        </p:blipFill>
        <p:spPr>
          <a:xfrm rot="5400000">
            <a:off x="4359322" y="1337421"/>
            <a:ext cx="4889850" cy="38884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16"/>
          <p:cNvSpPr txBox="1"/>
          <p:nvPr/>
        </p:nvSpPr>
        <p:spPr>
          <a:xfrm>
            <a:off x="671400" y="16479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492140"/>
            <a:ext cx="9144000" cy="136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EC275707-238C-4C24-9D3F-3A3972F5BD2C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80312" y="58772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707A3F5-A3C0-498E-9D6C-FE2231746EBD}"/>
              </a:ext>
            </a:extLst>
          </p:cNvPr>
          <p:cNvSpPr/>
          <p:nvPr/>
        </p:nvSpPr>
        <p:spPr>
          <a:xfrm>
            <a:off x="503548" y="1306384"/>
            <a:ext cx="8136904" cy="4536504"/>
          </a:xfrm>
          <a:prstGeom prst="horizontalScroll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 pattern is an arrangement of lines, </a:t>
            </a:r>
            <a:r>
              <a:rPr lang="en-US" sz="3200" dirty="0" err="1"/>
              <a:t>shapes,objects</a:t>
            </a:r>
            <a:r>
              <a:rPr lang="en-US" sz="3200" dirty="0"/>
              <a:t>  especially a design in which the same is repeated at regular intervals  over a surface.</a:t>
            </a:r>
          </a:p>
          <a:p>
            <a:pPr algn="ctr"/>
            <a:r>
              <a:rPr lang="en-US" sz="3200" dirty="0"/>
              <a:t>A pattern is something that happens or appears in a regular &amp; repeated way</a:t>
            </a:r>
            <a:endParaRPr lang="en-IN" sz="3200" dirty="0"/>
          </a:p>
        </p:txBody>
      </p:sp>
      <p:sp>
        <p:nvSpPr>
          <p:cNvPr id="4" name="Ribbon: Curved and Tilted Up 3">
            <a:extLst>
              <a:ext uri="{FF2B5EF4-FFF2-40B4-BE49-F238E27FC236}">
                <a16:creationId xmlns:a16="http://schemas.microsoft.com/office/drawing/2014/main" id="{E22F0A24-392B-4974-B3EE-D1385A8CF128}"/>
              </a:ext>
            </a:extLst>
          </p:cNvPr>
          <p:cNvSpPr/>
          <p:nvPr/>
        </p:nvSpPr>
        <p:spPr>
          <a:xfrm>
            <a:off x="2483768" y="814800"/>
            <a:ext cx="4464496" cy="914400"/>
          </a:xfrm>
          <a:prstGeom prst="ellipseRibbon2">
            <a:avLst/>
          </a:prstGeom>
          <a:solidFill>
            <a:srgbClr val="CC99FF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PATTERN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4213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Magnetic Disk 2"/>
          <p:cNvSpPr/>
          <p:nvPr/>
        </p:nvSpPr>
        <p:spPr>
          <a:xfrm>
            <a:off x="5313056" y="4000504"/>
            <a:ext cx="685310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lowchart: Magnetic Disk 4"/>
          <p:cNvSpPr/>
          <p:nvPr/>
        </p:nvSpPr>
        <p:spPr>
          <a:xfrm>
            <a:off x="1166868" y="4023344"/>
            <a:ext cx="685310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Magnetic Disk 6"/>
          <p:cNvSpPr/>
          <p:nvPr/>
        </p:nvSpPr>
        <p:spPr>
          <a:xfrm>
            <a:off x="2199497" y="4023344"/>
            <a:ext cx="685310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Magnetic Disk 7"/>
          <p:cNvSpPr/>
          <p:nvPr/>
        </p:nvSpPr>
        <p:spPr>
          <a:xfrm>
            <a:off x="214282" y="4000504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Magnetic Disk 9"/>
          <p:cNvSpPr/>
          <p:nvPr/>
        </p:nvSpPr>
        <p:spPr>
          <a:xfrm>
            <a:off x="4235637" y="4000504"/>
            <a:ext cx="685310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Magnetic Disk 10"/>
          <p:cNvSpPr/>
          <p:nvPr/>
        </p:nvSpPr>
        <p:spPr>
          <a:xfrm>
            <a:off x="3178225" y="4000504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lowchart: Magnetic Disk 11"/>
          <p:cNvSpPr/>
          <p:nvPr/>
        </p:nvSpPr>
        <p:spPr>
          <a:xfrm>
            <a:off x="6293042" y="4000504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Flowchart: Magnetic Disk 30">
            <a:extLst>
              <a:ext uri="{FF2B5EF4-FFF2-40B4-BE49-F238E27FC236}">
                <a16:creationId xmlns:a16="http://schemas.microsoft.com/office/drawing/2014/main" id="{2245B02D-43A5-46CC-A616-F1752DF01430}"/>
              </a:ext>
            </a:extLst>
          </p:cNvPr>
          <p:cNvSpPr/>
          <p:nvPr/>
        </p:nvSpPr>
        <p:spPr>
          <a:xfrm>
            <a:off x="7273028" y="4023344"/>
            <a:ext cx="704104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6F642F64-C02E-47AC-AE2A-D3222A667B68}"/>
              </a:ext>
            </a:extLst>
          </p:cNvPr>
          <p:cNvSpPr/>
          <p:nvPr/>
        </p:nvSpPr>
        <p:spPr>
          <a:xfrm>
            <a:off x="8200734" y="4023344"/>
            <a:ext cx="704104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25F577-D380-40A2-9E93-9792AB9BD547}"/>
              </a:ext>
            </a:extLst>
          </p:cNvPr>
          <p:cNvSpPr/>
          <p:nvPr/>
        </p:nvSpPr>
        <p:spPr>
          <a:xfrm>
            <a:off x="445373" y="1297967"/>
            <a:ext cx="8352928" cy="244880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lowchart: Magnetic Disk 36">
            <a:extLst>
              <a:ext uri="{FF2B5EF4-FFF2-40B4-BE49-F238E27FC236}">
                <a16:creationId xmlns:a16="http://schemas.microsoft.com/office/drawing/2014/main" id="{DF27C5BD-F364-4CE6-A13D-9209A085B8F6}"/>
              </a:ext>
            </a:extLst>
          </p:cNvPr>
          <p:cNvSpPr/>
          <p:nvPr/>
        </p:nvSpPr>
        <p:spPr>
          <a:xfrm rot="1705288">
            <a:off x="787647" y="2351103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Magnetic Disk 37">
            <a:extLst>
              <a:ext uri="{FF2B5EF4-FFF2-40B4-BE49-F238E27FC236}">
                <a16:creationId xmlns:a16="http://schemas.microsoft.com/office/drawing/2014/main" id="{DB79D145-AD7B-4EFF-80BE-407C2A7FB10F}"/>
              </a:ext>
            </a:extLst>
          </p:cNvPr>
          <p:cNvSpPr/>
          <p:nvPr/>
        </p:nvSpPr>
        <p:spPr>
          <a:xfrm rot="19627977">
            <a:off x="1976632" y="1518745"/>
            <a:ext cx="685310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F6E775B9-593D-4EC0-88DC-8293BA289B1C}"/>
              </a:ext>
            </a:extLst>
          </p:cNvPr>
          <p:cNvSpPr/>
          <p:nvPr/>
        </p:nvSpPr>
        <p:spPr>
          <a:xfrm rot="4804998">
            <a:off x="7733995" y="2649123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lowchart: Magnetic Disk 40">
            <a:extLst>
              <a:ext uri="{FF2B5EF4-FFF2-40B4-BE49-F238E27FC236}">
                <a16:creationId xmlns:a16="http://schemas.microsoft.com/office/drawing/2014/main" id="{2200B329-5DF3-4036-AC4D-2AFDC44DEC0E}"/>
              </a:ext>
            </a:extLst>
          </p:cNvPr>
          <p:cNvSpPr/>
          <p:nvPr/>
        </p:nvSpPr>
        <p:spPr>
          <a:xfrm rot="2895846">
            <a:off x="7628503" y="1458007"/>
            <a:ext cx="685310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lowchart: Magnetic Disk 41">
            <a:extLst>
              <a:ext uri="{FF2B5EF4-FFF2-40B4-BE49-F238E27FC236}">
                <a16:creationId xmlns:a16="http://schemas.microsoft.com/office/drawing/2014/main" id="{4A130194-1A61-4BA6-85E6-091BB86F2F0F}"/>
              </a:ext>
            </a:extLst>
          </p:cNvPr>
          <p:cNvSpPr/>
          <p:nvPr/>
        </p:nvSpPr>
        <p:spPr>
          <a:xfrm rot="17033573">
            <a:off x="2642442" y="2632342"/>
            <a:ext cx="685310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lowchart: Magnetic Disk 42">
            <a:extLst>
              <a:ext uri="{FF2B5EF4-FFF2-40B4-BE49-F238E27FC236}">
                <a16:creationId xmlns:a16="http://schemas.microsoft.com/office/drawing/2014/main" id="{E0DA49D7-7156-4A43-8463-C75181AD66E5}"/>
              </a:ext>
            </a:extLst>
          </p:cNvPr>
          <p:cNvSpPr/>
          <p:nvPr/>
        </p:nvSpPr>
        <p:spPr>
          <a:xfrm rot="19627977">
            <a:off x="3472754" y="1665163"/>
            <a:ext cx="685310" cy="114300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0C9E70B5-05DA-473F-8BD2-3185D0EA21A8}"/>
              </a:ext>
            </a:extLst>
          </p:cNvPr>
          <p:cNvSpPr/>
          <p:nvPr/>
        </p:nvSpPr>
        <p:spPr>
          <a:xfrm rot="12296849">
            <a:off x="4972695" y="1541232"/>
            <a:ext cx="685310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lowchart: Magnetic Disk 44">
            <a:extLst>
              <a:ext uri="{FF2B5EF4-FFF2-40B4-BE49-F238E27FC236}">
                <a16:creationId xmlns:a16="http://schemas.microsoft.com/office/drawing/2014/main" id="{98D76672-0787-4979-8199-C0113DFDC6B4}"/>
              </a:ext>
            </a:extLst>
          </p:cNvPr>
          <p:cNvSpPr/>
          <p:nvPr/>
        </p:nvSpPr>
        <p:spPr>
          <a:xfrm rot="15645357">
            <a:off x="4735409" y="2614737"/>
            <a:ext cx="685310" cy="1143008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lowchart: Magnetic Disk 45">
            <a:extLst>
              <a:ext uri="{FF2B5EF4-FFF2-40B4-BE49-F238E27FC236}">
                <a16:creationId xmlns:a16="http://schemas.microsoft.com/office/drawing/2014/main" id="{B7FF2C80-7DC3-4FB5-A635-3CBC336C25CC}"/>
              </a:ext>
            </a:extLst>
          </p:cNvPr>
          <p:cNvSpPr/>
          <p:nvPr/>
        </p:nvSpPr>
        <p:spPr>
          <a:xfrm rot="16444840">
            <a:off x="6249181" y="2067849"/>
            <a:ext cx="685310" cy="1143008"/>
          </a:xfrm>
          <a:prstGeom prst="flowChartMagneticDisk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1D3292-01B6-4277-8196-A5D85259C27F}"/>
              </a:ext>
            </a:extLst>
          </p:cNvPr>
          <p:cNvSpPr txBox="1"/>
          <p:nvPr/>
        </p:nvSpPr>
        <p:spPr>
          <a:xfrm>
            <a:off x="2785282" y="559608"/>
            <a:ext cx="367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Arrange the bins-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216FDEE-D6E3-4557-B40F-B80244B4048D}"/>
              </a:ext>
            </a:extLst>
          </p:cNvPr>
          <p:cNvSpPr/>
          <p:nvPr/>
        </p:nvSpPr>
        <p:spPr>
          <a:xfrm>
            <a:off x="323527" y="469696"/>
            <a:ext cx="4585631" cy="61276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Yellow Mango High Res Stock Images | Shutterstock">
            <a:extLst>
              <a:ext uri="{FF2B5EF4-FFF2-40B4-BE49-F238E27FC236}">
                <a16:creationId xmlns:a16="http://schemas.microsoft.com/office/drawing/2014/main" id="{B6B1F8C6-295C-4196-A4E9-B9714C7ED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 rot="19414049">
            <a:off x="1711528" y="2668606"/>
            <a:ext cx="868451" cy="62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ellow Mango High Res Stock Images | Shutterstock">
            <a:extLst>
              <a:ext uri="{FF2B5EF4-FFF2-40B4-BE49-F238E27FC236}">
                <a16:creationId xmlns:a16="http://schemas.microsoft.com/office/drawing/2014/main" id="{A651328D-9599-4517-B074-C7BE4E67C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>
            <a:off x="665008" y="3470849"/>
            <a:ext cx="1067401" cy="8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Yellow Mango High Res Stock Images | Shutterstock">
            <a:extLst>
              <a:ext uri="{FF2B5EF4-FFF2-40B4-BE49-F238E27FC236}">
                <a16:creationId xmlns:a16="http://schemas.microsoft.com/office/drawing/2014/main" id="{922279F7-E79F-4188-B106-7A26E3FD7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 rot="18990486">
            <a:off x="1641319" y="5386455"/>
            <a:ext cx="905563" cy="7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ellow Mango High Res Stock Images | Shutterstock">
            <a:extLst>
              <a:ext uri="{FF2B5EF4-FFF2-40B4-BE49-F238E27FC236}">
                <a16:creationId xmlns:a16="http://schemas.microsoft.com/office/drawing/2014/main" id="{8BE5CEA1-3F09-430B-851D-223A6206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 rot="14470578">
            <a:off x="3411108" y="1531170"/>
            <a:ext cx="1007113" cy="8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uava">
            <a:extLst>
              <a:ext uri="{FF2B5EF4-FFF2-40B4-BE49-F238E27FC236}">
                <a16:creationId xmlns:a16="http://schemas.microsoft.com/office/drawing/2014/main" id="{5F371120-2D9B-42B2-8141-02A11176B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>
            <a:off x="2319376" y="1897705"/>
            <a:ext cx="802621" cy="6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Guava">
            <a:extLst>
              <a:ext uri="{FF2B5EF4-FFF2-40B4-BE49-F238E27FC236}">
                <a16:creationId xmlns:a16="http://schemas.microsoft.com/office/drawing/2014/main" id="{98C6FF72-AA73-40EE-A1C2-ECCBA1BB7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>
            <a:off x="3376478" y="4725055"/>
            <a:ext cx="916278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uava">
            <a:extLst>
              <a:ext uri="{FF2B5EF4-FFF2-40B4-BE49-F238E27FC236}">
                <a16:creationId xmlns:a16="http://schemas.microsoft.com/office/drawing/2014/main" id="{0099E861-41F0-461E-9160-CF782C0F2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>
            <a:off x="740092" y="4550196"/>
            <a:ext cx="939872" cy="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Guava">
            <a:extLst>
              <a:ext uri="{FF2B5EF4-FFF2-40B4-BE49-F238E27FC236}">
                <a16:creationId xmlns:a16="http://schemas.microsoft.com/office/drawing/2014/main" id="{68220E71-8335-42FD-A7D4-78AC603D4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 rot="20313618">
            <a:off x="581784" y="2383152"/>
            <a:ext cx="915386" cy="73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DD9E04A8-5545-41F8-9A0F-90950178B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>
            <a:off x="1751246" y="4259744"/>
            <a:ext cx="737472" cy="75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BF9F7944-15E6-49B1-9B32-A3C77B6E6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 rot="2069618">
            <a:off x="2290896" y="3234134"/>
            <a:ext cx="726273" cy="7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411FC9A1-1410-4375-8694-3C2886EB9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>
            <a:off x="2297258" y="792861"/>
            <a:ext cx="945213" cy="9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17D6C363-543D-409F-98CF-7C1A4FA04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>
            <a:off x="6024219" y="3282919"/>
            <a:ext cx="945213" cy="9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D2ECA17C-8FB4-436C-8379-AB36E5180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09">
            <a:off x="2568721" y="4094792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C216F66D-18F1-446E-A6EA-C0F5059C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0" y="1397763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9BFFF6A3-2E08-4174-99C7-0BEA8199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80" y="5477288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98120CD6-FB21-4630-96ED-46CCE58E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08" y="2579024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BAD1DD23-29FB-44A3-ABD6-12ED6C3D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25" y="3081013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Yellow Mango High Res Stock Images | Shutterstock">
            <a:extLst>
              <a:ext uri="{FF2B5EF4-FFF2-40B4-BE49-F238E27FC236}">
                <a16:creationId xmlns:a16="http://schemas.microsoft.com/office/drawing/2014/main" id="{4E843DA6-644A-4EFE-9308-7239707D8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 rot="19936972">
            <a:off x="4998891" y="1395191"/>
            <a:ext cx="894749" cy="7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1049820E-7C57-48C7-AF6D-1DBBA8D0B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>
            <a:off x="5939367" y="1152761"/>
            <a:ext cx="945213" cy="96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uava">
            <a:extLst>
              <a:ext uri="{FF2B5EF4-FFF2-40B4-BE49-F238E27FC236}">
                <a16:creationId xmlns:a16="http://schemas.microsoft.com/office/drawing/2014/main" id="{F7ECB462-54F9-4A6C-BFBE-7033C7DC0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>
            <a:off x="7069708" y="1231367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07A887D0-8AD1-4CFD-93FE-8C59FBE73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79" y="1304834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Yellow Mango High Res Stock Images | Shutterstock">
            <a:extLst>
              <a:ext uri="{FF2B5EF4-FFF2-40B4-BE49-F238E27FC236}">
                <a16:creationId xmlns:a16="http://schemas.microsoft.com/office/drawing/2014/main" id="{8849B75C-E701-4AE2-9777-B2544CCF8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7601" r="22862" b="14901"/>
          <a:stretch/>
        </p:blipFill>
        <p:spPr bwMode="auto">
          <a:xfrm rot="20350597">
            <a:off x="5053978" y="3438920"/>
            <a:ext cx="914277" cy="7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455,425 Cherries Stock Photos, Pictures &amp;amp; Royalty-Free Images - iStock">
            <a:extLst>
              <a:ext uri="{FF2B5EF4-FFF2-40B4-BE49-F238E27FC236}">
                <a16:creationId xmlns:a16="http://schemas.microsoft.com/office/drawing/2014/main" id="{B7E0D142-6157-48B1-8A77-11E94A003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98" r="8503" b="6664"/>
          <a:stretch/>
        </p:blipFill>
        <p:spPr bwMode="auto">
          <a:xfrm>
            <a:off x="3552359" y="3761939"/>
            <a:ext cx="770056" cy="7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uava">
            <a:extLst>
              <a:ext uri="{FF2B5EF4-FFF2-40B4-BE49-F238E27FC236}">
                <a16:creationId xmlns:a16="http://schemas.microsoft.com/office/drawing/2014/main" id="{A0FA9D14-44D2-4299-A609-16CA51B8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11358" r="9772" b="13873"/>
          <a:stretch/>
        </p:blipFill>
        <p:spPr bwMode="auto">
          <a:xfrm>
            <a:off x="6973988" y="3374106"/>
            <a:ext cx="1008112" cy="8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144,971 Watermelon Photos - Free &amp; Royalty-Free Stock Photos from Dreamstime">
            <a:extLst>
              <a:ext uri="{FF2B5EF4-FFF2-40B4-BE49-F238E27FC236}">
                <a16:creationId xmlns:a16="http://schemas.microsoft.com/office/drawing/2014/main" id="{5F7BD15F-7909-4D64-B1C0-6E484308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00" y="3402202"/>
            <a:ext cx="923609" cy="7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261E8-5A6B-4B18-8D08-67F5388CBB68}"/>
              </a:ext>
            </a:extLst>
          </p:cNvPr>
          <p:cNvSpPr txBox="1"/>
          <p:nvPr/>
        </p:nvSpPr>
        <p:spPr>
          <a:xfrm>
            <a:off x="4844914" y="469696"/>
            <a:ext cx="3712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Arrange the fruits-</a:t>
            </a:r>
            <a:endParaRPr lang="en-IN" sz="3600" b="1" dirty="0"/>
          </a:p>
        </p:txBody>
      </p:sp>
      <p:pic>
        <p:nvPicPr>
          <p:cNvPr id="30" name="Google Shape;55;p13">
            <a:extLst>
              <a:ext uri="{FF2B5EF4-FFF2-40B4-BE49-F238E27FC236}">
                <a16:creationId xmlns:a16="http://schemas.microsoft.com/office/drawing/2014/main" id="{84FC1E16-829C-4473-8A04-DD11D24D4872}"/>
              </a:ext>
            </a:extLst>
          </p:cNvPr>
          <p:cNvPicPr preferRelativeResize="0"/>
          <p:nvPr/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7386087" y="589324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2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erpillar Pattern Activity - Interactive Patterning for Kids | TpT">
            <a:extLst>
              <a:ext uri="{FF2B5EF4-FFF2-40B4-BE49-F238E27FC236}">
                <a16:creationId xmlns:a16="http://schemas.microsoft.com/office/drawing/2014/main" id="{FF30043C-AC05-403E-B26F-7BF1A75FE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569" r="4640" b="72588"/>
          <a:stretch/>
        </p:blipFill>
        <p:spPr bwMode="auto">
          <a:xfrm flipH="1">
            <a:off x="395536" y="1491050"/>
            <a:ext cx="8136904" cy="23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02FD46-980A-4B3A-9A2E-FC69D354C814}"/>
              </a:ext>
            </a:extLst>
          </p:cNvPr>
          <p:cNvSpPr/>
          <p:nvPr/>
        </p:nvSpPr>
        <p:spPr>
          <a:xfrm>
            <a:off x="3119961" y="2290616"/>
            <a:ext cx="884854" cy="1224136"/>
          </a:xfrm>
          <a:prstGeom prst="ellipse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8D400E-6548-4F52-B978-B91748BC98C4}"/>
              </a:ext>
            </a:extLst>
          </p:cNvPr>
          <p:cNvSpPr/>
          <p:nvPr/>
        </p:nvSpPr>
        <p:spPr>
          <a:xfrm>
            <a:off x="4865208" y="2204864"/>
            <a:ext cx="838547" cy="11393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13D612-126C-43AB-817E-C8FF5330B2A1}"/>
              </a:ext>
            </a:extLst>
          </p:cNvPr>
          <p:cNvSpPr/>
          <p:nvPr/>
        </p:nvSpPr>
        <p:spPr>
          <a:xfrm>
            <a:off x="6621580" y="2204864"/>
            <a:ext cx="792088" cy="12241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751E1F-C369-408A-A834-368184C92219}"/>
              </a:ext>
            </a:extLst>
          </p:cNvPr>
          <p:cNvSpPr/>
          <p:nvPr/>
        </p:nvSpPr>
        <p:spPr>
          <a:xfrm>
            <a:off x="5719052" y="2433847"/>
            <a:ext cx="822361" cy="1224136"/>
          </a:xfrm>
          <a:prstGeom prst="ellipse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3103F9-3CE9-442F-B715-7CDEDFE1A51B}"/>
              </a:ext>
            </a:extLst>
          </p:cNvPr>
          <p:cNvSpPr/>
          <p:nvPr/>
        </p:nvSpPr>
        <p:spPr>
          <a:xfrm>
            <a:off x="2266117" y="2426157"/>
            <a:ext cx="88485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502255-046C-46A4-BB94-535E597D6E41}"/>
              </a:ext>
            </a:extLst>
          </p:cNvPr>
          <p:cNvSpPr/>
          <p:nvPr/>
        </p:nvSpPr>
        <p:spPr>
          <a:xfrm>
            <a:off x="1335694" y="2325464"/>
            <a:ext cx="884854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1529BE-5E5A-406F-A391-57BD52C7241D}"/>
              </a:ext>
            </a:extLst>
          </p:cNvPr>
          <p:cNvSpPr/>
          <p:nvPr/>
        </p:nvSpPr>
        <p:spPr>
          <a:xfrm>
            <a:off x="552485" y="2204864"/>
            <a:ext cx="884854" cy="1224136"/>
          </a:xfrm>
          <a:prstGeom prst="ellipse">
            <a:avLst/>
          </a:prstGeom>
          <a:solidFill>
            <a:srgbClr val="272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2EDE17-50BA-4025-B316-7C69353E9DA3}"/>
              </a:ext>
            </a:extLst>
          </p:cNvPr>
          <p:cNvSpPr/>
          <p:nvPr/>
        </p:nvSpPr>
        <p:spPr>
          <a:xfrm>
            <a:off x="3965058" y="1976126"/>
            <a:ext cx="893601" cy="13105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B66C0F-6E01-47C6-AD8A-CF7AD3834F33}"/>
              </a:ext>
            </a:extLst>
          </p:cNvPr>
          <p:cNvSpPr txBox="1"/>
          <p:nvPr/>
        </p:nvSpPr>
        <p:spPr>
          <a:xfrm>
            <a:off x="1187624" y="469331"/>
            <a:ext cx="646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Colour</a:t>
            </a:r>
            <a:r>
              <a:rPr lang="en-US" sz="3600" b="1" dirty="0"/>
              <a:t> my body in same pattern-</a:t>
            </a:r>
            <a:endParaRPr lang="en-IN" sz="3600" b="1" dirty="0"/>
          </a:p>
        </p:txBody>
      </p:sp>
      <p:pic>
        <p:nvPicPr>
          <p:cNvPr id="23" name="Google Shape;55;p13">
            <a:extLst>
              <a:ext uri="{FF2B5EF4-FFF2-40B4-BE49-F238E27FC236}">
                <a16:creationId xmlns:a16="http://schemas.microsoft.com/office/drawing/2014/main" id="{F681179E-6329-4DC9-B659-88E7EFE55E35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35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owchart: Extract 2"/>
          <p:cNvSpPr/>
          <p:nvPr/>
        </p:nvSpPr>
        <p:spPr>
          <a:xfrm>
            <a:off x="642910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lowchart: Extract 4"/>
          <p:cNvSpPr/>
          <p:nvPr/>
        </p:nvSpPr>
        <p:spPr>
          <a:xfrm>
            <a:off x="2285984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Extract 6"/>
          <p:cNvSpPr/>
          <p:nvPr/>
        </p:nvSpPr>
        <p:spPr>
          <a:xfrm>
            <a:off x="1500166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Extract 7"/>
          <p:cNvSpPr/>
          <p:nvPr/>
        </p:nvSpPr>
        <p:spPr>
          <a:xfrm>
            <a:off x="3143240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lowchart: Extract 8"/>
          <p:cNvSpPr/>
          <p:nvPr/>
        </p:nvSpPr>
        <p:spPr>
          <a:xfrm>
            <a:off x="4071934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Extract 9"/>
          <p:cNvSpPr/>
          <p:nvPr/>
        </p:nvSpPr>
        <p:spPr>
          <a:xfrm>
            <a:off x="4929190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lowchart: Extract 10"/>
          <p:cNvSpPr/>
          <p:nvPr/>
        </p:nvSpPr>
        <p:spPr>
          <a:xfrm>
            <a:off x="5857884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lowchart: Extract 11"/>
          <p:cNvSpPr/>
          <p:nvPr/>
        </p:nvSpPr>
        <p:spPr>
          <a:xfrm>
            <a:off x="6829123" y="92867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lowchart: Extract 12"/>
          <p:cNvSpPr/>
          <p:nvPr/>
        </p:nvSpPr>
        <p:spPr>
          <a:xfrm>
            <a:off x="107153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lowchart: Extract 13"/>
          <p:cNvSpPr/>
          <p:nvPr/>
        </p:nvSpPr>
        <p:spPr>
          <a:xfrm>
            <a:off x="178591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lowchart: Extract 14"/>
          <p:cNvSpPr/>
          <p:nvPr/>
        </p:nvSpPr>
        <p:spPr>
          <a:xfrm>
            <a:off x="250029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lowchart: Extract 15"/>
          <p:cNvSpPr/>
          <p:nvPr/>
        </p:nvSpPr>
        <p:spPr>
          <a:xfrm>
            <a:off x="321467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lowchart: Extract 16"/>
          <p:cNvSpPr/>
          <p:nvPr/>
        </p:nvSpPr>
        <p:spPr>
          <a:xfrm>
            <a:off x="392905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lowchart: Extract 17"/>
          <p:cNvSpPr/>
          <p:nvPr/>
        </p:nvSpPr>
        <p:spPr>
          <a:xfrm>
            <a:off x="4643438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lowchart: Extract 18"/>
          <p:cNvSpPr/>
          <p:nvPr/>
        </p:nvSpPr>
        <p:spPr>
          <a:xfrm>
            <a:off x="5429256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lowchart: Extract 19"/>
          <p:cNvSpPr/>
          <p:nvPr/>
        </p:nvSpPr>
        <p:spPr>
          <a:xfrm>
            <a:off x="6215074" y="185736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lowchart: Extract 20"/>
          <p:cNvSpPr/>
          <p:nvPr/>
        </p:nvSpPr>
        <p:spPr>
          <a:xfrm>
            <a:off x="1473687" y="2672085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lowchart: Extract 21"/>
          <p:cNvSpPr/>
          <p:nvPr/>
        </p:nvSpPr>
        <p:spPr>
          <a:xfrm>
            <a:off x="2214546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lowchart: Extract 22"/>
          <p:cNvSpPr/>
          <p:nvPr/>
        </p:nvSpPr>
        <p:spPr>
          <a:xfrm>
            <a:off x="3000364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lowchart: Extract 23"/>
          <p:cNvSpPr/>
          <p:nvPr/>
        </p:nvSpPr>
        <p:spPr>
          <a:xfrm>
            <a:off x="3786182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lowchart: Extract 24"/>
          <p:cNvSpPr/>
          <p:nvPr/>
        </p:nvSpPr>
        <p:spPr>
          <a:xfrm>
            <a:off x="4572000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lowchart: Extract 25"/>
          <p:cNvSpPr/>
          <p:nvPr/>
        </p:nvSpPr>
        <p:spPr>
          <a:xfrm>
            <a:off x="5357818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lowchart: Extract 26"/>
          <p:cNvSpPr/>
          <p:nvPr/>
        </p:nvSpPr>
        <p:spPr>
          <a:xfrm>
            <a:off x="6143636" y="264318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Extract 27"/>
          <p:cNvSpPr/>
          <p:nvPr/>
        </p:nvSpPr>
        <p:spPr>
          <a:xfrm>
            <a:off x="256516" y="4386597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lowchart: Extract 28"/>
          <p:cNvSpPr/>
          <p:nvPr/>
        </p:nvSpPr>
        <p:spPr>
          <a:xfrm>
            <a:off x="1099802" y="4386597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lowchart: Extract 29"/>
          <p:cNvSpPr/>
          <p:nvPr/>
        </p:nvSpPr>
        <p:spPr>
          <a:xfrm>
            <a:off x="1942453" y="4386597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Flowchart: Extract 30"/>
          <p:cNvSpPr/>
          <p:nvPr/>
        </p:nvSpPr>
        <p:spPr>
          <a:xfrm>
            <a:off x="2785739" y="4386597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Flowchart: Extract 31"/>
          <p:cNvSpPr/>
          <p:nvPr/>
        </p:nvSpPr>
        <p:spPr>
          <a:xfrm>
            <a:off x="3686175" y="4386597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lowchart: Extract 32"/>
          <p:cNvSpPr/>
          <p:nvPr/>
        </p:nvSpPr>
        <p:spPr>
          <a:xfrm>
            <a:off x="4614551" y="4386597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lowchart: Extract 33"/>
          <p:cNvSpPr/>
          <p:nvPr/>
        </p:nvSpPr>
        <p:spPr>
          <a:xfrm>
            <a:off x="5529580" y="438658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Flowchart: Extract 40"/>
          <p:cNvSpPr/>
          <p:nvPr/>
        </p:nvSpPr>
        <p:spPr>
          <a:xfrm>
            <a:off x="6357626" y="4386597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lowchart: Extract 41"/>
          <p:cNvSpPr/>
          <p:nvPr/>
        </p:nvSpPr>
        <p:spPr>
          <a:xfrm>
            <a:off x="8100701" y="4386597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Flowchart: Extract 42"/>
          <p:cNvSpPr/>
          <p:nvPr/>
        </p:nvSpPr>
        <p:spPr>
          <a:xfrm>
            <a:off x="7229481" y="4386597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lowchart: Extract 35">
            <a:extLst>
              <a:ext uri="{FF2B5EF4-FFF2-40B4-BE49-F238E27FC236}">
                <a16:creationId xmlns:a16="http://schemas.microsoft.com/office/drawing/2014/main" id="{4D0DAADE-38AF-4C95-8755-294C533CBBBB}"/>
              </a:ext>
            </a:extLst>
          </p:cNvPr>
          <p:cNvSpPr/>
          <p:nvPr/>
        </p:nvSpPr>
        <p:spPr>
          <a:xfrm>
            <a:off x="7691157" y="927700"/>
            <a:ext cx="685800" cy="685800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Flowchart: Extract 36">
            <a:extLst>
              <a:ext uri="{FF2B5EF4-FFF2-40B4-BE49-F238E27FC236}">
                <a16:creationId xmlns:a16="http://schemas.microsoft.com/office/drawing/2014/main" id="{84B7498A-C923-48DE-A1C3-5411EA44001A}"/>
              </a:ext>
            </a:extLst>
          </p:cNvPr>
          <p:cNvSpPr/>
          <p:nvPr/>
        </p:nvSpPr>
        <p:spPr>
          <a:xfrm>
            <a:off x="7015182" y="1894185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Flowchart: Extract 37">
            <a:extLst>
              <a:ext uri="{FF2B5EF4-FFF2-40B4-BE49-F238E27FC236}">
                <a16:creationId xmlns:a16="http://schemas.microsoft.com/office/drawing/2014/main" id="{A0F17153-E291-4324-93E3-B6CD26BB00D2}"/>
              </a:ext>
            </a:extLst>
          </p:cNvPr>
          <p:cNvSpPr/>
          <p:nvPr/>
        </p:nvSpPr>
        <p:spPr>
          <a:xfrm>
            <a:off x="6910737" y="2629832"/>
            <a:ext cx="685800" cy="6858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86C63-EE43-42B4-97D7-F2B436173094}"/>
              </a:ext>
            </a:extLst>
          </p:cNvPr>
          <p:cNvSpPr txBox="1"/>
          <p:nvPr/>
        </p:nvSpPr>
        <p:spPr>
          <a:xfrm>
            <a:off x="1442702" y="176889"/>
            <a:ext cx="668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Arrange the triangles in a pattern-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animBg="1"/>
      <p:bldP spid="30" grpId="0" animBg="1"/>
      <p:bldP spid="31" grpId="0" bldLvl="0" animBg="1"/>
      <p:bldP spid="32" grpId="0" animBg="1"/>
      <p:bldP spid="33" grpId="0" animBg="1"/>
      <p:bldP spid="34" grpId="0" bldLvl="0" animBg="1"/>
      <p:bldP spid="41" grpId="0" animBg="1"/>
      <p:bldP spid="42" grpId="0" bldLvl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453005" y="171450"/>
            <a:ext cx="454533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</a:rPr>
              <a:t>Activity for patterns</a:t>
            </a:r>
            <a:r>
              <a:rPr lang="en-US" sz="4000" b="1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1350" y="878205"/>
            <a:ext cx="42932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Say the next shape-</a:t>
            </a:r>
          </a:p>
        </p:txBody>
      </p:sp>
      <p:sp>
        <p:nvSpPr>
          <p:cNvPr id="5" name="Oval 4"/>
          <p:cNvSpPr/>
          <p:nvPr/>
        </p:nvSpPr>
        <p:spPr>
          <a:xfrm>
            <a:off x="426720" y="194564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602105" y="1945640"/>
            <a:ext cx="106172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3105785" y="1945640"/>
            <a:ext cx="914400" cy="9144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22775" y="194564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739765" y="1847215"/>
            <a:ext cx="106172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7358380" y="1847215"/>
            <a:ext cx="914400" cy="91440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26720" y="3620135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s 11"/>
          <p:cNvSpPr/>
          <p:nvPr/>
        </p:nvSpPr>
        <p:spPr>
          <a:xfrm>
            <a:off x="1602105" y="3929380"/>
            <a:ext cx="1503680" cy="60515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3651885" y="3620135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25365" y="3620135"/>
            <a:ext cx="914400" cy="91440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6115050" y="3929380"/>
            <a:ext cx="1503680" cy="60515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7922895" y="3620135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998345" y="192405"/>
            <a:ext cx="56222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Match the same patterns-</a:t>
            </a:r>
          </a:p>
        </p:txBody>
      </p:sp>
      <p:pic>
        <p:nvPicPr>
          <p:cNvPr id="2" name="Picture 1" descr="CUPCA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" y="899160"/>
            <a:ext cx="652780" cy="842010"/>
          </a:xfrm>
          <a:prstGeom prst="rect">
            <a:avLst/>
          </a:prstGeom>
        </p:spPr>
      </p:pic>
      <p:pic>
        <p:nvPicPr>
          <p:cNvPr id="5" name="Picture 4" descr="CUPCA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899160"/>
            <a:ext cx="652780" cy="842010"/>
          </a:xfrm>
          <a:prstGeom prst="rect">
            <a:avLst/>
          </a:prstGeom>
        </p:spPr>
      </p:pic>
      <p:pic>
        <p:nvPicPr>
          <p:cNvPr id="6" name="Picture 5" descr="download (1)"/>
          <p:cNvPicPr>
            <a:picLocks noChangeAspect="1"/>
          </p:cNvPicPr>
          <p:nvPr/>
        </p:nvPicPr>
        <p:blipFill>
          <a:blip r:embed="rId4"/>
          <a:srcRect l="17748" t="26637" r="9659" b="13780"/>
          <a:stretch>
            <a:fillRect/>
          </a:stretch>
        </p:blipFill>
        <p:spPr>
          <a:xfrm>
            <a:off x="414020" y="2201545"/>
            <a:ext cx="803910" cy="657225"/>
          </a:xfrm>
          <a:prstGeom prst="rect">
            <a:avLst/>
          </a:prstGeom>
        </p:spPr>
      </p:pic>
      <p:pic>
        <p:nvPicPr>
          <p:cNvPr id="7" name="Picture 6" descr="download (1)"/>
          <p:cNvPicPr>
            <a:picLocks noChangeAspect="1"/>
          </p:cNvPicPr>
          <p:nvPr/>
        </p:nvPicPr>
        <p:blipFill>
          <a:blip r:embed="rId4"/>
          <a:srcRect l="17748" t="26637" r="9659" b="13780"/>
          <a:stretch>
            <a:fillRect/>
          </a:stretch>
        </p:blipFill>
        <p:spPr>
          <a:xfrm>
            <a:off x="1217930" y="2201545"/>
            <a:ext cx="803910" cy="657225"/>
          </a:xfrm>
          <a:prstGeom prst="rect">
            <a:avLst/>
          </a:prstGeom>
        </p:spPr>
      </p:pic>
      <p:pic>
        <p:nvPicPr>
          <p:cNvPr id="8" name="Picture 7" descr="Empty-Easter-Basket-PNG-Photo"/>
          <p:cNvPicPr>
            <a:picLocks noChangeAspect="1"/>
          </p:cNvPicPr>
          <p:nvPr/>
        </p:nvPicPr>
        <p:blipFill>
          <a:blip r:embed="rId5"/>
          <a:srcRect l="7479" t="13382" r="5590" b="14486"/>
          <a:stretch>
            <a:fillRect/>
          </a:stretch>
        </p:blipFill>
        <p:spPr>
          <a:xfrm>
            <a:off x="414020" y="3319145"/>
            <a:ext cx="767715" cy="637540"/>
          </a:xfrm>
          <a:prstGeom prst="rect">
            <a:avLst/>
          </a:prstGeom>
        </p:spPr>
      </p:pic>
      <p:pic>
        <p:nvPicPr>
          <p:cNvPr id="9" name="Picture 8" descr="Empty-Easter-Basket-PNG-Photo"/>
          <p:cNvPicPr>
            <a:picLocks noChangeAspect="1"/>
          </p:cNvPicPr>
          <p:nvPr/>
        </p:nvPicPr>
        <p:blipFill>
          <a:blip r:embed="rId5"/>
          <a:srcRect l="7479" t="13382" r="5590" b="14486"/>
          <a:stretch>
            <a:fillRect/>
          </a:stretch>
        </p:blipFill>
        <p:spPr>
          <a:xfrm>
            <a:off x="1254125" y="3319145"/>
            <a:ext cx="767715" cy="637540"/>
          </a:xfrm>
          <a:prstGeom prst="rect">
            <a:avLst/>
          </a:prstGeom>
        </p:spPr>
      </p:pic>
      <p:pic>
        <p:nvPicPr>
          <p:cNvPr id="10" name="Picture 9" descr="pen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960" y="4164330"/>
            <a:ext cx="1053465" cy="1111250"/>
          </a:xfrm>
          <a:prstGeom prst="rect">
            <a:avLst/>
          </a:prstGeom>
        </p:spPr>
      </p:pic>
      <p:pic>
        <p:nvPicPr>
          <p:cNvPr id="11" name="Picture 10" descr="PNG SOCKS"/>
          <p:cNvPicPr>
            <a:picLocks noChangeAspect="1"/>
          </p:cNvPicPr>
          <p:nvPr/>
        </p:nvPicPr>
        <p:blipFill>
          <a:blip r:embed="rId7"/>
          <a:srcRect l="17175" t="7110" r="10211" b="4365"/>
          <a:stretch>
            <a:fillRect/>
          </a:stretch>
        </p:blipFill>
        <p:spPr>
          <a:xfrm>
            <a:off x="724535" y="5469255"/>
            <a:ext cx="742315" cy="1049655"/>
          </a:xfrm>
          <a:prstGeom prst="rect">
            <a:avLst/>
          </a:prstGeom>
        </p:spPr>
      </p:pic>
      <p:pic>
        <p:nvPicPr>
          <p:cNvPr id="12" name="Picture 11" descr="CUPCA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855" y="3007995"/>
            <a:ext cx="652780" cy="842010"/>
          </a:xfrm>
          <a:prstGeom prst="rect">
            <a:avLst/>
          </a:prstGeom>
        </p:spPr>
      </p:pic>
      <p:pic>
        <p:nvPicPr>
          <p:cNvPr id="13" name="Picture 12" descr="CUPCA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765" y="3007995"/>
            <a:ext cx="652780" cy="842010"/>
          </a:xfrm>
          <a:prstGeom prst="rect">
            <a:avLst/>
          </a:prstGeom>
        </p:spPr>
      </p:pic>
      <p:pic>
        <p:nvPicPr>
          <p:cNvPr id="14" name="Picture 13" descr="download (1)"/>
          <p:cNvPicPr>
            <a:picLocks noChangeAspect="1"/>
          </p:cNvPicPr>
          <p:nvPr/>
        </p:nvPicPr>
        <p:blipFill>
          <a:blip r:embed="rId4"/>
          <a:srcRect l="17748" t="26637" r="9659" b="13780"/>
          <a:stretch>
            <a:fillRect/>
          </a:stretch>
        </p:blipFill>
        <p:spPr>
          <a:xfrm>
            <a:off x="6967855" y="991235"/>
            <a:ext cx="803910" cy="657225"/>
          </a:xfrm>
          <a:prstGeom prst="rect">
            <a:avLst/>
          </a:prstGeom>
        </p:spPr>
      </p:pic>
      <p:pic>
        <p:nvPicPr>
          <p:cNvPr id="15" name="Picture 14" descr="download (1)"/>
          <p:cNvPicPr>
            <a:picLocks noChangeAspect="1"/>
          </p:cNvPicPr>
          <p:nvPr/>
        </p:nvPicPr>
        <p:blipFill>
          <a:blip r:embed="rId4"/>
          <a:srcRect l="17748" t="26637" r="9659" b="13780"/>
          <a:stretch>
            <a:fillRect/>
          </a:stretch>
        </p:blipFill>
        <p:spPr>
          <a:xfrm>
            <a:off x="7870825" y="991870"/>
            <a:ext cx="803910" cy="657225"/>
          </a:xfrm>
          <a:prstGeom prst="rect">
            <a:avLst/>
          </a:prstGeom>
        </p:spPr>
      </p:pic>
      <p:pic>
        <p:nvPicPr>
          <p:cNvPr id="16" name="Picture 15" descr="pen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940" y="1847850"/>
            <a:ext cx="1053465" cy="1111250"/>
          </a:xfrm>
          <a:prstGeom prst="rect">
            <a:avLst/>
          </a:prstGeom>
        </p:spPr>
      </p:pic>
      <p:pic>
        <p:nvPicPr>
          <p:cNvPr id="17" name="Picture 16" descr="PNG SOCKS"/>
          <p:cNvPicPr>
            <a:picLocks noChangeAspect="1"/>
          </p:cNvPicPr>
          <p:nvPr/>
        </p:nvPicPr>
        <p:blipFill>
          <a:blip r:embed="rId7"/>
          <a:srcRect l="17175" t="7110" r="10211" b="4365"/>
          <a:stretch>
            <a:fillRect/>
          </a:stretch>
        </p:blipFill>
        <p:spPr>
          <a:xfrm>
            <a:off x="7358380" y="3956685"/>
            <a:ext cx="742315" cy="1049655"/>
          </a:xfrm>
          <a:prstGeom prst="rect">
            <a:avLst/>
          </a:prstGeom>
        </p:spPr>
      </p:pic>
      <p:pic>
        <p:nvPicPr>
          <p:cNvPr id="18" name="Picture 17" descr="Empty-Easter-Basket-PNG-Photo"/>
          <p:cNvPicPr>
            <a:picLocks noChangeAspect="1"/>
          </p:cNvPicPr>
          <p:nvPr/>
        </p:nvPicPr>
        <p:blipFill>
          <a:blip r:embed="rId5"/>
          <a:srcRect l="7479" t="13382" r="5590" b="14486"/>
          <a:stretch>
            <a:fillRect/>
          </a:stretch>
        </p:blipFill>
        <p:spPr>
          <a:xfrm>
            <a:off x="7656830" y="5006340"/>
            <a:ext cx="767715" cy="637540"/>
          </a:xfrm>
          <a:prstGeom prst="rect">
            <a:avLst/>
          </a:prstGeom>
        </p:spPr>
      </p:pic>
      <p:pic>
        <p:nvPicPr>
          <p:cNvPr id="19" name="Picture 18" descr="Empty-Easter-Basket-PNG-Photo"/>
          <p:cNvPicPr>
            <a:picLocks noChangeAspect="1"/>
          </p:cNvPicPr>
          <p:nvPr/>
        </p:nvPicPr>
        <p:blipFill>
          <a:blip r:embed="rId5"/>
          <a:srcRect l="7479" t="13382" r="5590" b="14486"/>
          <a:stretch>
            <a:fillRect/>
          </a:stretch>
        </p:blipFill>
        <p:spPr>
          <a:xfrm>
            <a:off x="6852920" y="5006340"/>
            <a:ext cx="767715" cy="63754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159635" y="1414145"/>
            <a:ext cx="4824730" cy="22320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21840" y="1305560"/>
            <a:ext cx="4939665" cy="120205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21840" y="3604260"/>
            <a:ext cx="4854575" cy="14808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334788" y="2295525"/>
            <a:ext cx="6035022" cy="25278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03350" y="4293235"/>
            <a:ext cx="5904865" cy="158432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358082" y="585789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5280" y="1951990"/>
            <a:ext cx="918210" cy="1272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b="13261"/>
          <a:stretch>
            <a:fillRect/>
          </a:stretch>
        </p:blipFill>
        <p:spPr>
          <a:xfrm flipH="1">
            <a:off x="1541780" y="1758315"/>
            <a:ext cx="1246505" cy="14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18286" t="6281" r="18570" b="8727"/>
          <a:stretch>
            <a:fillRect/>
          </a:stretch>
        </p:blipFill>
        <p:spPr>
          <a:xfrm>
            <a:off x="3051175" y="1450975"/>
            <a:ext cx="1096010" cy="1773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b="13261"/>
          <a:stretch>
            <a:fillRect/>
          </a:stretch>
        </p:blipFill>
        <p:spPr>
          <a:xfrm flipH="1">
            <a:off x="5977255" y="1854835"/>
            <a:ext cx="1246505" cy="1466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 l="18286" t="6281" r="18570" b="8727"/>
          <a:stretch>
            <a:fillRect/>
          </a:stretch>
        </p:blipFill>
        <p:spPr>
          <a:xfrm>
            <a:off x="7599680" y="1547495"/>
            <a:ext cx="1096010" cy="177355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4410075" y="1758315"/>
            <a:ext cx="1302385" cy="147447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01845" y="1951990"/>
            <a:ext cx="918210" cy="1272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rcRect l="33450" t="24304" r="33000" b="54677"/>
          <a:stretch>
            <a:fillRect/>
          </a:stretch>
        </p:blipFill>
        <p:spPr>
          <a:xfrm>
            <a:off x="140335" y="4025265"/>
            <a:ext cx="1113155" cy="10782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 l="38521" t="45920" r="40953" b="34918"/>
          <a:stretch>
            <a:fillRect/>
          </a:stretch>
        </p:blipFill>
        <p:spPr>
          <a:xfrm>
            <a:off x="3577590" y="4082415"/>
            <a:ext cx="831850" cy="828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rcRect l="6766" t="27784" r="72386" b="56112"/>
          <a:stretch>
            <a:fillRect/>
          </a:stretch>
        </p:blipFill>
        <p:spPr>
          <a:xfrm>
            <a:off x="1253490" y="4104640"/>
            <a:ext cx="1115695" cy="9194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 l="4921" t="47543" r="67923" b="35119"/>
          <a:stretch>
            <a:fillRect/>
          </a:stretch>
        </p:blipFill>
        <p:spPr>
          <a:xfrm>
            <a:off x="2369185" y="4163695"/>
            <a:ext cx="1097280" cy="747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l="33450" t="24304" r="33000" b="54677"/>
          <a:stretch>
            <a:fillRect/>
          </a:stretch>
        </p:blipFill>
        <p:spPr>
          <a:xfrm>
            <a:off x="4504055" y="4025265"/>
            <a:ext cx="1113155" cy="10782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rcRect l="4921" t="47543" r="67923" b="35119"/>
          <a:stretch>
            <a:fillRect/>
          </a:stretch>
        </p:blipFill>
        <p:spPr>
          <a:xfrm>
            <a:off x="7105650" y="4082415"/>
            <a:ext cx="1097280" cy="747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 l="38521" t="45920" r="40953" b="34918"/>
          <a:stretch>
            <a:fillRect/>
          </a:stretch>
        </p:blipFill>
        <p:spPr>
          <a:xfrm>
            <a:off x="8202930" y="4025265"/>
            <a:ext cx="831850" cy="828675"/>
          </a:xfrm>
          <a:prstGeom prst="rect">
            <a:avLst/>
          </a:prstGeom>
        </p:spPr>
      </p:pic>
      <p:sp>
        <p:nvSpPr>
          <p:cNvPr id="21" name="Rectangles 20"/>
          <p:cNvSpPr/>
          <p:nvPr/>
        </p:nvSpPr>
        <p:spPr>
          <a:xfrm>
            <a:off x="5711825" y="3759200"/>
            <a:ext cx="1302385" cy="147447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rcRect l="6766" t="27784" r="72386" b="56112"/>
          <a:stretch>
            <a:fillRect/>
          </a:stretch>
        </p:blipFill>
        <p:spPr>
          <a:xfrm>
            <a:off x="5842635" y="3991610"/>
            <a:ext cx="1115695" cy="9194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78065F-43D2-4BE9-AE28-A19D75C35929}"/>
              </a:ext>
            </a:extLst>
          </p:cNvPr>
          <p:cNvSpPr txBox="1"/>
          <p:nvPr/>
        </p:nvSpPr>
        <p:spPr>
          <a:xfrm>
            <a:off x="3000657" y="553551"/>
            <a:ext cx="287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Who is next ? </a:t>
            </a:r>
            <a:endParaRPr lang="en-I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99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12</cp:revision>
  <dcterms:created xsi:type="dcterms:W3CDTF">2020-10-27T14:37:00Z</dcterms:created>
  <dcterms:modified xsi:type="dcterms:W3CDTF">2021-08-25T03:07:58Z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AEF67FB423634C3596BBEECAF15F2FE8</vt:lpwstr>
  </property>
</Properties>
</file>