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300" r:id="rId4"/>
    <p:sldId id="317" r:id="rId5"/>
    <p:sldId id="320" r:id="rId6"/>
    <p:sldId id="321" r:id="rId7"/>
    <p:sldId id="322" r:id="rId8"/>
    <p:sldId id="318" r:id="rId9"/>
    <p:sldId id="31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3951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45004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270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432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2155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70186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1459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46456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2156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6257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5104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087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MElx44Iks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97680" y="1907177"/>
            <a:ext cx="3866606" cy="50526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b="1" dirty="0" smtClean="0"/>
              <a:t>LIGHT ENERGY</a:t>
            </a:r>
            <a:endParaRPr sz="32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4075611" y="2817730"/>
            <a:ext cx="4018084" cy="71750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517525" marR="508000" indent="-3810" algn="ctr">
              <a:lnSpc>
                <a:spcPts val="2630"/>
              </a:lnSpc>
              <a:spcBef>
                <a:spcPts val="395"/>
              </a:spcBef>
            </a:pPr>
            <a:r>
              <a:rPr sz="2400" spc="-20" dirty="0">
                <a:latin typeface="Calibri"/>
                <a:cs typeface="Calibri"/>
              </a:rPr>
              <a:t>SUBJECT-PHYSICS  </a:t>
            </a:r>
            <a:r>
              <a:rPr sz="2400" spc="-5">
                <a:latin typeface="Calibri"/>
                <a:cs typeface="Calibri"/>
              </a:rPr>
              <a:t>CHAPTER</a:t>
            </a:r>
            <a:r>
              <a:rPr sz="2400" spc="-80">
                <a:latin typeface="Calibri"/>
                <a:cs typeface="Calibri"/>
              </a:rPr>
              <a:t> </a:t>
            </a:r>
            <a:r>
              <a:rPr sz="2400" smtClean="0">
                <a:latin typeface="Calibri"/>
                <a:cs typeface="Calibri"/>
              </a:rPr>
              <a:t>NUMBER-</a:t>
            </a:r>
            <a:r>
              <a:rPr lang="en-US" sz="2400" dirty="0" smtClean="0">
                <a:latin typeface="Calibri"/>
                <a:cs typeface="Calibri"/>
              </a:rPr>
              <a:t>5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" y="5107577"/>
            <a:ext cx="12192000" cy="1750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"/>
            <a:ext cx="2377440" cy="13062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56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8586F3-9DF9-2F45-8925-23D821910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POINTS TO BE COVERED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EE7FB3-C6F9-1349-83D1-9FE1A24B9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2800" dirty="0" smtClean="0"/>
              <a:t>Spherical mirrors</a:t>
            </a:r>
          </a:p>
          <a:p>
            <a:pPr>
              <a:buNone/>
            </a:pPr>
            <a:r>
              <a:rPr lang="en-IN" dirty="0" smtClean="0"/>
              <a:t>Kinds of spherical mirrors</a:t>
            </a:r>
          </a:p>
          <a:p>
            <a:pPr>
              <a:buNone/>
            </a:pPr>
            <a:r>
              <a:rPr lang="en-IN" sz="2800" dirty="0" smtClean="0"/>
              <a:t>Terms related to spherical mirrors</a:t>
            </a:r>
          </a:p>
          <a:p>
            <a:pPr>
              <a:buNone/>
            </a:pPr>
            <a:r>
              <a:rPr lang="en-IN" dirty="0" smtClean="0"/>
              <a:t>Rules for drawing ray diagrams</a:t>
            </a:r>
          </a:p>
          <a:p>
            <a:pPr>
              <a:buNone/>
            </a:pPr>
            <a:r>
              <a:rPr lang="en-IN" sz="2800" dirty="0" smtClean="0"/>
              <a:t>Ray diagrams</a:t>
            </a:r>
            <a:r>
              <a:rPr lang="en-IN" sz="2800" dirty="0" smtClean="0"/>
              <a:t>:</a:t>
            </a:r>
          </a:p>
          <a:p>
            <a:pPr>
              <a:buNone/>
            </a:pPr>
            <a:r>
              <a:rPr lang="en-IN" dirty="0" smtClean="0"/>
              <a:t>Uses of concave and convex mirror.</a:t>
            </a:r>
            <a:endParaRPr lang="en-IN" sz="2800" dirty="0" smtClean="0"/>
          </a:p>
          <a:p>
            <a:pPr>
              <a:buNone/>
            </a:pPr>
            <a:endParaRPr lang="en-IN" sz="2800" dirty="0" smtClean="0"/>
          </a:p>
          <a:p>
            <a:pPr>
              <a:buNone/>
            </a:pPr>
            <a:endParaRPr lang="en-US" sz="2800" dirty="0" smtClean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004749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LEARNING OUTCOMES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/>
              <a:t>Students will be able to</a:t>
            </a:r>
          </a:p>
          <a:p>
            <a:pPr lvl="0">
              <a:buFont typeface="Wingdings" pitchFamily="2" charset="2"/>
              <a:buChar char="Ø"/>
            </a:pPr>
            <a:r>
              <a:rPr lang="en-IN" dirty="0" smtClean="0"/>
              <a:t> Identify different types of mirrors.</a:t>
            </a:r>
            <a:endParaRPr lang="en-US" dirty="0" smtClean="0"/>
          </a:p>
          <a:p>
            <a:pPr lvl="0">
              <a:buFont typeface="Wingdings" pitchFamily="2" charset="2"/>
              <a:buChar char="Ø"/>
            </a:pPr>
            <a:r>
              <a:rPr lang="en-IN" dirty="0" smtClean="0"/>
              <a:t>They can draw ray diagrams and illustrate formation of image by spherical mirrors.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Differentiate between real and virtual images.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State the rules for drawing ray diagrams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Draw ray diagrams.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Ray diagrams for convex mirror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69358"/>
            <a:ext cx="9956800" cy="3809999"/>
          </a:xfrm>
          <a:prstGeom prst="rect">
            <a:avLst/>
          </a:prstGeom>
          <a:noFill/>
        </p:spPr>
      </p:pic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concave mirror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As shaving mirror.</a:t>
            </a:r>
          </a:p>
          <a:p>
            <a:r>
              <a:rPr lang="en-US" dirty="0" smtClean="0"/>
              <a:t>As a reflector.</a:t>
            </a:r>
          </a:p>
          <a:p>
            <a:r>
              <a:rPr lang="en-US" dirty="0" smtClean="0"/>
              <a:t>As a doctors head mirror.</a:t>
            </a:r>
          </a:p>
          <a:p>
            <a:r>
              <a:rPr lang="en-US" dirty="0" smtClean="0"/>
              <a:t>To converge solar radiations in a solar cooker.</a:t>
            </a:r>
          </a:p>
          <a:p>
            <a:r>
              <a:rPr lang="en-US" dirty="0" smtClean="0"/>
              <a:t>In flood lights as a reflector.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concave and convex mirrors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youtu.be/QMElx44Ikss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Uses of convex mirrors: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As rear view mirror</a:t>
            </a:r>
          </a:p>
          <a:p>
            <a:r>
              <a:rPr lang="en-US" dirty="0" smtClean="0"/>
              <a:t>As reflector in street lamps.</a:t>
            </a:r>
          </a:p>
          <a:p>
            <a:r>
              <a:rPr lang="en-US" dirty="0" smtClean="0"/>
              <a:t>As a vigilance </a:t>
            </a:r>
            <a:r>
              <a:rPr lang="en-US" smtClean="0"/>
              <a:t>or anti theft mirror.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Home Assignment</a:t>
            </a:r>
            <a:r>
              <a:rPr lang="en-US" sz="3200" dirty="0" smtClean="0">
                <a:solidFill>
                  <a:srgbClr val="FF0000"/>
                </a:solidFill>
              </a:rPr>
              <a:t/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IN" sz="3200" b="1" dirty="0" smtClean="0"/>
              <a:t> </a:t>
            </a:r>
            <a:endParaRPr lang="en-US" sz="3200" dirty="0"/>
          </a:p>
        </p:txBody>
      </p:sp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smtClean="0"/>
              <a:t>1. Where </a:t>
            </a:r>
            <a:r>
              <a:rPr lang="en-US" dirty="0" smtClean="0"/>
              <a:t>is the image formed when the object </a:t>
            </a:r>
            <a:r>
              <a:rPr lang="en-US" smtClean="0"/>
              <a:t>is placed</a:t>
            </a:r>
            <a:endParaRPr lang="en-US" dirty="0" smtClean="0"/>
          </a:p>
          <a:p>
            <a:pPr lvl="0"/>
            <a:r>
              <a:rPr lang="en-US" dirty="0" smtClean="0"/>
              <a:t>At Infinity</a:t>
            </a:r>
          </a:p>
          <a:p>
            <a:pPr lvl="0"/>
            <a:r>
              <a:rPr lang="en-US" dirty="0" smtClean="0"/>
              <a:t>Beyond C</a:t>
            </a:r>
          </a:p>
          <a:p>
            <a:pPr lvl="0"/>
            <a:r>
              <a:rPr lang="en-US" dirty="0" smtClean="0"/>
              <a:t>At C</a:t>
            </a:r>
          </a:p>
          <a:p>
            <a:pPr lvl="0"/>
            <a:r>
              <a:rPr lang="en-US" dirty="0" smtClean="0"/>
              <a:t>Between C and F</a:t>
            </a:r>
          </a:p>
          <a:p>
            <a:pPr lvl="0"/>
            <a:r>
              <a:rPr lang="en-US" dirty="0" smtClean="0"/>
              <a:t>At F</a:t>
            </a:r>
          </a:p>
          <a:p>
            <a:r>
              <a:rPr lang="en-IN" dirty="0" smtClean="0"/>
              <a:t> Between F and C of a concave mirror.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837" y="2101850"/>
            <a:ext cx="10972800" cy="26543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>
                <a:solidFill>
                  <a:srgbClr val="FF0000"/>
                </a:solidFill>
              </a:rPr>
              <a:t>THANKING YOU</a:t>
            </a:r>
          </a:p>
          <a:p>
            <a:pPr algn="ctr">
              <a:buNone/>
            </a:pPr>
            <a:r>
              <a:rPr lang="en-US" sz="4000" b="1" dirty="0">
                <a:solidFill>
                  <a:srgbClr val="FF0000"/>
                </a:solidFill>
              </a:rPr>
              <a:t>ODM EDUCATIONAL GROUP</a:t>
            </a:r>
          </a:p>
          <a:p>
            <a:endParaRPr lang="en-US" sz="4000" dirty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1995</TotalTime>
  <Words>198</Words>
  <Application>Microsoft Office PowerPoint</Application>
  <PresentationFormat>Custom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LIGHT ENERGY</vt:lpstr>
      <vt:lpstr>POINTS TO BE COVERED</vt:lpstr>
      <vt:lpstr>LEARNING OUTCOMES</vt:lpstr>
      <vt:lpstr>Ray diagrams for convex mirror</vt:lpstr>
      <vt:lpstr>Uses of concave mirror</vt:lpstr>
      <vt:lpstr>Uses of concave and convex mirrors</vt:lpstr>
      <vt:lpstr>Uses of convex mirrors:</vt:lpstr>
      <vt:lpstr>Home Assignment  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GRAVITATION</dc:title>
  <dc:creator>Chinu</dc:creator>
  <cp:lastModifiedBy>SAI</cp:lastModifiedBy>
  <cp:revision>72</cp:revision>
  <dcterms:created xsi:type="dcterms:W3CDTF">2021-02-19T04:15:00Z</dcterms:created>
  <dcterms:modified xsi:type="dcterms:W3CDTF">2021-08-09T10:59:15Z</dcterms:modified>
</cp:coreProperties>
</file>