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300" r:id="rId4"/>
    <p:sldId id="299" r:id="rId5"/>
    <p:sldId id="301" r:id="rId6"/>
    <p:sldId id="297" r:id="rId7"/>
    <p:sldId id="304" r:id="rId8"/>
    <p:sldId id="305" r:id="rId9"/>
    <p:sldId id="30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33951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45004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270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432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2155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70186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59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64560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2156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6257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5104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47753-C506-4B4F-A470-3882AD075B21}" type="datetimeFigureOut">
              <a:rPr lang="en-IN" smtClean="0"/>
              <a:pPr/>
              <a:t>09-08-2021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03F41-E02E-4E0F-A3BF-24E7BF891C2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087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0" y="1907177"/>
            <a:ext cx="3866606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b="1" dirty="0" smtClean="0"/>
              <a:t>LIGHT ENERGY</a:t>
            </a:r>
            <a:endParaRPr sz="32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075611" y="2817730"/>
            <a:ext cx="4018084" cy="71750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517525" marR="508000" indent="-3810" algn="ctr">
              <a:lnSpc>
                <a:spcPts val="2630"/>
              </a:lnSpc>
              <a:spcBef>
                <a:spcPts val="395"/>
              </a:spcBef>
            </a:pPr>
            <a:r>
              <a:rPr sz="2400" spc="-20" dirty="0">
                <a:latin typeface="Calibri"/>
                <a:cs typeface="Calibri"/>
              </a:rPr>
              <a:t>SUBJECT-PHYSICS  </a:t>
            </a:r>
            <a:r>
              <a:rPr sz="2400" spc="-5">
                <a:latin typeface="Calibri"/>
                <a:cs typeface="Calibri"/>
              </a:rPr>
              <a:t>CHAPTER</a:t>
            </a:r>
            <a:r>
              <a:rPr sz="2400" spc="-80">
                <a:latin typeface="Calibri"/>
                <a:cs typeface="Calibri"/>
              </a:rPr>
              <a:t> </a:t>
            </a:r>
            <a:r>
              <a:rPr sz="2400" smtClean="0">
                <a:latin typeface="Calibri"/>
                <a:cs typeface="Calibri"/>
              </a:rPr>
              <a:t>NUMBER-</a:t>
            </a:r>
            <a:r>
              <a:rPr lang="en-US" sz="2400" dirty="0" smtClean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" y="5107577"/>
            <a:ext cx="12192000" cy="17504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"/>
            <a:ext cx="2377440" cy="13062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6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8586F3-9DF9-2F45-8925-23D821910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POINTS TO BE COVERED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EE7FB3-C6F9-1349-83D1-9FE1A24B9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/>
              <a:t>Spherical mirrors</a:t>
            </a:r>
          </a:p>
          <a:p>
            <a:pPr>
              <a:buNone/>
            </a:pPr>
            <a:r>
              <a:rPr lang="en-IN" dirty="0" smtClean="0"/>
              <a:t>Kinds of spherical mirrors</a:t>
            </a:r>
          </a:p>
          <a:p>
            <a:pPr>
              <a:buNone/>
            </a:pPr>
            <a:r>
              <a:rPr lang="en-IN" sz="2800" dirty="0" smtClean="0"/>
              <a:t>Terms related to spherical mirrors</a:t>
            </a:r>
          </a:p>
          <a:p>
            <a:pPr>
              <a:buNone/>
            </a:pPr>
            <a:endParaRPr lang="en-IN" sz="2800" dirty="0" smtClean="0"/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00474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LEARNING OUTCOMES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Students will be able to</a:t>
            </a:r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 Identify different types of mirrors.</a:t>
            </a:r>
            <a:endParaRPr lang="en-US" dirty="0" smtClean="0"/>
          </a:p>
          <a:p>
            <a:pPr lvl="0">
              <a:buFont typeface="Wingdings" pitchFamily="2" charset="2"/>
              <a:buChar char="Ø"/>
            </a:pPr>
            <a:r>
              <a:rPr lang="en-IN" dirty="0" smtClean="0"/>
              <a:t>They can draw ray diagrams and illustrate formation of image by spherical mirrors.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Differentiate between real and virtual images.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u="sng" dirty="0">
                <a:solidFill>
                  <a:srgbClr val="FF0000"/>
                </a:solidFill>
              </a:rPr>
              <a:t>Spherical mirrors 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br>
              <a:rPr lang="en-US" sz="2800" b="1" dirty="0">
                <a:solidFill>
                  <a:srgbClr val="FF0000"/>
                </a:solidFill>
              </a:rPr>
            </a:br>
            <a:r>
              <a:rPr lang="en-US" sz="2800" b="1" dirty="0">
                <a:solidFill>
                  <a:srgbClr val="FF0000"/>
                </a:solidFill>
              </a:rPr>
              <a:t>The mirrors which are the part of a sphere.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b="1" dirty="0"/>
              <a:t>Types of spherical mirror</a:t>
            </a:r>
          </a:p>
          <a:p>
            <a:pPr>
              <a:buNone/>
            </a:pPr>
            <a:r>
              <a:rPr lang="en-US" sz="2400" dirty="0"/>
              <a:t>                                 Concave mirror</a:t>
            </a:r>
          </a:p>
          <a:p>
            <a:pPr>
              <a:buNone/>
            </a:pPr>
            <a:r>
              <a:rPr lang="en-US" sz="2400" dirty="0"/>
              <a:t>                                 Convex mirror.</a:t>
            </a:r>
          </a:p>
          <a:p>
            <a:r>
              <a:rPr lang="en-US" sz="2400" b="1" dirty="0"/>
              <a:t>Concave Mirror: </a:t>
            </a:r>
            <a:r>
              <a:rPr lang="en-US" sz="2400" dirty="0"/>
              <a:t>The mirror whose reflecting surface is curved inwards is called a concave mirror.</a:t>
            </a:r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Convex </a:t>
            </a:r>
            <a:r>
              <a:rPr lang="en-US" sz="2400" b="1" dirty="0"/>
              <a:t>Mirror: </a:t>
            </a:r>
            <a:r>
              <a:rPr lang="en-US" sz="2400" dirty="0"/>
              <a:t>The mirror whose reflecting surface is curved outwards is known as a convex mirror.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5" name="Picture 3" descr="D:\spherical mirror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6800" y="3124200"/>
            <a:ext cx="6502400" cy="198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Concave mirror and convex mirror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E:\ODM\converging-mirror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2400" y="1600200"/>
            <a:ext cx="5080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E:\ODM\diverging-mirror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3733800"/>
            <a:ext cx="5384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Concave mirror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AI\Desktop\unnamed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5291" y="2338251"/>
            <a:ext cx="7942217" cy="3709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solidFill>
                  <a:srgbClr val="FF0000"/>
                </a:solidFill>
              </a:rPr>
              <a:t>Terms related to spherical   mirrors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 smtClean="0"/>
              <a:t>Pole</a:t>
            </a:r>
            <a:endParaRPr lang="en-US" dirty="0" smtClean="0"/>
          </a:p>
          <a:p>
            <a:pPr lvl="0"/>
            <a:r>
              <a:rPr lang="en-IN" dirty="0" smtClean="0"/>
              <a:t>Focus</a:t>
            </a:r>
            <a:endParaRPr lang="en-US" dirty="0" smtClean="0"/>
          </a:p>
          <a:p>
            <a:pPr lvl="0"/>
            <a:r>
              <a:rPr lang="en-IN" dirty="0" smtClean="0"/>
              <a:t>Focal Length</a:t>
            </a:r>
            <a:endParaRPr lang="en-US" dirty="0" smtClean="0"/>
          </a:p>
          <a:p>
            <a:pPr lvl="0"/>
            <a:r>
              <a:rPr lang="en-IN" dirty="0" smtClean="0"/>
              <a:t>Centre of curvature</a:t>
            </a:r>
            <a:endParaRPr lang="en-US" dirty="0" smtClean="0"/>
          </a:p>
          <a:p>
            <a:pPr lvl="0"/>
            <a:r>
              <a:rPr lang="en-IN" dirty="0" smtClean="0"/>
              <a:t>Radius of curvature</a:t>
            </a:r>
            <a:endParaRPr lang="en-US" dirty="0" smtClean="0"/>
          </a:p>
          <a:p>
            <a:r>
              <a:rPr lang="en-IN" dirty="0" smtClean="0"/>
              <a:t>Principal Axis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Terms related to spherical mirrors</a:t>
            </a:r>
          </a:p>
        </p:txBody>
      </p:sp>
      <p:pic>
        <p:nvPicPr>
          <p:cNvPr id="4" name="Picture 2" descr="https://lh6.googleusercontent.com/3OHOjeWw8cL3-llHPrMwdu2qC_3g_s2zSopzYzvz5sG8PeFkCdvL5alcbRAb5eOJ5UhpTkojH1ie3DonUrCfyKNPc4hHwI3jKPnimQ1Nxb6oCm_lLFynRoUfZZgw9C6hLaO1iH1ViRzIh1_QY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5200" y="5791200"/>
            <a:ext cx="2336800" cy="1066800"/>
          </a:xfrm>
          <a:prstGeom prst="rect">
            <a:avLst/>
          </a:prstGeom>
          <a:noFill/>
        </p:spPr>
      </p:pic>
      <p:pic>
        <p:nvPicPr>
          <p:cNvPr id="6" name="Content Placeholder 5" descr="E:\ODM\http-english-eagetutor-com-images-stories-spheri.jpeg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17600" y="1600201"/>
            <a:ext cx="9956800" cy="397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Terms related to spherical mirrors: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Pole: The geometric centre of the spherical surface of the mirror is called the pole of the mirror.</a:t>
            </a:r>
          </a:p>
          <a:p>
            <a:r>
              <a:rPr lang="en-US" dirty="0" smtClean="0"/>
              <a:t>Centre of curvature: It is the centre of the sphere of which the mirror is a part.</a:t>
            </a:r>
          </a:p>
          <a:p>
            <a:r>
              <a:rPr lang="en-US" dirty="0" smtClean="0"/>
              <a:t>Radius of curvature: It is the radius of the sphere of which the mirror is a part.</a:t>
            </a:r>
          </a:p>
          <a:p>
            <a:r>
              <a:rPr lang="en-US" dirty="0" smtClean="0"/>
              <a:t>Principal Axis: The imaginary line joining the pole and the centre of curvature.</a:t>
            </a:r>
          </a:p>
          <a:p>
            <a:r>
              <a:rPr lang="en-US" dirty="0" smtClean="0"/>
              <a:t>Focal length: The distance between the focus and the pole of the mirror is called the focal length of the mirror.</a:t>
            </a:r>
          </a:p>
          <a:p>
            <a:r>
              <a:rPr lang="en-US" dirty="0" smtClean="0"/>
              <a:t>Focal length = ½ x Radius of curvature.</a:t>
            </a:r>
          </a:p>
          <a:p>
            <a:r>
              <a:rPr lang="en-US" dirty="0" smtClean="0"/>
              <a:t>Focus of a concave mirror: A point on the principal axis at which the light rays incident parallel to the principal axis converge after reflection from the mirror.</a:t>
            </a:r>
          </a:p>
          <a:p>
            <a:r>
              <a:rPr lang="en-US" dirty="0" smtClean="0"/>
              <a:t>Focus of a convex mirror: A point on the principal axis at which the light rays incident parallel to the principal axis appear to meet after reflection from </a:t>
            </a:r>
            <a:r>
              <a:rPr lang="en-US" smtClean="0"/>
              <a:t>the mirror.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307</Words>
  <Application>Microsoft Office PowerPoint</Application>
  <PresentationFormat>Custom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LIGHT ENERGY</vt:lpstr>
      <vt:lpstr>POINTS TO BE COVERED</vt:lpstr>
      <vt:lpstr>LEARNING OUTCOMES</vt:lpstr>
      <vt:lpstr>Spherical mirrors : The mirrors which are the part of a sphere.</vt:lpstr>
      <vt:lpstr>Concave mirror and convex mirror</vt:lpstr>
      <vt:lpstr>Concave mirror</vt:lpstr>
      <vt:lpstr>Terms related to spherical   mirrors</vt:lpstr>
      <vt:lpstr>Terms related to spherical mirrors</vt:lpstr>
      <vt:lpstr>Terms related to spherical mirrors: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GRAVITATION</dc:title>
  <dc:creator>Chinu</dc:creator>
  <cp:lastModifiedBy>SAI</cp:lastModifiedBy>
  <cp:revision>64</cp:revision>
  <dcterms:created xsi:type="dcterms:W3CDTF">2021-02-19T04:15:00Z</dcterms:created>
  <dcterms:modified xsi:type="dcterms:W3CDTF">2021-08-09T10:41:32Z</dcterms:modified>
</cp:coreProperties>
</file>