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4" r:id="rId3"/>
    <p:sldId id="276" r:id="rId4"/>
    <p:sldId id="290" r:id="rId5"/>
    <p:sldId id="291" r:id="rId6"/>
    <p:sldId id="297" r:id="rId7"/>
    <p:sldId id="298" r:id="rId8"/>
    <p:sldId id="292" r:id="rId9"/>
    <p:sldId id="293" r:id="rId10"/>
    <p:sldId id="295" r:id="rId11"/>
    <p:sldId id="28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339519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345004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327082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24329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921550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701863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914590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464560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621566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662576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651048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208715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YN1-2Fat4Lw" TargetMode="External"/><Relationship Id="rId2" Type="http://schemas.openxmlformats.org/officeDocument/2006/relationships/hyperlink" Target="https://youtu.be/cQhO88edWxU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97680" y="1907177"/>
            <a:ext cx="3866606" cy="505267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200" b="1" dirty="0" smtClean="0"/>
              <a:t>LIGHT ENERGY</a:t>
            </a:r>
            <a:endParaRPr sz="3200" b="1" dirty="0"/>
          </a:p>
        </p:txBody>
      </p:sp>
      <p:sp>
        <p:nvSpPr>
          <p:cNvPr id="3" name="object 3"/>
          <p:cNvSpPr txBox="1"/>
          <p:nvPr/>
        </p:nvSpPr>
        <p:spPr>
          <a:xfrm>
            <a:off x="4075611" y="2817730"/>
            <a:ext cx="4018084" cy="717504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517525" marR="508000" indent="-3810" algn="ctr">
              <a:lnSpc>
                <a:spcPts val="2630"/>
              </a:lnSpc>
              <a:spcBef>
                <a:spcPts val="395"/>
              </a:spcBef>
            </a:pPr>
            <a:r>
              <a:rPr sz="2400" spc="-20" dirty="0">
                <a:latin typeface="Calibri"/>
                <a:cs typeface="Calibri"/>
              </a:rPr>
              <a:t>SUBJECT-PHYSICS  </a:t>
            </a:r>
            <a:r>
              <a:rPr sz="2400" spc="-5">
                <a:latin typeface="Calibri"/>
                <a:cs typeface="Calibri"/>
              </a:rPr>
              <a:t>CHAPTER</a:t>
            </a:r>
            <a:r>
              <a:rPr sz="2400" spc="-80">
                <a:latin typeface="Calibri"/>
                <a:cs typeface="Calibri"/>
              </a:rPr>
              <a:t> </a:t>
            </a:r>
            <a:r>
              <a:rPr sz="2400" smtClean="0">
                <a:latin typeface="Calibri"/>
                <a:cs typeface="Calibri"/>
              </a:rPr>
              <a:t>NUMBER-</a:t>
            </a:r>
            <a:r>
              <a:rPr lang="en-US" sz="2400" dirty="0" smtClean="0">
                <a:latin typeface="Calibri"/>
                <a:cs typeface="Calibri"/>
              </a:rPr>
              <a:t>5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" y="5107577"/>
            <a:ext cx="12192000" cy="1750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1"/>
            <a:ext cx="2377440" cy="130628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215664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3382962"/>
          </a:xfrm>
        </p:spPr>
        <p:txBody>
          <a:bodyPr>
            <a:normAutofit/>
          </a:bodyPr>
          <a:lstStyle/>
          <a:p>
            <a:r>
              <a:rPr lang="en-US" sz="3100" dirty="0">
                <a:solidFill>
                  <a:srgbClr val="FF0000"/>
                </a:solidFill>
              </a:rPr>
              <a:t>Dispersion and rainbow </a:t>
            </a:r>
            <a:r>
              <a:rPr lang="en-US" sz="3100" dirty="0" smtClean="0">
                <a:solidFill>
                  <a:srgbClr val="FF0000"/>
                </a:solidFill>
              </a:rPr>
              <a:t>formation</a:t>
            </a:r>
            <a:br>
              <a:rPr lang="en-US" sz="3100" dirty="0" smtClean="0">
                <a:solidFill>
                  <a:srgbClr val="FF0000"/>
                </a:solidFill>
              </a:rPr>
            </a:br>
            <a:r>
              <a:rPr lang="en-US" sz="3100" dirty="0" smtClean="0">
                <a:solidFill>
                  <a:srgbClr val="FF0000"/>
                </a:solidFill>
              </a:rPr>
              <a:t>The phenomenon of splitting of white light into its constituent seven </a:t>
            </a:r>
            <a:r>
              <a:rPr lang="en-US" sz="3100" dirty="0" err="1" smtClean="0">
                <a:solidFill>
                  <a:srgbClr val="FF0000"/>
                </a:solidFill>
              </a:rPr>
              <a:t>colours</a:t>
            </a:r>
            <a:r>
              <a:rPr lang="en-US" sz="3100" dirty="0" smtClean="0">
                <a:solidFill>
                  <a:srgbClr val="FF0000"/>
                </a:solidFill>
              </a:rPr>
              <a:t> is called as dispersion.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028" name="Picture 4" descr="D:\prism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17600" y="3352801"/>
            <a:ext cx="9855200" cy="2714625"/>
          </a:xfrm>
          <a:prstGeom prst="rect">
            <a:avLst/>
          </a:prstGeom>
          <a:noFill/>
        </p:spPr>
      </p:pic>
      <p:pic>
        <p:nvPicPr>
          <p:cNvPr id="4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855200" y="5791200"/>
            <a:ext cx="2336800" cy="1066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000" dirty="0" smtClean="0">
                <a:solidFill>
                  <a:srgbClr val="FF0000"/>
                </a:solidFill>
              </a:rPr>
              <a:t>THANKING YOU</a:t>
            </a:r>
          </a:p>
          <a:p>
            <a:pPr algn="ctr">
              <a:buNone/>
            </a:pPr>
            <a:r>
              <a:rPr lang="en-US" sz="4000" dirty="0" smtClean="0">
                <a:solidFill>
                  <a:srgbClr val="FF0000"/>
                </a:solidFill>
              </a:rPr>
              <a:t>ODM EDUCATIONAL GROUP</a:t>
            </a:r>
          </a:p>
          <a:p>
            <a:endParaRPr lang="en-US" sz="4000" dirty="0"/>
          </a:p>
        </p:txBody>
      </p:sp>
      <p:pic>
        <p:nvPicPr>
          <p:cNvPr id="4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55200" y="5791200"/>
            <a:ext cx="2336800" cy="1066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38586F3-9DF9-2F45-8925-23D821910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POINTS TO BE COVERED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3EE7FB3-C6F9-1349-83D1-9FE1A24B9A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N" dirty="0" smtClean="0"/>
              <a:t>Prism</a:t>
            </a:r>
          </a:p>
          <a:p>
            <a:pPr>
              <a:buNone/>
            </a:pPr>
            <a:r>
              <a:rPr lang="en-IN" sz="2800" dirty="0" smtClean="0"/>
              <a:t>Refraction through a prism</a:t>
            </a:r>
          </a:p>
          <a:p>
            <a:pPr>
              <a:buNone/>
            </a:pPr>
            <a:r>
              <a:rPr lang="en-IN" dirty="0" smtClean="0"/>
              <a:t>Dispersion of white light</a:t>
            </a:r>
          </a:p>
          <a:p>
            <a:pPr>
              <a:buNone/>
            </a:pPr>
            <a:r>
              <a:rPr lang="en-IN" sz="2800" dirty="0" smtClean="0"/>
              <a:t>Cause of dispersion</a:t>
            </a:r>
          </a:p>
          <a:p>
            <a:pPr>
              <a:buNone/>
            </a:pPr>
            <a:endParaRPr lang="en-US" sz="2800" dirty="0" smtClean="0"/>
          </a:p>
        </p:txBody>
      </p:sp>
      <p:pic>
        <p:nvPicPr>
          <p:cNvPr id="4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55200" y="5791200"/>
            <a:ext cx="2336800" cy="1066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004749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43D9743-374C-394C-BEAB-401EE7C4D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LEARNING OUTCOMES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5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55200" y="5791200"/>
            <a:ext cx="2336800" cy="1066800"/>
          </a:xfrm>
          <a:prstGeom prst="rect">
            <a:avLst/>
          </a:prstGeom>
          <a:noFill/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N" dirty="0" smtClean="0"/>
              <a:t>Students will be able to </a:t>
            </a:r>
            <a:endParaRPr lang="en-US" dirty="0" smtClean="0"/>
          </a:p>
          <a:p>
            <a:pPr lvl="0"/>
            <a:r>
              <a:rPr lang="en-IN" dirty="0" smtClean="0"/>
              <a:t>State the laws of refraction.</a:t>
            </a:r>
            <a:endParaRPr lang="en-US" dirty="0" smtClean="0"/>
          </a:p>
          <a:p>
            <a:pPr lvl="0"/>
            <a:r>
              <a:rPr lang="en-IN" dirty="0" smtClean="0"/>
              <a:t>Explain about relative speed of light in different media.</a:t>
            </a:r>
            <a:endParaRPr lang="en-US" dirty="0" smtClean="0"/>
          </a:p>
          <a:p>
            <a:r>
              <a:rPr lang="en-IN" dirty="0" smtClean="0"/>
              <a:t>Solve problems related to refractive index..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32263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100" dirty="0">
                <a:solidFill>
                  <a:srgbClr val="FF0000"/>
                </a:solidFill>
              </a:rPr>
              <a:t>Refraction through glass prism , dispersion.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Prism is a transparent refracting medium bounded by at least two lateral surfaces , inclined to each other at a certain angle. </a:t>
            </a:r>
          </a:p>
          <a:p>
            <a:r>
              <a:rPr lang="en-US" sz="1800" dirty="0"/>
              <a:t>It has two triangular bases and three rectangular lateral surfaces. </a:t>
            </a:r>
          </a:p>
          <a:p>
            <a:r>
              <a:rPr lang="en-US" sz="1800" dirty="0"/>
              <a:t>The angle between two lateral surfaces is called angle of prism.</a:t>
            </a:r>
          </a:p>
        </p:txBody>
      </p:sp>
      <p:pic>
        <p:nvPicPr>
          <p:cNvPr id="4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55200" y="5791200"/>
            <a:ext cx="2336800" cy="1066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Refraction through a glass prism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5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55200" y="5791200"/>
            <a:ext cx="2336800" cy="1066800"/>
          </a:xfrm>
          <a:prstGeom prst="rect">
            <a:avLst/>
          </a:prstGeom>
          <a:noFill/>
        </p:spPr>
      </p:pic>
      <p:pic>
        <p:nvPicPr>
          <p:cNvPr id="1026" name="Picture 2" descr="C:\Users\SAI\Desktop\Refraction-Of-Light-Through-A-Glass-Prism.pn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632857" y="2063931"/>
            <a:ext cx="8035018" cy="36042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Refraction through a glass prism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youtu.be/cQhO88edWxU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smtClean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youtu.be/YN1-2Fat4Lw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Dispersion of white light</a:t>
            </a:r>
            <a:endParaRPr lang="en-US" dirty="0"/>
          </a:p>
        </p:txBody>
      </p:sp>
      <p:pic>
        <p:nvPicPr>
          <p:cNvPr id="2050" name="Picture 2" descr="C:\Users\SAI\Desktop\Dispersion-of-light-by-the-glass-prism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47258" y="1645920"/>
            <a:ext cx="7302136" cy="36837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D</a:t>
            </a:r>
            <a:r>
              <a:rPr lang="en-US" sz="2800" dirty="0" smtClean="0">
                <a:solidFill>
                  <a:srgbClr val="FF0000"/>
                </a:solidFill>
              </a:rPr>
              <a:t>ispersion</a:t>
            </a:r>
            <a:r>
              <a:rPr lang="en-US" sz="2800" dirty="0">
                <a:solidFill>
                  <a:srgbClr val="FF0000"/>
                </a:solidFill>
              </a:rPr>
              <a:t/>
            </a:r>
            <a:br>
              <a:rPr lang="en-US" sz="2800" dirty="0">
                <a:solidFill>
                  <a:srgbClr val="FF0000"/>
                </a:solidFill>
              </a:rPr>
            </a:b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The phenomenon of splitting of white light into its constituent colors when passes through a prism is called </a:t>
            </a:r>
            <a:r>
              <a:rPr lang="en-US" sz="2400" dirty="0" smtClean="0"/>
              <a:t>dispersion</a:t>
            </a:r>
          </a:p>
          <a:p>
            <a:r>
              <a:rPr lang="en-US" sz="2400" dirty="0"/>
              <a:t>The band of seven colors obtained are</a:t>
            </a:r>
          </a:p>
          <a:p>
            <a:pPr lvl="0"/>
            <a:r>
              <a:rPr lang="en-US" sz="2400" dirty="0"/>
              <a:t>Violet</a:t>
            </a:r>
          </a:p>
          <a:p>
            <a:pPr lvl="0"/>
            <a:r>
              <a:rPr lang="en-US" sz="2400" dirty="0"/>
              <a:t>Indigo</a:t>
            </a:r>
          </a:p>
          <a:p>
            <a:pPr lvl="0"/>
            <a:r>
              <a:rPr lang="en-US" sz="2400" dirty="0"/>
              <a:t>Blue</a:t>
            </a:r>
          </a:p>
          <a:p>
            <a:pPr lvl="0"/>
            <a:r>
              <a:rPr lang="en-US" sz="2400" dirty="0"/>
              <a:t>Green</a:t>
            </a:r>
          </a:p>
          <a:p>
            <a:pPr lvl="0"/>
            <a:r>
              <a:rPr lang="en-US" sz="2400" dirty="0"/>
              <a:t>Yellow</a:t>
            </a:r>
          </a:p>
          <a:p>
            <a:pPr lvl="0"/>
            <a:r>
              <a:rPr lang="en-US" sz="2400" dirty="0"/>
              <a:t>Orange</a:t>
            </a:r>
          </a:p>
          <a:p>
            <a:pPr lvl="0"/>
            <a:r>
              <a:rPr lang="en-US" sz="2400" dirty="0"/>
              <a:t>Red.</a:t>
            </a:r>
          </a:p>
          <a:p>
            <a:r>
              <a:rPr lang="en-US" sz="2400" dirty="0"/>
              <a:t>This band of seven colors obtained by dispersion of light is called </a:t>
            </a:r>
            <a:r>
              <a:rPr lang="en-US" sz="2400" b="1" dirty="0"/>
              <a:t>spectrum</a:t>
            </a:r>
            <a:endParaRPr lang="en-US" sz="2400" dirty="0"/>
          </a:p>
        </p:txBody>
      </p:sp>
      <p:pic>
        <p:nvPicPr>
          <p:cNvPr id="4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55200" y="5791200"/>
            <a:ext cx="2336800" cy="1066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Causes of dispersion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Explain the causes of dispersion:</a:t>
            </a:r>
          </a:p>
          <a:p>
            <a:r>
              <a:rPr lang="en-US" sz="2800" dirty="0"/>
              <a:t>Light rays of different </a:t>
            </a:r>
            <a:r>
              <a:rPr lang="en-US" sz="2800" dirty="0" err="1"/>
              <a:t>colours</a:t>
            </a:r>
            <a:r>
              <a:rPr lang="en-US" sz="2800" dirty="0"/>
              <a:t> , travel with the same speed in vacuum and air but in any other medium they travel with different speeds and bend through different angles which leads to dispersion of light.</a:t>
            </a:r>
          </a:p>
        </p:txBody>
      </p:sp>
      <p:pic>
        <p:nvPicPr>
          <p:cNvPr id="4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55200" y="5791200"/>
            <a:ext cx="2336800" cy="1066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1924</TotalTime>
  <Words>229</Words>
  <Application>Microsoft Office PowerPoint</Application>
  <PresentationFormat>Custom</PresentationFormat>
  <Paragraphs>38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LIGHT ENERGY</vt:lpstr>
      <vt:lpstr>POINTS TO BE COVERED</vt:lpstr>
      <vt:lpstr>LEARNING OUTCOMES</vt:lpstr>
      <vt:lpstr>Refraction through glass prism , dispersion. </vt:lpstr>
      <vt:lpstr>Refraction through a glass prism</vt:lpstr>
      <vt:lpstr>Refraction through a glass prism</vt:lpstr>
      <vt:lpstr>Dispersion of white light</vt:lpstr>
      <vt:lpstr>Dispersion </vt:lpstr>
      <vt:lpstr>Causes of dispersion</vt:lpstr>
      <vt:lpstr>Dispersion and rainbow formation The phenomenon of splitting of white light into its constituent seven colours is called as dispersion.  </vt:lpstr>
      <vt:lpstr>Slide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GRAVITATION</dc:title>
  <dc:creator>Chinu</dc:creator>
  <cp:lastModifiedBy>SAI</cp:lastModifiedBy>
  <cp:revision>53</cp:revision>
  <dcterms:created xsi:type="dcterms:W3CDTF">2021-02-19T04:15:00Z</dcterms:created>
  <dcterms:modified xsi:type="dcterms:W3CDTF">2021-08-09T09:44:58Z</dcterms:modified>
</cp:coreProperties>
</file>