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notesSlides/notesSlide4.xml" ContentType="application/vnd.openxmlformats-officedocument.presentationml.notesSlide+xml"/>
  <Override PartName="/ppt/ink/ink2.xml" ContentType="application/inkml+xml"/>
  <Override PartName="/ppt/notesSlides/notesSlide5.xml" ContentType="application/vnd.openxmlformats-officedocument.presentationml.notesSlide+xml"/>
  <Override PartName="/ppt/ink/ink3.xml" ContentType="application/inkml+xml"/>
  <Override PartName="/ppt/notesSlides/notesSlide6.xml" ContentType="application/vnd.openxmlformats-officedocument.presentationml.notesSlide+xml"/>
  <Override PartName="/ppt/ink/ink4.xml" ContentType="application/inkml+xml"/>
  <Override PartName="/ppt/notesSlides/notesSlide7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notesSlides/notesSlide8.xml" ContentType="application/vnd.openxmlformats-officedocument.presentationml.notesSlide+xml"/>
  <Override PartName="/ppt/ink/ink7.xml" ContentType="application/inkml+xml"/>
  <Override PartName="/ppt/notesSlides/notesSlide9.xml" ContentType="application/vnd.openxmlformats-officedocument.presentationml.notesSlide+xml"/>
  <Override PartName="/ppt/ink/ink8.xml" ContentType="application/inkml+xml"/>
  <Override PartName="/ppt/ink/ink9.xml" ContentType="application/inkml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76" r:id="rId3"/>
    <p:sldId id="328" r:id="rId4"/>
    <p:sldId id="317" r:id="rId5"/>
    <p:sldId id="348" r:id="rId6"/>
    <p:sldId id="349" r:id="rId7"/>
    <p:sldId id="331" r:id="rId8"/>
    <p:sldId id="332" r:id="rId9"/>
    <p:sldId id="350" r:id="rId10"/>
    <p:sldId id="267" r:id="rId11"/>
    <p:sldId id="268" r:id="rId12"/>
    <p:sldId id="259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  <p:cmAuthor id="1" name="Sujit Kumar Patra" initials="SKP" lastIdx="1" clrIdx="1">
    <p:extLst>
      <p:ext uri="{19B8F6BF-5375-455C-9EA6-DF929625EA0E}">
        <p15:presenceInfo xmlns:p15="http://schemas.microsoft.com/office/powerpoint/2012/main" userId="e9c9acfb1c4e251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18FF"/>
    <a:srgbClr val="411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93842" autoAdjust="0"/>
  </p:normalViewPr>
  <p:slideViewPr>
    <p:cSldViewPr snapToGrid="0">
      <p:cViewPr>
        <p:scale>
          <a:sx n="81" d="100"/>
          <a:sy n="81" d="100"/>
        </p:scale>
        <p:origin x="848" y="8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04T13:02:18.553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1 494,'1'0,"0"-1,0 1,0 0,-1-1,1 1,0-1,0 1,0-1,-1 0,1 1,0-1,0 0,-1 1,1-1,-1 0,1 0,-1 0,1 0,-1 1,1-1,-1 0,0 0,0 0,1 0,-1 0,0 0,0 0,0-1,4-32,-4 30,2-274,-4 144,2 113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04T13:02:20.28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20 9,'-3'0,"-5"-4,0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04T13:02:28.235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1 636,'1'-2,"0"-1,0 0,0 1,-1-1,1 0,-1 0,1 1,-1-1,0 0,0 0,0 0,-1 0,1 1,-2-5,1-5,-1-330,8 293,2-1,18-60,-19 82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25:37.32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0 182,'10'0,"0"0,0-1,0 0,0-1,0 0,0 0,0-1,-1-1,1 1,-1-1,15-10,27-13,95-37,-120 56,-1 1,28-4,-16 4,9-1,0 2,52-1,94 8,-68 1,-12-3,131 3,-107 17,-90-10,68 3,141-12,-110-1,-122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25:37.32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0 182,'10'0,"0"0,0-1,0 0,0-1,0 0,0 0,0-1,-1-1,1 1,-1-1,15-10,27-13,95-37,-120 56,-1 1,28-4,-16 4,9-1,0 2,52-1,94 8,-68 1,-12-3,131 3,-107 17,-90-10,68 3,141-12,-110-1,-122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23T01:18:05.010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82,'4'3,"1"-1,-1 1,1-1,0-1,0 1,0 0,0-1,1 0,-1-1,0 1,7-1,15 4,67 12,2-4,114-1,650-11,-355-1,-484 2,0 2,0 0,0 2,0 0,0 1,26 13,-46-19,0 0,0 1,0-1,0 0,0 1,0-1,-1 0,1 1,0-1,0 1,0 0,-1-1,1 1,0 0,0-1,0 3,-1-3,0 0,0 1,-1-1,1 0,0 1,0-1,-1 0,1 1,0-1,-1 0,1 0,-1 1,1-1,0 0,-1 0,1 0,0 1,-1-1,1 0,-1 0,1 0,-1 0,1 0,0 0,-1 0,-40 3,40-3,-411 0,169-2,205 2,0-2,0-2,1-1,0-2,0-1,0-2,-39-17,-31-12,-1 4,-115-20,207 50,24 3,32 1,-34 1,344 15,-313-13,-17-1,0 0,23 6,-42-7,0 0,0 0,0 0,0 1,0-1,0 0,0 0,0 1,0-1,0 1,0-1,0 1,0-1,0 1,-1 0,1-1,0 1,0 0,-1-1,1 1,-1 0,1 0,0 0,-1 0,0-1,1 1,0 2,-2-1,1-1,-1 0,1 1,-1-1,0 0,1 1,-1-1,0 0,0 0,0 0,0 0,0 0,0 0,0 0,0 0,-1 0,1-1,0 1,0 0,-1-1,-1 2,-20 7,0-1,0-1,-1 0,-30 3,6-1,-376 58,421-67,0 1,0-1,-1 1,1 0,0 0,0 0,0 0,0 0,-3 3,5-4,1 0,0 0,0 1,-1-1,1 0,0 0,0 1,-1-1,1 0,0 0,0 1,0-1,-1 0,1 1,0-1,0 0,0 1,0-1,0 0,0 1,0-1,0 0,0 1,0-1,0 1,0-1,0 0,0 1,0-1,0 0,0 1,1 0,0 0,0 1,0-1,0 0,0 0,0-1,0 1,1 0,-1 0,0-1,1 1,-1 0,2 0,66 24,94 22,-97-29,141 43,-71-19,171 30,-90-43,-169-24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14T11:39:51.166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0 160,'0'-4,"1"1,0-1,-1 1,1 0,0-1,1 1,-1 0,1-1,-1 1,1 0,0 0,0 0,0 0,0 1,1-1,-1 1,1-1,0 1,0 0,-1 0,1 0,4-2,8-4,0 1,1 1,20-6,-35 11,49-13,1 2,0 2,77-5,160 9,844 6,-1114 0,0 0,0 0,-1 1,30 5,-46-6,-1 0,1 1,0-1,0 0,0 0,0 0,0 1,0-1,0 0,0 1,-1-1,1 1,0-1,0 1,-1-1,1 1,0 0,0-1,-1 1,2 1,-2-1,-1-1,1 1,0-1,-1 1,1-1,-1 1,1-1,0 1,-1-1,1 1,-1-1,0 0,1 1,-1-1,1 0,-1 1,1-1,-1 0,0 0,1 1,-2-1,-42 10,-256 16,80-11,-80 30,186-23,-2-5,0-5,-162-3,-61-12,809 26,-59-5,-399-17,1 0,-1 1,0 1,1 0,-1 0,0 1,19 10,26 8,-14-8,-25-7,1 0,1-2,-1-1,1 0,22 1,326-5,-170-1,-189 1,-1-1,1 0,0 0,-1 0,0-1,11-4,1-2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7-23T01:18:05.010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1 82,'4'3,"1"-1,-1 1,1-1,0-1,0 1,0 0,0-1,1 0,-1-1,0 1,7-1,15 4,67 12,2-4,114-1,650-11,-355-1,-484 2,0 2,0 0,0 2,0 0,0 1,26 13,-46-19,0 0,0 1,0-1,0 0,0 1,0-1,-1 0,1 1,0-1,0 1,0 0,-1-1,1 1,0 0,0-1,0 3,-1-3,0 0,0 1,-1-1,1 0,0 1,0-1,-1 0,1 1,0-1,-1 0,1 0,-1 1,1-1,0 0,-1 0,1 0,0 1,-1-1,1 0,-1 0,1 0,-1 0,1 0,0 0,-1 0,-40 3,40-3,-411 0,169-2,205 2,0-2,0-2,1-1,0-2,0-1,0-2,-39-17,-31-12,-1 4,-115-20,207 50,24 3,32 1,-34 1,344 15,-313-13,-17-1,0 0,23 6,-42-7,0 0,0 0,0 0,0 1,0-1,0 0,0 0,0 1,0-1,0 1,0-1,0 1,0-1,0 1,-1 0,1-1,0 1,0 0,-1-1,1 1,-1 0,1 0,0 0,-1 0,0-1,1 1,0 2,-2-1,1-1,-1 0,1 1,-1-1,0 0,1 1,-1-1,0 0,0 0,0 0,0 0,0 0,0 0,0 0,0 0,-1 0,1-1,0 1,0 0,-1-1,-1 2,-20 7,0-1,0-1,-1 0,-30 3,6-1,-376 58,421-67,0 1,0-1,-1 1,1 0,0 0,0 0,0 0,0 0,-3 3,5-4,1 0,0 0,0 1,-1-1,1 0,0 0,0 1,-1-1,1 0,0 0,0 1,0-1,-1 0,1 1,0-1,0 0,0 1,0-1,0 0,0 1,0-1,0 0,0 1,0-1,0 1,0-1,0 0,0 1,0-1,0 0,0 1,1 0,0 0,0 1,0-1,0 0,0 0,0-1,0 1,1 0,-1 0,0-1,1 1,-1 0,2 0,66 24,94 22,-97-29,141 43,-71-19,171 30,-90-43,-169-24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28547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19108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6388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80130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69775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1784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488159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972617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639925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61518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  <p:sldLayoutId id="2147483657" r:id="rId5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1.xml"/><Relationship Id="rId3" Type="http://schemas.openxmlformats.org/officeDocument/2006/relationships/image" Target="../media/image2.png"/><Relationship Id="rId7" Type="http://schemas.openxmlformats.org/officeDocument/2006/relationships/image" Target="../media/image20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20.png"/><Relationship Id="rId10" Type="http://schemas.openxmlformats.org/officeDocument/2006/relationships/customXml" Target="../ink/ink12.xml"/><Relationship Id="rId4" Type="http://schemas.openxmlformats.org/officeDocument/2006/relationships/customXml" Target="../ink/ink10.xml"/><Relationship Id="rId9" Type="http://schemas.openxmlformats.org/officeDocument/2006/relationships/image" Target="../media/image2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4" Type="http://schemas.openxmlformats.org/officeDocument/2006/relationships/customXml" Target="../ink/ink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4" Type="http://schemas.openxmlformats.org/officeDocument/2006/relationships/customXml" Target="../ink/ink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customXml" Target="../ink/ink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7.png"/><Relationship Id="rId4" Type="http://schemas.openxmlformats.org/officeDocument/2006/relationships/customXml" Target="../ink/ink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.xml"/><Relationship Id="rId5" Type="http://schemas.openxmlformats.org/officeDocument/2006/relationships/image" Target="../media/image70.png"/><Relationship Id="rId4" Type="http://schemas.openxmlformats.org/officeDocument/2006/relationships/customXml" Target="../ink/ink5.xml"/><Relationship Id="rId9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0.png"/><Relationship Id="rId4" Type="http://schemas.openxmlformats.org/officeDocument/2006/relationships/customXml" Target="../ink/ink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9.xml"/><Relationship Id="rId5" Type="http://schemas.openxmlformats.org/officeDocument/2006/relationships/image" Target="../media/image7.png"/><Relationship Id="rId4" Type="http://schemas.openxmlformats.org/officeDocument/2006/relationships/customXml" Target="../ink/ink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75099" y="8567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90500" y="1922768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MATHEMATICS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856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3397293" y="2433293"/>
            <a:ext cx="6860375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 :~ 4</a:t>
            </a:r>
            <a:endParaRPr lang="en-US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</a:t>
            </a:r>
            <a:r>
              <a:rPr lang="en" b="1" dirty="0">
                <a:latin typeface="Footlight MT Light" panose="0204060206030A020304" pitchFamily="18" charset="0"/>
              </a:rPr>
              <a:t>-</a:t>
            </a:r>
            <a:r>
              <a:rPr lang="en-US" b="1" dirty="0">
                <a:latin typeface="+mn-lt"/>
              </a:rPr>
              <a:t>LINEAR EQUATION IN TWO VARIABLES</a:t>
            </a:r>
            <a:endParaRPr lang="en" b="1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F99C35-EF52-485E-B78B-3D34F253501B}"/>
              </a:ext>
            </a:extLst>
          </p:cNvPr>
          <p:cNvSpPr txBox="1"/>
          <p:nvPr/>
        </p:nvSpPr>
        <p:spPr>
          <a:xfrm>
            <a:off x="2139993" y="696637"/>
            <a:ext cx="50410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latin typeface="Castellar" panose="020A0402060406010301" pitchFamily="18" charset="0"/>
              </a:rPr>
              <a:t>PERIOD 4</a:t>
            </a:r>
            <a:endParaRPr lang="en-IN" sz="1800" b="1" dirty="0">
              <a:latin typeface="Castellar" panose="020A0402060406010301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9106" y="18812"/>
            <a:ext cx="1232526" cy="711238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0" y="-177622"/>
            <a:ext cx="8780028" cy="4946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2400" b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  <p:sp>
        <p:nvSpPr>
          <p:cNvPr id="4" name="Google Shape;78;p16">
            <a:extLst>
              <a:ext uri="{FF2B5EF4-FFF2-40B4-BE49-F238E27FC236}">
                <a16:creationId xmlns:a16="http://schemas.microsoft.com/office/drawing/2014/main" id="{BE3CB10D-AD7F-46ED-BCB4-4610A7EB0A7D}"/>
              </a:ext>
            </a:extLst>
          </p:cNvPr>
          <p:cNvSpPr txBox="1"/>
          <p:nvPr/>
        </p:nvSpPr>
        <p:spPr>
          <a:xfrm>
            <a:off x="-82418" y="672061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2000" b="1" dirty="0">
                <a:solidFill>
                  <a:srgbClr val="FF0000"/>
                </a:solidFill>
                <a:latin typeface="Castellar" panose="020A0402060406010301" pitchFamily="18" charset="0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b="1" dirty="0">
                <a:solidFill>
                  <a:srgbClr val="FF0000"/>
                </a:solidFill>
                <a:latin typeface="Castellar" panose="020A0402060406010301" pitchFamily="18" charset="0"/>
              </a:rPr>
              <a:t>H</a:t>
            </a:r>
            <a:r>
              <a:rPr lang="en" sz="2000" b="1" dirty="0">
                <a:solidFill>
                  <a:srgbClr val="FF0000"/>
                </a:solidFill>
                <a:latin typeface="Castellar" panose="020A0402060406010301" pitchFamily="18" charset="0"/>
              </a:rPr>
              <a:t>omework assignment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2000" b="1" i="0" u="none" strike="noStrike" cap="none" dirty="0">
              <a:solidFill>
                <a:srgbClr val="FF0000"/>
              </a:solidFill>
              <a:latin typeface="Castellar" panose="020A0402060406010301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latin typeface="Footlight MT Light" panose="0204060206030A020304" pitchFamily="18" charset="0"/>
              </a:rPr>
              <a:t>                                                                                             Exercise 4.4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>
                <a:latin typeface="Footlight MT Light" panose="0204060206030A020304" pitchFamily="18" charset="0"/>
              </a:rPr>
              <a:t>                                                                                </a:t>
            </a:r>
            <a:endParaRPr sz="1400" b="0" i="0" u="none" strike="noStrike" cap="none" dirty="0">
              <a:solidFill>
                <a:srgbClr val="00000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307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2754" y="90655"/>
            <a:ext cx="1232526" cy="618794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3FC2457-0D89-4F9E-936B-D2B022913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9177" y="1030916"/>
            <a:ext cx="911436" cy="374203"/>
          </a:xfrm>
        </p:spPr>
        <p:txBody>
          <a:bodyPr/>
          <a:lstStyle/>
          <a:p>
            <a:r>
              <a:rPr lang="en-US" sz="1800" dirty="0">
                <a:solidFill>
                  <a:srgbClr val="FF0000"/>
                </a:solidFill>
                <a:latin typeface="Castellar" panose="020A0402060406010301" pitchFamily="18" charset="0"/>
              </a:rPr>
              <a:t>AHA</a:t>
            </a:r>
            <a:endParaRPr lang="en-IN" sz="1800" dirty="0">
              <a:solidFill>
                <a:srgbClr val="FF0000"/>
              </a:solidFill>
              <a:latin typeface="Castellar" panose="020A0402060406010301" pitchFamily="18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43AFE1C-963D-47FA-8FC0-61609AA1E7F4}"/>
              </a:ext>
            </a:extLst>
          </p:cNvPr>
          <p:cNvGrpSpPr/>
          <p:nvPr/>
        </p:nvGrpSpPr>
        <p:grpSpPr>
          <a:xfrm>
            <a:off x="2221110" y="1693507"/>
            <a:ext cx="79200" cy="177840"/>
            <a:chOff x="2221110" y="1693507"/>
            <a:chExt cx="79200" cy="177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DA6772ED-8529-4330-BBE8-787CEF149368}"/>
                    </a:ext>
                  </a:extLst>
                </p14:cNvPr>
                <p14:cNvContentPartPr/>
                <p14:nvPr/>
              </p14:nvContentPartPr>
              <p14:xfrm>
                <a:off x="2221110" y="1693507"/>
                <a:ext cx="8280" cy="17784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DA6772ED-8529-4330-BBE8-787CEF149368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158470" y="1630867"/>
                  <a:ext cx="133920" cy="30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94FC9756-BE0D-4279-969B-EC437C31D60D}"/>
                    </a:ext>
                  </a:extLst>
                </p14:cNvPr>
                <p14:cNvContentPartPr/>
                <p14:nvPr/>
              </p14:nvContentPartPr>
              <p14:xfrm>
                <a:off x="2292750" y="1761187"/>
                <a:ext cx="7560" cy="324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94FC9756-BE0D-4279-969B-EC437C31D60D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230110" y="1698547"/>
                  <a:ext cx="133200" cy="128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9BF9611F-F612-4682-A756-9C94D3B86034}"/>
                  </a:ext>
                </a:extLst>
              </p14:cNvPr>
              <p14:cNvContentPartPr/>
              <p14:nvPr/>
            </p14:nvContentPartPr>
            <p14:xfrm>
              <a:off x="2242710" y="2035147"/>
              <a:ext cx="17280" cy="22932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9BF9611F-F612-4682-A756-9C94D3B860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180070" y="1972147"/>
                <a:ext cx="142920" cy="35496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Rectangle 1">
            <a:extLst>
              <a:ext uri="{FF2B5EF4-FFF2-40B4-BE49-F238E27FC236}">
                <a16:creationId xmlns:a16="http://schemas.microsoft.com/office/drawing/2014/main" id="{111C1858-2DED-45E6-8450-6016E1B508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717" y="1320763"/>
            <a:ext cx="742235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Footlight MT Light" panose="0204060206030A020304" pitchFamily="18" charset="0"/>
              </a:rPr>
              <a:t>1.For the first kilometer ,the auto fare is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Footlight MT Light" panose="0204060206030A020304" pitchFamily="18" charset="0"/>
              </a:rPr>
              <a:t>rs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Footlight MT Light" panose="0204060206030A020304" pitchFamily="18" charset="0"/>
              </a:rPr>
              <a:t> 12 and the subsequent distance is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Footlight MT Light" panose="0204060206030A020304" pitchFamily="18" charset="0"/>
              </a:rPr>
              <a:t>rs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Footlight MT Light" panose="0204060206030A020304" pitchFamily="18" charset="0"/>
              </a:rPr>
              <a:t> 7 per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Footlight MT Light" panose="0204060206030A020304" pitchFamily="18" charset="0"/>
              </a:rPr>
              <a:t>km.Taking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Footlight MT Light" panose="0204060206030A020304" pitchFamily="18" charset="0"/>
              </a:rPr>
              <a:t> distance covered as x km and the total fare as </a:t>
            </a:r>
            <a:r>
              <a:rPr kumimoji="0" lang="en-US" altLang="en-US" sz="18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Footlight MT Light" panose="0204060206030A020304" pitchFamily="18" charset="0"/>
              </a:rPr>
              <a:t>rs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Footlight MT Light" panose="0204060206030A020304" pitchFamily="18" charset="0"/>
              </a:rPr>
              <a:t> y write a linear equation </a:t>
            </a:r>
            <a:r>
              <a:rPr lang="en-US" alt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76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631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0"/>
            <a:ext cx="1356425" cy="76462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585549" y="-152750"/>
            <a:ext cx="8896202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b="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LEARNING OUTCOME:- </a:t>
            </a:r>
            <a:endParaRPr lang="en-US" sz="2400" b="0" i="0" u="sng" strike="noStrike" cap="none" dirty="0">
              <a:solidFill>
                <a:srgbClr val="FF000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0070C0"/>
                </a:solidFill>
                <a:latin typeface="Footlight MT Light" panose="0204060206030A020304" pitchFamily="18" charset="0"/>
              </a:rPr>
              <a:t>      1.Students will be able to recapitulate  Linear Equation In Two Variables.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367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0"/>
            <a:ext cx="1232526" cy="764624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373350" y="2029747"/>
                <a:ext cx="852480" cy="241200"/>
              </a:xfrm>
              <a:prstGeom prst="rect">
                <a:avLst/>
              </a:prstGeom>
            </p:spPr>
          </p:pic>
        </mc:Fallback>
      </mc:AlternateContent>
      <p:pic>
        <p:nvPicPr>
          <p:cNvPr id="1026" name="Picture 2" descr="Ex 4.4, 1 - Give the geometric representation of y = 3 - Ex 4.4">
            <a:extLst>
              <a:ext uri="{FF2B5EF4-FFF2-40B4-BE49-F238E27FC236}">
                <a16:creationId xmlns:a16="http://schemas.microsoft.com/office/drawing/2014/main" id="{00730912-4E63-439F-8761-331EDAEBC4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05" r="6111"/>
          <a:stretch/>
        </p:blipFill>
        <p:spPr bwMode="auto">
          <a:xfrm>
            <a:off x="2000250" y="350044"/>
            <a:ext cx="4829175" cy="4793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958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1242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A5FA58F-56B4-45EA-80D7-3B46E403090D}"/>
                  </a:ext>
                </a:extLst>
              </p14:cNvPr>
              <p14:cNvContentPartPr/>
              <p14:nvPr/>
            </p14:nvContentPartPr>
            <p14:xfrm>
              <a:off x="6157710" y="1984387"/>
              <a:ext cx="738360" cy="655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A5FA58F-56B4-45EA-80D7-3B46E403090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094710" y="1921747"/>
                <a:ext cx="864000" cy="191160"/>
              </a:xfrm>
              <a:prstGeom prst="rect">
                <a:avLst/>
              </a:prstGeom>
            </p:spPr>
          </p:pic>
        </mc:Fallback>
      </mc:AlternateContent>
      <p:pic>
        <p:nvPicPr>
          <p:cNvPr id="2050" name="Picture 2" descr="Ex 4.4, 1 - Chapter 4 Class 9 Linear Equations in Two Variables - Part 2">
            <a:extLst>
              <a:ext uri="{FF2B5EF4-FFF2-40B4-BE49-F238E27FC236}">
                <a16:creationId xmlns:a16="http://schemas.microsoft.com/office/drawing/2014/main" id="{F95CC5F0-ED0F-48D8-A689-264C91B2FA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73" r="2500"/>
          <a:stretch/>
        </p:blipFill>
        <p:spPr bwMode="auto">
          <a:xfrm>
            <a:off x="2000250" y="307180"/>
            <a:ext cx="5014913" cy="4836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5481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0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BA5FA58F-56B4-45EA-80D7-3B46E403090D}"/>
                  </a:ext>
                </a:extLst>
              </p14:cNvPr>
              <p14:cNvContentPartPr/>
              <p14:nvPr/>
            </p14:nvContentPartPr>
            <p14:xfrm>
              <a:off x="6157710" y="1984387"/>
              <a:ext cx="738360" cy="6552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BA5FA58F-56B4-45EA-80D7-3B46E403090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94710" y="1921387"/>
                <a:ext cx="864000" cy="191160"/>
              </a:xfrm>
              <a:prstGeom prst="rect">
                <a:avLst/>
              </a:prstGeom>
            </p:spPr>
          </p:pic>
        </mc:Fallback>
      </mc:AlternateContent>
      <p:pic>
        <p:nvPicPr>
          <p:cNvPr id="3074" name="Picture 2" descr="Ex 4.4, 1 - Chapter 4 Class 9 Linear Equations in Two Variables - Part 3">
            <a:extLst>
              <a:ext uri="{FF2B5EF4-FFF2-40B4-BE49-F238E27FC236}">
                <a16:creationId xmlns:a16="http://schemas.microsoft.com/office/drawing/2014/main" id="{93F1970C-BFF7-4789-9C37-493F7EC9C8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61" r="4816"/>
          <a:stretch/>
        </p:blipFill>
        <p:spPr bwMode="auto">
          <a:xfrm>
            <a:off x="2000250" y="250030"/>
            <a:ext cx="4895820" cy="4893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209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51250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p:pic>
        <p:nvPicPr>
          <p:cNvPr id="4100" name="Picture 4">
            <a:extLst>
              <a:ext uri="{FF2B5EF4-FFF2-40B4-BE49-F238E27FC236}">
                <a16:creationId xmlns:a16="http://schemas.microsoft.com/office/drawing/2014/main" id="{398626A8-489C-4958-AD89-683700DF4A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44" r="3750"/>
          <a:stretch/>
        </p:blipFill>
        <p:spPr bwMode="auto">
          <a:xfrm>
            <a:off x="2000250" y="357188"/>
            <a:ext cx="4950619" cy="4786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612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134707"/>
            <a:ext cx="1232526" cy="681856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8361862-159D-40AA-A761-E0301F459D02}"/>
                  </a:ext>
                </a:extLst>
              </p14:cNvPr>
              <p14:cNvContentPartPr/>
              <p14:nvPr/>
            </p14:nvContentPartPr>
            <p14:xfrm>
              <a:off x="6314670" y="134707"/>
              <a:ext cx="737280" cy="1861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8361862-159D-40AA-A761-E0301F459D0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252030" y="71707"/>
                <a:ext cx="862920" cy="311760"/>
              </a:xfrm>
              <a:prstGeom prst="rect">
                <a:avLst/>
              </a:prstGeom>
            </p:spPr>
          </p:pic>
        </mc:Fallback>
      </mc:AlternateContent>
      <p:pic>
        <p:nvPicPr>
          <p:cNvPr id="5124" name="Picture 4" descr="Ex 4.4, 2 - Chapter 4 Class 9 Linear Equations in Two Variables - Part 2">
            <a:extLst>
              <a:ext uri="{FF2B5EF4-FFF2-40B4-BE49-F238E27FC236}">
                <a16:creationId xmlns:a16="http://schemas.microsoft.com/office/drawing/2014/main" id="{398D2457-3B7B-4A12-B6E0-EBB370AA1C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37" r="1785"/>
          <a:stretch/>
        </p:blipFill>
        <p:spPr bwMode="auto">
          <a:xfrm>
            <a:off x="2000250" y="320826"/>
            <a:ext cx="5051700" cy="4822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501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341" y="74889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p:pic>
        <p:nvPicPr>
          <p:cNvPr id="7170" name="Picture 2" descr="Ex 4.4, 2 - Chapter 4 Class 9 Linear Equations in Two Variables - Part 3">
            <a:extLst>
              <a:ext uri="{FF2B5EF4-FFF2-40B4-BE49-F238E27FC236}">
                <a16:creationId xmlns:a16="http://schemas.microsoft.com/office/drawing/2014/main" id="{6559EC76-DE44-4FE0-BA20-B230A8564C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3" r="4027"/>
          <a:stretch/>
        </p:blipFill>
        <p:spPr bwMode="auto">
          <a:xfrm>
            <a:off x="2000250" y="235744"/>
            <a:ext cx="4936331" cy="4907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852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14889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14:cNvPr>
              <p14:cNvContentPartPr/>
              <p14:nvPr/>
            </p14:nvContentPartPr>
            <p14:xfrm>
              <a:off x="6436350" y="2092387"/>
              <a:ext cx="726840" cy="11556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8AF335F-EC57-4B0C-AB63-A4E0171E23D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73350" y="2029190"/>
                <a:ext cx="852480" cy="2415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8361862-159D-40AA-A761-E0301F459D02}"/>
                  </a:ext>
                </a:extLst>
              </p14:cNvPr>
              <p14:cNvContentPartPr/>
              <p14:nvPr/>
            </p14:nvContentPartPr>
            <p14:xfrm>
              <a:off x="6314670" y="134707"/>
              <a:ext cx="737280" cy="1861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8361862-159D-40AA-A761-E0301F459D0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251639" y="71829"/>
                <a:ext cx="862981" cy="311517"/>
              </a:xfrm>
              <a:prstGeom prst="rect">
                <a:avLst/>
              </a:prstGeom>
            </p:spPr>
          </p:pic>
        </mc:Fallback>
      </mc:AlternateContent>
      <p:pic>
        <p:nvPicPr>
          <p:cNvPr id="6148" name="Picture 4" descr="Ex 4.4, 2 - Chapter 4 Class 9 Linear Equations in Two Variables - Part 4">
            <a:extLst>
              <a:ext uri="{FF2B5EF4-FFF2-40B4-BE49-F238E27FC236}">
                <a16:creationId xmlns:a16="http://schemas.microsoft.com/office/drawing/2014/main" id="{A48A8693-9620-40C8-872C-56A7F295C7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06" r="3056"/>
          <a:stretch/>
        </p:blipFill>
        <p:spPr bwMode="auto">
          <a:xfrm>
            <a:off x="2000250" y="221456"/>
            <a:ext cx="4986338" cy="4922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7904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2543</TotalTime>
  <Words>88</Words>
  <Application>Microsoft Office PowerPoint</Application>
  <PresentationFormat>On-screen Show (16:9)</PresentationFormat>
  <Paragraphs>18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Castellar</vt:lpstr>
      <vt:lpstr>Footlight MT Light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AHA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Sujit Kumar Patra</dc:creator>
  <cp:lastModifiedBy>Sujit Kumar Patra</cp:lastModifiedBy>
  <cp:revision>227</cp:revision>
  <dcterms:modified xsi:type="dcterms:W3CDTF">2021-12-18T09:38:00Z</dcterms:modified>
</cp:coreProperties>
</file>