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notesSlides/notesSlide1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6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76" r:id="rId3"/>
    <p:sldId id="328" r:id="rId4"/>
    <p:sldId id="317" r:id="rId5"/>
    <p:sldId id="348" r:id="rId6"/>
    <p:sldId id="349" r:id="rId7"/>
    <p:sldId id="331" r:id="rId8"/>
    <p:sldId id="350" r:id="rId9"/>
    <p:sldId id="332" r:id="rId10"/>
    <p:sldId id="352" r:id="rId11"/>
    <p:sldId id="353" r:id="rId12"/>
    <p:sldId id="351" r:id="rId13"/>
    <p:sldId id="335" r:id="rId14"/>
    <p:sldId id="354" r:id="rId15"/>
    <p:sldId id="355" r:id="rId16"/>
    <p:sldId id="356" r:id="rId17"/>
    <p:sldId id="267" r:id="rId18"/>
    <p:sldId id="268" r:id="rId19"/>
    <p:sldId id="25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  <p:cmAuthor id="1" name="Sujit Kumar Patra" initials="SKP" lastIdx="1" clrIdx="1">
    <p:extLst>
      <p:ext uri="{19B8F6BF-5375-455C-9EA6-DF929625EA0E}">
        <p15:presenceInfo xmlns:p15="http://schemas.microsoft.com/office/powerpoint/2012/main" userId="e9c9acfb1c4e25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8FF"/>
    <a:srgbClr val="411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3842" autoAdjust="0"/>
  </p:normalViewPr>
  <p:slideViewPr>
    <p:cSldViewPr snapToGrid="0">
      <p:cViewPr>
        <p:scale>
          <a:sx n="81" d="100"/>
          <a:sy n="81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39:51.1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0 160,'0'-4,"1"1,0-1,-1 1,1 0,0-1,1 1,-1 0,1-1,-1 1,1 0,0 0,0 0,0 0,0 1,1-1,-1 1,1-1,0 1,0 0,-1 0,1 0,4-2,8-4,0 1,1 1,20-6,-35 11,49-13,1 2,0 2,77-5,160 9,844 6,-1114 0,0 0,0 0,-1 1,30 5,-46-6,-1 0,1 1,0-1,0 0,0 0,0 0,0 1,0-1,0 0,0 1,-1-1,1 1,0-1,0 1,-1-1,1 1,0 0,0-1,-1 1,2 1,-2-1,-1-1,1 1,0-1,-1 1,1-1,-1 1,1-1,0 1,-1-1,1 1,-1-1,0 0,1 1,-1-1,1 0,-1 1,1-1,-1 0,0 0,1 1,-2-1,-42 10,-256 16,80-11,-80 30,186-23,-2-5,0-5,-162-3,-61-12,809 26,-59-5,-399-17,1 0,-1 1,0 1,1 0,-1 0,0 1,19 10,26 8,-14-8,-25-7,1 0,1-2,-1-1,1 0,22 1,326-5,-170-1,-189 1,-1-1,1 0,0 0,-1 0,0-1,11-4,1-2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39:51.1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0 160,'0'-4,"1"1,0-1,-1 1,1 0,0-1,1 1,-1 0,1-1,-1 1,1 0,0 0,0 0,0 0,0 1,1-1,-1 1,1-1,0 1,0 0,-1 0,1 0,4-2,8-4,0 1,1 1,20-6,-35 11,49-13,1 2,0 2,77-5,160 9,844 6,-1114 0,0 0,0 0,-1 1,30 5,-46-6,-1 0,1 1,0-1,0 0,0 0,0 0,0 1,0-1,0 0,0 1,-1-1,1 1,0-1,0 1,-1-1,1 1,0 0,0-1,-1 1,2 1,-2-1,-1-1,1 1,0-1,-1 1,1-1,-1 1,1-1,0 1,-1-1,1 1,-1-1,0 0,1 1,-1-1,1 0,-1 1,1-1,-1 0,0 0,1 1,-2-1,-42 10,-256 16,80-11,-80 30,186-23,-2-5,0-5,-162-3,-61-12,809 26,-59-5,-399-17,1 0,-1 1,0 1,1 0,-1 0,0 1,19 10,26 8,-14-8,-25-7,1 0,1-2,-1-1,1 0,22 1,326-5,-170-1,-189 1,-1-1,1 0,0 0,-1 0,0-1,11-4,1-2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39:51.1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0 160,'0'-4,"1"1,0-1,-1 1,1 0,0-1,1 1,-1 0,1-1,-1 1,1 0,0 0,0 0,0 0,0 1,1-1,-1 1,1-1,0 1,0 0,-1 0,1 0,4-2,8-4,0 1,1 1,20-6,-35 11,49-13,1 2,0 2,77-5,160 9,844 6,-1114 0,0 0,0 0,-1 1,30 5,-46-6,-1 0,1 1,0-1,0 0,0 0,0 0,0 1,0-1,0 0,0 1,-1-1,1 1,0-1,0 1,-1-1,1 1,0 0,0-1,-1 1,2 1,-2-1,-1-1,1 1,0-1,-1 1,1-1,-1 1,1-1,0 1,-1-1,1 1,-1-1,0 0,1 1,-1-1,1 0,-1 1,1-1,-1 0,0 0,1 1,-2-1,-42 10,-256 16,80-11,-80 30,186-23,-2-5,0-5,-162-3,-61-12,809 26,-59-5,-399-17,1 0,-1 1,0 1,1 0,-1 0,0 1,19 10,26 8,-14-8,-25-7,1 0,1-2,-1-1,1 0,22 1,326-5,-170-1,-189 1,-1-1,1 0,0 0,-1 0,0-1,11-4,1-2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39:51.1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0 160,'0'-4,"1"1,0-1,-1 1,1 0,0-1,1 1,-1 0,1-1,-1 1,1 0,0 0,0 0,0 0,0 1,1-1,-1 1,1-1,0 1,0 0,-1 0,1 0,4-2,8-4,0 1,1 1,20-6,-35 11,49-13,1 2,0 2,77-5,160 9,844 6,-1114 0,0 0,0 0,-1 1,30 5,-46-6,-1 0,1 1,0-1,0 0,0 0,0 0,0 1,0-1,0 0,0 1,-1-1,1 1,0-1,0 1,-1-1,1 1,0 0,0-1,-1 1,2 1,-2-1,-1-1,1 1,0-1,-1 1,1-1,-1 1,1-1,0 1,-1-1,1 1,-1-1,0 0,1 1,-1-1,1 0,-1 1,1-1,-1 0,0 0,1 1,-2-1,-42 10,-256 16,80-11,-80 30,186-23,-2-5,0-5,-162-3,-61-12,809 26,-59-5,-399-17,1 0,-1 1,0 1,1 0,-1 0,0 1,19 10,26 8,-14-8,-25-7,1 0,1-2,-1-1,1 0,22 1,326-5,-170-1,-189 1,-1-1,1 0,0 0,-1 0,0-1,11-4,1-2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39:51.1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0 160,'0'-4,"1"1,0-1,-1 1,1 0,0-1,1 1,-1 0,1-1,-1 1,1 0,0 0,0 0,0 0,0 1,1-1,-1 1,1-1,0 1,0 0,-1 0,1 0,4-2,8-4,0 1,1 1,20-6,-35 11,49-13,1 2,0 2,77-5,160 9,844 6,-1114 0,0 0,0 0,-1 1,30 5,-46-6,-1 0,1 1,0-1,0 0,0 0,0 0,0 1,0-1,0 0,0 1,-1-1,1 1,0-1,0 1,-1-1,1 1,0 0,0-1,-1 1,2 1,-2-1,-1-1,1 1,0-1,-1 1,1-1,-1 1,1-1,0 1,-1-1,1 1,-1-1,0 0,1 1,-1-1,1 0,-1 1,1-1,-1 0,0 0,1 1,-2-1,-42 10,-256 16,80-11,-80 30,186-23,-2-5,0-5,-162-3,-61-12,809 26,-59-5,-399-17,1 0,-1 1,0 1,1 0,-1 0,0 1,19 10,26 8,-14-8,-25-7,1 0,1-2,-1-1,1 0,22 1,326-5,-170-1,-189 1,-1-1,1 0,0 0,-1 0,0-1,11-4,1-2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0T02:13:10.77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2278 306,'0'0,"0"-1,-1 0,1 0,0 0,-1 0,1 0,-1 1,1-1,-1 0,0 0,1 1,-1-1,0 0,0 1,1-1,-1 1,0-1,0 1,0-1,0 1,1 0,-1 0,0-1,0 1,0 0,0 0,-2 0,-29-4,28 4,-282-3,148 5,81-1,-1 3,-92 17,86-12,-1-3,0-3,-65-5,28 1,-305 1,379-2,-43-6,-15-2,-280 8,218 3,158-1,6 1,1-1,-1-1,0 0,0-2,29-7,6-8,1 2,101-16,141-2,-63 9,-199 19,1-1,-1-2,43-18,-47 16,1 1,0 1,1 2,41-6,164 11,-116 4,-117-2,42-1,-1 2,1 2,71 14,-105-14,9 2,-1 0,1-2,0 0,32 1,-627 52,555-53,0 0,1 1,-1 1,-35 13,10-2,5-6,0-2,-68 5,34-5,-431 68,449-65,13-1,-79 5,121-15,0 0,-1 0,1 0,-1-1,1 1,0-1,-1 1,1-1,0 0,0 0,-1 0,1 0,0 0,0 0,0-1,0 1,0-1,1 1,-1-1,0 0,1 0,-1 1,1-1,0 0,-1-1,1 1,0 0,0 0,0 0,1-1,-1 1,0 0,1-1,0 1,-1 0,1-5,0-1,0 0,0 0,1 0,0 0,0 1,1-1,0 0,0 1,1-1,4-7,6-9,2 2,0 0,1 0,1 2,1 0,36-29,-48 44,1 1,-1 0,1 0,0 1,0 0,0 0,1 1,-1 0,1 0,-1 1,9-1,10 1,51 3,-33 1,22-2,10 1,99 14,-30 5,273 2,755-24,-1140 0,0 2,0 1,0 2,0 1,39 12,-66-15,-1 0,0 0,-1 1,1 0,0 0,-1 0,1 0,-1 1,0 0,0 0,4 6,2 4,-1 0,10 20,-8-12,27 53,-4 1,46 154,-64-173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39:51.1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0 160,'0'-4,"1"1,0-1,-1 1,1 0,0-1,1 1,-1 0,1-1,-1 1,1 0,0 0,0 0,0 0,0 1,1-1,-1 1,1-1,0 1,0 0,-1 0,1 0,4-2,8-4,0 1,1 1,20-6,-35 11,49-13,1 2,0 2,77-5,160 9,844 6,-1114 0,0 0,0 0,-1 1,30 5,-46-6,-1 0,1 1,0-1,0 0,0 0,0 0,0 1,0-1,0 0,0 1,-1-1,1 1,0-1,0 1,-1-1,1 1,0 0,0-1,-1 1,2 1,-2-1,-1-1,1 1,0-1,-1 1,1-1,-1 1,1-1,0 1,-1-1,1 1,-1-1,0 0,1 1,-1-1,1 0,-1 1,1-1,-1 0,0 0,1 1,-2-1,-42 10,-256 16,80-11,-80 30,186-23,-2-5,0-5,-162-3,-61-12,809 26,-59-5,-399-17,1 0,-1 1,0 1,1 0,-1 0,0 1,19 10,26 8,-14-8,-25-7,1 0,1-2,-1-1,1 0,22 1,326-5,-170-1,-189 1,-1-1,1 0,0 0,-1 0,0-1,11-4,1-2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0T02:13:10.77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2278 306,'0'0,"0"-1,-1 0,1 0,0 0,-1 0,1 0,-1 1,1-1,-1 0,0 0,1 1,-1-1,0 0,0 1,1-1,-1 1,0-1,0 1,0-1,0 1,1 0,-1 0,0-1,0 1,0 0,0 0,-2 0,-29-4,28 4,-282-3,148 5,81-1,-1 3,-92 17,86-12,-1-3,0-3,-65-5,28 1,-305 1,379-2,-43-6,-15-2,-280 8,218 3,158-1,6 1,1-1,-1-1,0 0,0-2,29-7,6-8,1 2,101-16,141-2,-63 9,-199 19,1-1,-1-2,43-18,-47 16,1 1,0 1,1 2,41-6,164 11,-116 4,-117-2,42-1,-1 2,1 2,71 14,-105-14,9 2,-1 0,1-2,0 0,32 1,-627 52,555-53,0 0,1 1,-1 1,-35 13,10-2,5-6,0-2,-68 5,34-5,-431 68,449-65,13-1,-79 5,121-15,0 0,-1 0,1 0,-1-1,1 1,0-1,-1 1,1-1,0 0,0 0,-1 0,1 0,0 0,0 0,0-1,0 1,0-1,1 1,-1-1,0 0,1 0,-1 1,1-1,0 0,-1-1,1 1,0 0,0 0,0 0,1-1,-1 1,0 0,1-1,0 1,-1 0,1-5,0-1,0 0,0 0,1 0,0 0,0 1,1-1,0 0,0 1,1-1,4-7,6-9,2 2,0 0,1 0,1 2,1 0,36-29,-48 44,1 1,-1 0,1 0,0 1,0 0,0 0,1 1,-1 0,1 0,-1 1,9-1,10 1,51 3,-33 1,22-2,10 1,99 14,-30 5,273 2,755-24,-1140 0,0 2,0 1,0 2,0 1,39 12,-66-15,-1 0,0 0,-1 1,1 0,0 0,-1 0,1 0,-1 1,0 0,0 0,4 6,2 4,-1 0,10 20,-8-12,27 53,-4 1,46 154,-64-173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39:51.1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0 160,'0'-4,"1"1,0-1,-1 1,1 0,0-1,1 1,-1 0,1-1,-1 1,1 0,0 0,0 0,0 0,0 1,1-1,-1 1,1-1,0 1,0 0,-1 0,1 0,4-2,8-4,0 1,1 1,20-6,-35 11,49-13,1 2,0 2,77-5,160 9,844 6,-1114 0,0 0,0 0,-1 1,30 5,-46-6,-1 0,1 1,0-1,0 0,0 0,0 0,0 1,0-1,0 0,0 1,-1-1,1 1,0-1,0 1,-1-1,1 1,0 0,0-1,-1 1,2 1,-2-1,-1-1,1 1,0-1,-1 1,1-1,-1 1,1-1,0 1,-1-1,1 1,-1-1,0 0,1 1,-1-1,1 0,-1 1,1-1,-1 0,0 0,1 1,-2-1,-42 10,-256 16,80-11,-80 30,186-23,-2-5,0-5,-162-3,-61-12,809 26,-59-5,-399-17,1 0,-1 1,0 1,1 0,-1 0,0 1,19 10,26 8,-14-8,-25-7,1 0,1-2,-1-1,1 0,22 1,326-5,-170-1,-189 1,-1-1,1 0,0 0,-1 0,0-1,11-4,1-2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0T02:13:10.77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2278 306,'0'0,"0"-1,-1 0,1 0,0 0,-1 0,1 0,-1 1,1-1,-1 0,0 0,1 1,-1-1,0 0,0 1,1-1,-1 1,0-1,0 1,0-1,0 1,1 0,-1 0,0-1,0 1,0 0,0 0,-2 0,-29-4,28 4,-282-3,148 5,81-1,-1 3,-92 17,86-12,-1-3,0-3,-65-5,28 1,-305 1,379-2,-43-6,-15-2,-280 8,218 3,158-1,6 1,1-1,-1-1,0 0,0-2,29-7,6-8,1 2,101-16,141-2,-63 9,-199 19,1-1,-1-2,43-18,-47 16,1 1,0 1,1 2,41-6,164 11,-116 4,-117-2,42-1,-1 2,1 2,71 14,-105-14,9 2,-1 0,1-2,0 0,32 1,-627 52,555-53,0 0,1 1,-1 1,-35 13,10-2,5-6,0-2,-68 5,34-5,-431 68,449-65,13-1,-79 5,121-15,0 0,-1 0,1 0,-1-1,1 1,0-1,-1 1,1-1,0 0,0 0,-1 0,1 0,0 0,0 0,0-1,0 1,0-1,1 1,-1-1,0 0,1 0,-1 1,1-1,0 0,-1-1,1 1,0 0,0 0,0 0,1-1,-1 1,0 0,1-1,0 1,-1 0,1-5,0-1,0 0,0 0,1 0,0 0,0 1,1-1,0 0,0 1,1-1,4-7,6-9,2 2,0 0,1 0,1 2,1 0,36-29,-48 44,1 1,-1 0,1 0,0 1,0 0,0 0,1 1,-1 0,1 0,-1 1,9-1,10 1,51 3,-33 1,22-2,10 1,99 14,-30 5,273 2,755-24,-1140 0,0 2,0 1,0 2,0 1,39 12,-66-15,-1 0,0 0,-1 1,1 0,0 0,-1 0,1 0,-1 1,0 0,0 0,4 6,2 4,-1 0,10 20,-8-12,27 53,-4 1,46 154,-64-173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39:51.1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0 160,'0'-4,"1"1,0-1,-1 1,1 0,0-1,1 1,-1 0,1-1,-1 1,1 0,0 0,0 0,0 0,0 1,1-1,-1 1,1-1,0 1,0 0,-1 0,1 0,4-2,8-4,0 1,1 1,20-6,-35 11,49-13,1 2,0 2,77-5,160 9,844 6,-1114 0,0 0,0 0,-1 1,30 5,-46-6,-1 0,1 1,0-1,0 0,0 0,0 0,0 1,0-1,0 0,0 1,-1-1,1 1,0-1,0 1,-1-1,1 1,0 0,0-1,-1 1,2 1,-2-1,-1-1,1 1,0-1,-1 1,1-1,-1 1,1-1,0 1,-1-1,1 1,-1-1,0 0,1 1,-1-1,1 0,-1 1,1-1,-1 0,0 0,1 1,-2-1,-42 10,-256 16,80-11,-80 30,186-23,-2-5,0-5,-162-3,-61-12,809 26,-59-5,-399-17,1 0,-1 1,0 1,1 0,-1 0,0 1,19 10,26 8,-14-8,-25-7,1 0,1-2,-1-1,1 0,22 1,326-5,-170-1,-189 1,-1-1,1 0,0 0,-1 0,0-1,11-4,1-2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25:37.32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0 182,'10'0,"0"0,0-1,0 0,0-1,0 0,0 0,0-1,-1-1,1 1,-1-1,15-10,27-13,95-37,-120 56,-1 1,28-4,-16 4,9-1,0 2,52-1,94 8,-68 1,-12-3,131 3,-107 17,-90-10,68 3,141-12,-110-1,-122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0T02:13:10.77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2278 306,'0'0,"0"-1,-1 0,1 0,0 0,-1 0,1 0,-1 1,1-1,-1 0,0 0,1 1,-1-1,0 0,0 1,1-1,-1 1,0-1,0 1,0-1,0 1,1 0,-1 0,0-1,0 1,0 0,0 0,-2 0,-29-4,28 4,-282-3,148 5,81-1,-1 3,-92 17,86-12,-1-3,0-3,-65-5,28 1,-305 1,379-2,-43-6,-15-2,-280 8,218 3,158-1,6 1,1-1,-1-1,0 0,0-2,29-7,6-8,1 2,101-16,141-2,-63 9,-199 19,1-1,-1-2,43-18,-47 16,1 1,0 1,1 2,41-6,164 11,-116 4,-117-2,42-1,-1 2,1 2,71 14,-105-14,9 2,-1 0,1-2,0 0,32 1,-627 52,555-53,0 0,1 1,-1 1,-35 13,10-2,5-6,0-2,-68 5,34-5,-431 68,449-65,13-1,-79 5,121-15,0 0,-1 0,1 0,-1-1,1 1,0-1,-1 1,1-1,0 0,0 0,-1 0,1 0,0 0,0 0,0-1,0 1,0-1,1 1,-1-1,0 0,1 0,-1 1,1-1,0 0,-1-1,1 1,0 0,0 0,0 0,1-1,-1 1,0 0,1-1,0 1,-1 0,1-5,0-1,0 0,0 0,1 0,0 0,0 1,1-1,0 0,0 1,1-1,4-7,6-9,2 2,0 0,1 0,1 2,1 0,36-29,-48 44,1 1,-1 0,1 0,0 1,0 0,0 0,1 1,-1 0,1 0,-1 1,9-1,10 1,51 3,-33 1,22-2,10 1,99 14,-30 5,273 2,755-24,-1140 0,0 2,0 1,0 2,0 1,39 12,-66-15,-1 0,0 0,-1 1,1 0,0 0,-1 0,1 0,-1 1,0 0,0 0,4 6,2 4,-1 0,10 20,-8-12,27 53,-4 1,46 154,-64-173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4T13:02:18.55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1 494,'1'0,"0"-1,0 1,0 0,-1-1,1 1,0-1,0 1,0-1,-1 0,1 1,0-1,0 0,-1 1,1-1,-1 0,1 0,-1 0,1 0,-1 1,1-1,-1 0,0 0,0 0,1 0,-1 0,0 0,0 0,0-1,4-32,-4 30,2-274,-4 144,2 113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4T13:02:20.2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20 9,'-3'0,"-5"-4,0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4T13:02:28.23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1 636,'1'-2,"0"-1,0 0,0 1,-1-1,1 0,-1 0,1 1,-1-1,0 0,0 0,0 0,-1 0,1 1,-2-5,1-5,-1-330,8 293,2-1,18-60,-19 82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25:37.32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0 182,'10'0,"0"0,0-1,0 0,0-1,0 0,0 0,0-1,-1-1,1 1,-1-1,15-10,27-13,95-37,-120 56,-1 1,28-4,-16 4,9-1,0 2,52-1,94 8,-68 1,-12-3,131 3,-107 17,-90-10,68 3,141-12,-110-1,-122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39:51.1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0 160,'0'-4,"1"1,0-1,-1 1,1 0,0-1,1 1,-1 0,1-1,-1 1,1 0,0 0,0 0,0 0,0 1,1-1,-1 1,1-1,0 1,0 0,-1 0,1 0,4-2,8-4,0 1,1 1,20-6,-35 11,49-13,1 2,0 2,77-5,160 9,844 6,-1114 0,0 0,0 0,-1 1,30 5,-46-6,-1 0,1 1,0-1,0 0,0 0,0 0,0 1,0-1,0 0,0 1,-1-1,1 1,0-1,0 1,-1-1,1 1,0 0,0-1,-1 1,2 1,-2-1,-1-1,1 1,0-1,-1 1,1-1,-1 1,1-1,0 1,-1-1,1 1,-1-1,0 0,1 1,-1-1,1 0,-1 1,1-1,-1 0,0 0,1 1,-2-1,-42 10,-256 16,80-11,-80 30,186-23,-2-5,0-5,-162-3,-61-12,809 26,-59-5,-399-17,1 0,-1 1,0 1,1 0,-1 0,0 1,19 10,26 8,-14-8,-25-7,1 0,1-2,-1-1,1 0,22 1,326-5,-170-1,-189 1,-1-1,1 0,0 0,-1 0,0-1,11-4,1-2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39:51.1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0 160,'0'-4,"1"1,0-1,-1 1,1 0,0-1,1 1,-1 0,1-1,-1 1,1 0,0 0,0 0,0 0,0 1,1-1,-1 1,1-1,0 1,0 0,-1 0,1 0,4-2,8-4,0 1,1 1,20-6,-35 11,49-13,1 2,0 2,77-5,160 9,844 6,-1114 0,0 0,0 0,-1 1,30 5,-46-6,-1 0,1 1,0-1,0 0,0 0,0 0,0 1,0-1,0 0,0 1,-1-1,1 1,0-1,0 1,-1-1,1 1,0 0,0-1,-1 1,2 1,-2-1,-1-1,1 1,0-1,-1 1,1-1,-1 1,1-1,0 1,-1-1,1 1,-1-1,0 0,1 1,-1-1,1 0,-1 1,1-1,-1 0,0 0,1 1,-2-1,-42 10,-256 16,80-11,-80 30,186-23,-2-5,0-5,-162-3,-61-12,809 26,-59-5,-399-17,1 0,-1 1,0 1,1 0,-1 0,0 1,19 10,26 8,-14-8,-25-7,1 0,1-2,-1-1,1 0,22 1,326-5,-170-1,-189 1,-1-1,1 0,0 0,-1 0,0-1,11-4,1-2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3T01:18:05.01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82,'4'3,"1"-1,-1 1,1-1,0-1,0 1,0 0,0-1,1 0,-1-1,0 1,7-1,15 4,67 12,2-4,114-1,650-11,-355-1,-484 2,0 2,0 0,0 2,0 0,0 1,26 13,-46-19,0 0,0 1,0-1,0 0,0 1,0-1,-1 0,1 1,0-1,0 1,0 0,-1-1,1 1,0 0,0-1,0 3,-1-3,0 0,0 1,-1-1,1 0,0 1,0-1,-1 0,1 1,0-1,-1 0,1 0,-1 1,1-1,0 0,-1 0,1 0,0 1,-1-1,1 0,-1 0,1 0,-1 0,1 0,0 0,-1 0,-40 3,40-3,-411 0,169-2,205 2,0-2,0-2,1-1,0-2,0-1,0-2,-39-17,-31-12,-1 4,-115-20,207 50,24 3,32 1,-34 1,344 15,-313-13,-17-1,0 0,23 6,-42-7,0 0,0 0,0 0,0 1,0-1,0 0,0 0,0 1,0-1,0 1,0-1,0 1,0-1,0 1,-1 0,1-1,0 1,0 0,-1-1,1 1,-1 0,1 0,0 0,-1 0,0-1,1 1,0 2,-2-1,1-1,-1 0,1 1,-1-1,0 0,1 1,-1-1,0 0,0 0,0 0,0 0,0 0,0 0,0 0,0 0,-1 0,1-1,0 1,0 0,-1-1,-1 2,-20 7,0-1,0-1,-1 0,-30 3,6-1,-376 58,421-67,0 1,0-1,-1 1,1 0,0 0,0 0,0 0,0 0,-3 3,5-4,1 0,0 0,0 1,-1-1,1 0,0 0,0 1,-1-1,1 0,0 0,0 1,0-1,-1 0,1 1,0-1,0 0,0 1,0-1,0 0,0 1,0-1,0 0,0 1,0-1,0 1,0-1,0 0,0 1,0-1,0 0,0 1,1 0,0 0,0 1,0-1,0 0,0 0,0-1,0 1,1 0,-1 0,0-1,1 1,-1 0,2 0,66 24,94 22,-97-29,141 43,-71-19,171 30,-90-43,-169-24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39:51.1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0 160,'0'-4,"1"1,0-1,-1 1,1 0,0-1,1 1,-1 0,1-1,-1 1,1 0,0 0,0 0,0 0,0 1,1-1,-1 1,1-1,0 1,0 0,-1 0,1 0,4-2,8-4,0 1,1 1,20-6,-35 11,49-13,1 2,0 2,77-5,160 9,844 6,-1114 0,0 0,0 0,-1 1,30 5,-46-6,-1 0,1 1,0-1,0 0,0 0,0 0,0 1,0-1,0 0,0 1,-1-1,1 1,0-1,0 1,-1-1,1 1,0 0,0-1,-1 1,2 1,-2-1,-1-1,1 1,0-1,-1 1,1-1,-1 1,1-1,0 1,-1-1,1 1,-1-1,0 0,1 1,-1-1,1 0,-1 1,1-1,-1 0,0 0,1 1,-2-1,-42 10,-256 16,80-11,-80 30,186-23,-2-5,0-5,-162-3,-61-12,809 26,-59-5,-399-17,1 0,-1 1,0 1,1 0,-1 0,0 1,19 10,26 8,-14-8,-25-7,1 0,1-2,-1-1,1 0,22 1,326-5,-170-1,-189 1,-1-1,1 0,0 0,-1 0,0-1,11-4,1-2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3T01:18:05.01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82,'4'3,"1"-1,-1 1,1-1,0-1,0 1,0 0,0-1,1 0,-1-1,0 1,7-1,15 4,67 12,2-4,114-1,650-11,-355-1,-484 2,0 2,0 0,0 2,0 0,0 1,26 13,-46-19,0 0,0 1,0-1,0 0,0 1,0-1,-1 0,1 1,0-1,0 1,0 0,-1-1,1 1,0 0,0-1,0 3,-1-3,0 0,0 1,-1-1,1 0,0 1,0-1,-1 0,1 1,0-1,-1 0,1 0,-1 1,1-1,0 0,-1 0,1 0,0 1,-1-1,1 0,-1 0,1 0,-1 0,1 0,0 0,-1 0,-40 3,40-3,-411 0,169-2,205 2,0-2,0-2,1-1,0-2,0-1,0-2,-39-17,-31-12,-1 4,-115-20,207 50,24 3,32 1,-34 1,344 15,-313-13,-17-1,0 0,23 6,-42-7,0 0,0 0,0 0,0 1,0-1,0 0,0 0,0 1,0-1,0 1,0-1,0 1,0-1,0 1,-1 0,1-1,0 1,0 0,-1-1,1 1,-1 0,1 0,0 0,-1 0,0-1,1 1,0 2,-2-1,1-1,-1 0,1 1,-1-1,0 0,1 1,-1-1,0 0,0 0,0 0,0 0,0 0,0 0,0 0,0 0,-1 0,1-1,0 1,0 0,-1-1,-1 2,-20 7,0-1,0-1,-1 0,-30 3,6-1,-376 58,421-67,0 1,0-1,-1 1,1 0,0 0,0 0,0 0,0 0,-3 3,5-4,1 0,0 0,0 1,-1-1,1 0,0 0,0 1,-1-1,1 0,0 0,0 1,0-1,-1 0,1 1,0-1,0 0,0 1,0-1,0 0,0 1,0-1,0 0,0 1,0-1,0 1,0-1,0 0,0 1,0-1,0 0,0 1,1 0,0 0,0 1,0-1,0 0,0 0,0-1,0 1,1 0,-1 0,0-1,1 1,-1 0,2 0,66 24,94 22,-97-29,141 43,-71-19,171 30,-90-43,-169-24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1:39:51.1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0 160,'0'-4,"1"1,0-1,-1 1,1 0,0-1,1 1,-1 0,1-1,-1 1,1 0,0 0,0 0,0 0,0 1,1-1,-1 1,1-1,0 1,0 0,-1 0,1 0,4-2,8-4,0 1,1 1,20-6,-35 11,49-13,1 2,0 2,77-5,160 9,844 6,-1114 0,0 0,0 0,-1 1,30 5,-46-6,-1 0,1 1,0-1,0 0,0 0,0 0,0 1,0-1,0 0,0 1,-1-1,1 1,0-1,0 1,-1-1,1 1,0 0,0-1,-1 1,2 1,-2-1,-1-1,1 1,0-1,-1 1,1-1,-1 1,1-1,0 1,-1-1,1 1,-1-1,0 0,1 1,-1-1,1 0,-1 1,1-1,-1 0,0 0,1 1,-2-1,-42 10,-256 16,80-11,-80 30,186-23,-2-5,0-5,-162-3,-61-12,809 26,-59-5,-399-17,1 0,-1 1,0 1,1 0,-1 0,0 1,19 10,26 8,-14-8,-25-7,1 0,1-2,-1-1,1 0,22 1,326-5,-170-1,-189 1,-1-1,1 0,0 0,-1 0,0-1,11-4,1-2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865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3473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70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186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0550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9929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290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2854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910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638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013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977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78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881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726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51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399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1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70.png"/><Relationship Id="rId4" Type="http://schemas.openxmlformats.org/officeDocument/2006/relationships/customXml" Target="../ink/ink13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1.png"/><Relationship Id="rId4" Type="http://schemas.openxmlformats.org/officeDocument/2006/relationships/customXml" Target="../ink/ink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11.png"/><Relationship Id="rId4" Type="http://schemas.openxmlformats.org/officeDocument/2006/relationships/customXml" Target="../ink/ink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11.png"/><Relationship Id="rId4" Type="http://schemas.openxmlformats.org/officeDocument/2006/relationships/customXml" Target="../ink/ink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2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0.png"/><Relationship Id="rId10" Type="http://schemas.openxmlformats.org/officeDocument/2006/relationships/customXml" Target="../ink/ink23.xml"/><Relationship Id="rId4" Type="http://schemas.openxmlformats.org/officeDocument/2006/relationships/customXml" Target="../ink/ink21.xml"/><Relationship Id="rId9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70.png"/><Relationship Id="rId4" Type="http://schemas.openxmlformats.org/officeDocument/2006/relationships/customXml" Target="../ink/ink5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7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0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1974" y="97728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90500" y="1922768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74275" y="856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3397293" y="2433293"/>
            <a:ext cx="6860375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 :~ 4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:</a:t>
            </a:r>
            <a:r>
              <a:rPr lang="en" b="1" dirty="0">
                <a:latin typeface="Footlight MT Light" panose="0204060206030A020304" pitchFamily="18" charset="0"/>
              </a:rPr>
              <a:t>-</a:t>
            </a:r>
            <a:r>
              <a:rPr lang="en-US" b="1" dirty="0">
                <a:latin typeface="+mn-lt"/>
              </a:rPr>
              <a:t>LINEAR EQUATION IN TWO VARIABLES</a:t>
            </a:r>
            <a:endParaRPr lang="en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99C35-EF52-485E-B78B-3D34F253501B}"/>
              </a:ext>
            </a:extLst>
          </p:cNvPr>
          <p:cNvSpPr txBox="1"/>
          <p:nvPr/>
        </p:nvSpPr>
        <p:spPr>
          <a:xfrm>
            <a:off x="2139993" y="696637"/>
            <a:ext cx="5041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stellar" panose="020A0402060406010301" pitchFamily="18" charset="0"/>
              </a:rPr>
              <a:t>PERIOD 3</a:t>
            </a:r>
            <a:endParaRPr lang="en-IN" sz="1800" b="1" dirty="0">
              <a:latin typeface="Castellar" panose="020A0402060406010301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9692" y="74889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14:cNvPr>
              <p14:cNvContentPartPr/>
              <p14:nvPr/>
            </p14:nvContentPartPr>
            <p14:xfrm>
              <a:off x="6436350" y="2092387"/>
              <a:ext cx="72684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3350" y="2029190"/>
                <a:ext cx="852480" cy="241593"/>
              </a:xfrm>
              <a:prstGeom prst="rect">
                <a:avLst/>
              </a:prstGeom>
            </p:spPr>
          </p:pic>
        </mc:Fallback>
      </mc:AlternateContent>
      <p:pic>
        <p:nvPicPr>
          <p:cNvPr id="8194" name="Picture 2" descr="Ex 4.3, 5 - From the choices given below, choose equation - Graph of linear equations">
            <a:extLst>
              <a:ext uri="{FF2B5EF4-FFF2-40B4-BE49-F238E27FC236}">
                <a16:creationId xmlns:a16="http://schemas.microsoft.com/office/drawing/2014/main" id="{D0256131-3425-4CEE-8F5B-B1B1544DC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r="2778"/>
          <a:stretch/>
        </p:blipFill>
        <p:spPr bwMode="auto">
          <a:xfrm>
            <a:off x="2000250" y="307180"/>
            <a:ext cx="5000625" cy="48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637" y="106420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14:cNvPr>
              <p14:cNvContentPartPr/>
              <p14:nvPr/>
            </p14:nvContentPartPr>
            <p14:xfrm>
              <a:off x="6436350" y="2092387"/>
              <a:ext cx="72684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3350" y="2029190"/>
                <a:ext cx="852480" cy="241593"/>
              </a:xfrm>
              <a:prstGeom prst="rect">
                <a:avLst/>
              </a:prstGeom>
            </p:spPr>
          </p:pic>
        </mc:Fallback>
      </mc:AlternateContent>
      <p:pic>
        <p:nvPicPr>
          <p:cNvPr id="9218" name="Picture 2" descr="Ex 4.3, 5 - Chapter 4 Class 9 Linear Equations in Two Variables - Part 2">
            <a:extLst>
              <a:ext uri="{FF2B5EF4-FFF2-40B4-BE49-F238E27FC236}">
                <a16:creationId xmlns:a16="http://schemas.microsoft.com/office/drawing/2014/main" id="{B9919D26-84DD-4E98-9ECA-FE3C9D2B4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 r="3750"/>
          <a:stretch/>
        </p:blipFill>
        <p:spPr bwMode="auto">
          <a:xfrm>
            <a:off x="2000250" y="221456"/>
            <a:ext cx="4950619" cy="49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6989" y="51250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14:cNvPr>
              <p14:cNvContentPartPr/>
              <p14:nvPr/>
            </p14:nvContentPartPr>
            <p14:xfrm>
              <a:off x="6436350" y="2092387"/>
              <a:ext cx="72684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3350" y="2029190"/>
                <a:ext cx="852480" cy="241593"/>
              </a:xfrm>
              <a:prstGeom prst="rect">
                <a:avLst/>
              </a:prstGeom>
            </p:spPr>
          </p:pic>
        </mc:Fallback>
      </mc:AlternateContent>
      <p:pic>
        <p:nvPicPr>
          <p:cNvPr id="10242" name="Picture 2" descr="Ex 4.3, 6 - If the work done by a body on application - Forming Equations and drawing graph ">
            <a:extLst>
              <a:ext uri="{FF2B5EF4-FFF2-40B4-BE49-F238E27FC236}">
                <a16:creationId xmlns:a16="http://schemas.microsoft.com/office/drawing/2014/main" id="{7F740C76-ADF4-492D-8463-8B3F0946F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r="3750"/>
          <a:stretch/>
        </p:blipFill>
        <p:spPr bwMode="auto">
          <a:xfrm>
            <a:off x="2000250" y="357188"/>
            <a:ext cx="4950619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35768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14:cNvPr>
              <p14:cNvContentPartPr/>
              <p14:nvPr/>
            </p14:nvContentPartPr>
            <p14:xfrm>
              <a:off x="6436350" y="2092387"/>
              <a:ext cx="72684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3350" y="2029190"/>
                <a:ext cx="852480" cy="24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1D7D64-9785-4CF3-98F2-C01AD68EECB3}"/>
                  </a:ext>
                </a:extLst>
              </p14:cNvPr>
              <p14:cNvContentPartPr/>
              <p14:nvPr/>
            </p14:nvContentPartPr>
            <p14:xfrm>
              <a:off x="6180750" y="103747"/>
              <a:ext cx="1141920" cy="23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1D7D64-9785-4CF3-98F2-C01AD68EEC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7750" y="41107"/>
                <a:ext cx="1267560" cy="363600"/>
              </a:xfrm>
              <a:prstGeom prst="rect">
                <a:avLst/>
              </a:prstGeom>
            </p:spPr>
          </p:pic>
        </mc:Fallback>
      </mc:AlternateContent>
      <p:pic>
        <p:nvPicPr>
          <p:cNvPr id="11266" name="Picture 2" descr="Ex 4.3, 6 - Chapter 4 Class 9 Linear Equations in Two Variables - Part 2">
            <a:extLst>
              <a:ext uri="{FF2B5EF4-FFF2-40B4-BE49-F238E27FC236}">
                <a16:creationId xmlns:a16="http://schemas.microsoft.com/office/drawing/2014/main" id="{32366199-8782-45EC-95F5-59B49C39E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" r="3750"/>
          <a:stretch/>
        </p:blipFill>
        <p:spPr bwMode="auto">
          <a:xfrm>
            <a:off x="2000250" y="341706"/>
            <a:ext cx="4950619" cy="48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8162" y="103747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14:cNvPr>
              <p14:cNvContentPartPr/>
              <p14:nvPr/>
            </p14:nvContentPartPr>
            <p14:xfrm>
              <a:off x="6436350" y="2092387"/>
              <a:ext cx="72684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3350" y="2029190"/>
                <a:ext cx="852480" cy="24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1D7D64-9785-4CF3-98F2-C01AD68EECB3}"/>
                  </a:ext>
                </a:extLst>
              </p14:cNvPr>
              <p14:cNvContentPartPr/>
              <p14:nvPr/>
            </p14:nvContentPartPr>
            <p14:xfrm>
              <a:off x="6180750" y="103747"/>
              <a:ext cx="1141920" cy="23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1D7D64-9785-4CF3-98F2-C01AD68EEC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7750" y="40747"/>
                <a:ext cx="1267560" cy="363600"/>
              </a:xfrm>
              <a:prstGeom prst="rect">
                <a:avLst/>
              </a:prstGeom>
            </p:spPr>
          </p:pic>
        </mc:Fallback>
      </mc:AlternateContent>
      <p:pic>
        <p:nvPicPr>
          <p:cNvPr id="12290" name="Picture 2" descr="Ex 4.3, 6 - Chapter 4 Class 9 Linear Equations in Two Variables - Part 3">
            <a:extLst>
              <a:ext uri="{FF2B5EF4-FFF2-40B4-BE49-F238E27FC236}">
                <a16:creationId xmlns:a16="http://schemas.microsoft.com/office/drawing/2014/main" id="{EB773BB1-5B07-49E5-B51F-CDB87AF4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r="4167"/>
          <a:stretch/>
        </p:blipFill>
        <p:spPr bwMode="auto">
          <a:xfrm>
            <a:off x="2000250" y="285750"/>
            <a:ext cx="4929188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5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1223" y="103747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14:cNvPr>
              <p14:cNvContentPartPr/>
              <p14:nvPr/>
            </p14:nvContentPartPr>
            <p14:xfrm>
              <a:off x="6436350" y="2092387"/>
              <a:ext cx="72684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3350" y="2029190"/>
                <a:ext cx="852480" cy="24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1D7D64-9785-4CF3-98F2-C01AD68EECB3}"/>
                  </a:ext>
                </a:extLst>
              </p14:cNvPr>
              <p14:cNvContentPartPr/>
              <p14:nvPr/>
            </p14:nvContentPartPr>
            <p14:xfrm>
              <a:off x="6180750" y="103747"/>
              <a:ext cx="1141920" cy="23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1D7D64-9785-4CF3-98F2-C01AD68EEC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7750" y="40747"/>
                <a:ext cx="1267560" cy="363600"/>
              </a:xfrm>
              <a:prstGeom prst="rect">
                <a:avLst/>
              </a:prstGeom>
            </p:spPr>
          </p:pic>
        </mc:Fallback>
      </mc:AlternateContent>
      <p:pic>
        <p:nvPicPr>
          <p:cNvPr id="13314" name="Picture 2" descr="Ex 4.3, 8 - In countries like USA &amp; Canada, temperature - Graph of linear equations">
            <a:extLst>
              <a:ext uri="{FF2B5EF4-FFF2-40B4-BE49-F238E27FC236}">
                <a16:creationId xmlns:a16="http://schemas.microsoft.com/office/drawing/2014/main" id="{BAF1350C-9BE6-48A4-B90A-4C4851ED7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 r="3195"/>
          <a:stretch/>
        </p:blipFill>
        <p:spPr bwMode="auto">
          <a:xfrm>
            <a:off x="2000250" y="250030"/>
            <a:ext cx="4979194" cy="48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458" y="103747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14:cNvPr>
              <p14:cNvContentPartPr/>
              <p14:nvPr/>
            </p14:nvContentPartPr>
            <p14:xfrm>
              <a:off x="6436350" y="2092387"/>
              <a:ext cx="72684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3350" y="2029190"/>
                <a:ext cx="852480" cy="24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1D7D64-9785-4CF3-98F2-C01AD68EECB3}"/>
                  </a:ext>
                </a:extLst>
              </p14:cNvPr>
              <p14:cNvContentPartPr/>
              <p14:nvPr/>
            </p14:nvContentPartPr>
            <p14:xfrm>
              <a:off x="6180750" y="103747"/>
              <a:ext cx="1141920" cy="23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1D7D64-9785-4CF3-98F2-C01AD68EEC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7750" y="40747"/>
                <a:ext cx="1267560" cy="363600"/>
              </a:xfrm>
              <a:prstGeom prst="rect">
                <a:avLst/>
              </a:prstGeom>
            </p:spPr>
          </p:pic>
        </mc:Fallback>
      </mc:AlternateContent>
      <p:pic>
        <p:nvPicPr>
          <p:cNvPr id="14338" name="Picture 2" descr="Ex 4.3, 8 - Chapter 4 Class 9 Linear Equations in Two Variables - Part 2">
            <a:extLst>
              <a:ext uri="{FF2B5EF4-FFF2-40B4-BE49-F238E27FC236}">
                <a16:creationId xmlns:a16="http://schemas.microsoft.com/office/drawing/2014/main" id="{3E64BFB2-AC71-4D76-B95E-EA644F9CA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" r="3473"/>
          <a:stretch/>
        </p:blipFill>
        <p:spPr bwMode="auto">
          <a:xfrm>
            <a:off x="2000250" y="264318"/>
            <a:ext cx="4964906" cy="48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755" y="6018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-177622"/>
            <a:ext cx="8780028" cy="494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400" b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4" name="Google Shape;78;p16">
            <a:extLst>
              <a:ext uri="{FF2B5EF4-FFF2-40B4-BE49-F238E27FC236}">
                <a16:creationId xmlns:a16="http://schemas.microsoft.com/office/drawing/2014/main" id="{BE3CB10D-AD7F-46ED-BCB4-4610A7EB0A7D}"/>
              </a:ext>
            </a:extLst>
          </p:cNvPr>
          <p:cNvSpPr txBox="1"/>
          <p:nvPr/>
        </p:nvSpPr>
        <p:spPr>
          <a:xfrm>
            <a:off x="-82418" y="672061"/>
            <a:ext cx="8862446" cy="356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2000" b="1" dirty="0">
                <a:solidFill>
                  <a:srgbClr val="FF0000"/>
                </a:solidFill>
                <a:latin typeface="Castellar" panose="020A0402060406010301" pitchFamily="18" charset="0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000" b="1" dirty="0">
                <a:solidFill>
                  <a:srgbClr val="FF0000"/>
                </a:solidFill>
                <a:latin typeface="Castellar" panose="020A0402060406010301" pitchFamily="18" charset="0"/>
              </a:rPr>
              <a:t>H</a:t>
            </a:r>
            <a:r>
              <a:rPr lang="en" sz="2000" b="1" dirty="0">
                <a:solidFill>
                  <a:srgbClr val="FF0000"/>
                </a:solidFill>
                <a:latin typeface="Castellar" panose="020A0402060406010301" pitchFamily="18" charset="0"/>
              </a:rPr>
              <a:t>omework assignment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000" b="1" i="0" u="none" strike="noStrike" cap="none" dirty="0">
              <a:solidFill>
                <a:srgbClr val="FF0000"/>
              </a:solidFill>
              <a:latin typeface="Castellar" panose="020A0402060406010301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latin typeface="Footlight MT Light" panose="0204060206030A020304" pitchFamily="18" charset="0"/>
              </a:rPr>
              <a:t>                                                                                             Exercise 4.3,4.4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latin typeface="Footlight MT Light" panose="0204060206030A020304" pitchFamily="18" charset="0"/>
              </a:rPr>
              <a:t>                                                                                </a:t>
            </a:r>
            <a:endParaRPr sz="1400" b="0" i="0" u="none" strike="noStrike" cap="none" dirty="0">
              <a:solidFill>
                <a:srgbClr val="00000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0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9692" y="12218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FC2457-0D89-4F9E-936B-D2B02291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177" y="1030916"/>
            <a:ext cx="911436" cy="374203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  <a:latin typeface="Castellar" panose="020A0402060406010301" pitchFamily="18" charset="0"/>
              </a:rPr>
              <a:t>AHA</a:t>
            </a:r>
            <a:endParaRPr lang="en-IN" sz="1800" dirty="0">
              <a:solidFill>
                <a:srgbClr val="FF0000"/>
              </a:solidFill>
              <a:latin typeface="Castellar" panose="020A0402060406010301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3AFE1C-963D-47FA-8FC0-61609AA1E7F4}"/>
              </a:ext>
            </a:extLst>
          </p:cNvPr>
          <p:cNvGrpSpPr/>
          <p:nvPr/>
        </p:nvGrpSpPr>
        <p:grpSpPr>
          <a:xfrm>
            <a:off x="2221110" y="1693507"/>
            <a:ext cx="79200" cy="177840"/>
            <a:chOff x="2221110" y="1693507"/>
            <a:chExt cx="7920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6772ED-8529-4330-BBE8-787CEF149368}"/>
                    </a:ext>
                  </a:extLst>
                </p14:cNvPr>
                <p14:cNvContentPartPr/>
                <p14:nvPr/>
              </p14:nvContentPartPr>
              <p14:xfrm>
                <a:off x="2221110" y="1693507"/>
                <a:ext cx="8280" cy="177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6772ED-8529-4330-BBE8-787CEF1493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58470" y="1630867"/>
                  <a:ext cx="133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FC9756-BE0D-4279-969B-EC437C31D60D}"/>
                    </a:ext>
                  </a:extLst>
                </p14:cNvPr>
                <p14:cNvContentPartPr/>
                <p14:nvPr/>
              </p14:nvContentPartPr>
              <p14:xfrm>
                <a:off x="2292750" y="1761187"/>
                <a:ext cx="7560" cy="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FC9756-BE0D-4279-969B-EC437C31D6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0110" y="1698547"/>
                  <a:ext cx="13320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BF9611F-F612-4682-A756-9C94D3B86034}"/>
                  </a:ext>
                </a:extLst>
              </p14:cNvPr>
              <p14:cNvContentPartPr/>
              <p14:nvPr/>
            </p14:nvContentPartPr>
            <p14:xfrm>
              <a:off x="2242710" y="2035147"/>
              <a:ext cx="17280" cy="22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BF9611F-F612-4682-A756-9C94D3B860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0070" y="1972147"/>
                <a:ext cx="142920" cy="3549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1">
            <a:extLst>
              <a:ext uri="{FF2B5EF4-FFF2-40B4-BE49-F238E27FC236}">
                <a16:creationId xmlns:a16="http://schemas.microsoft.com/office/drawing/2014/main" id="{111C1858-2DED-45E6-8450-6016E1B50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17" y="1459262"/>
            <a:ext cx="74223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1. </a:t>
            </a:r>
            <a:r>
              <a:rPr lang="en-US" altLang="en-US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The cost of a notebook is 5 times the cost of a </a:t>
            </a:r>
            <a:r>
              <a:rPr lang="en-US" altLang="en-US" sz="1800" dirty="0" err="1">
                <a:solidFill>
                  <a:srgbClr val="FF0000"/>
                </a:solidFill>
                <a:latin typeface="Footlight MT Light" panose="0204060206030A020304" pitchFamily="18" charset="0"/>
              </a:rPr>
              <a:t>pen.Write</a:t>
            </a:r>
            <a:r>
              <a:rPr lang="en-US" altLang="en-US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 a linear equation in two variables to represent the statement.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132589"/>
            <a:ext cx="1232526" cy="61091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-74578" y="-94593"/>
            <a:ext cx="8896202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LEARNING OUTCOME:- </a:t>
            </a:r>
            <a:endParaRPr lang="en-US" sz="2400" b="0" i="0" u="sng" strike="noStrike" cap="none" dirty="0">
              <a:solidFill>
                <a:srgbClr val="FF000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dirty="0">
                <a:solidFill>
                  <a:srgbClr val="0070C0"/>
                </a:solidFill>
                <a:latin typeface="Footlight MT Light" panose="0204060206030A020304" pitchFamily="18" charset="0"/>
              </a:rPr>
              <a:t>      1.Students will be able to learn to plot graph of  Linear Equation In Two Variables.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4" name="Google Shape;77;p16">
            <a:extLst>
              <a:ext uri="{FF2B5EF4-FFF2-40B4-BE49-F238E27FC236}">
                <a16:creationId xmlns:a16="http://schemas.microsoft.com/office/drawing/2014/main" id="{2E5FA16E-9792-4C01-A10A-0B6C7B5CE3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94593"/>
            <a:ext cx="1232526" cy="810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6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114303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14:cNvPr>
              <p14:cNvContentPartPr/>
              <p14:nvPr/>
            </p14:nvContentPartPr>
            <p14:xfrm>
              <a:off x="6436350" y="2092387"/>
              <a:ext cx="72684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3350" y="2029747"/>
                <a:ext cx="852480" cy="2412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Ex 4.3, 1 - Draw the graph of each of following linear - Graph of linear equations">
            <a:extLst>
              <a:ext uri="{FF2B5EF4-FFF2-40B4-BE49-F238E27FC236}">
                <a16:creationId xmlns:a16="http://schemas.microsoft.com/office/drawing/2014/main" id="{EA1B204F-AE87-4288-8C35-31E01EE62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3056"/>
          <a:stretch/>
        </p:blipFill>
        <p:spPr bwMode="auto">
          <a:xfrm>
            <a:off x="2000250" y="257174"/>
            <a:ext cx="4986338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6988" y="185247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5FA58F-56B4-45EA-80D7-3B46E403090D}"/>
                  </a:ext>
                </a:extLst>
              </p14:cNvPr>
              <p14:cNvContentPartPr/>
              <p14:nvPr/>
            </p14:nvContentPartPr>
            <p14:xfrm>
              <a:off x="6157710" y="1984387"/>
              <a:ext cx="738360" cy="65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5FA58F-56B4-45EA-80D7-3B46E40309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4710" y="1921747"/>
                <a:ext cx="864000" cy="1911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2" descr="Ex 4.3, 1 - Chapter 4 Class 9 Linear Equations in Two Variables - Part 2">
            <a:extLst>
              <a:ext uri="{FF2B5EF4-FFF2-40B4-BE49-F238E27FC236}">
                <a16:creationId xmlns:a16="http://schemas.microsoft.com/office/drawing/2014/main" id="{74F8F6E0-703B-440F-80B2-9F22971E3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r="4816"/>
          <a:stretch/>
        </p:blipFill>
        <p:spPr bwMode="auto">
          <a:xfrm>
            <a:off x="2000250" y="307180"/>
            <a:ext cx="4895820" cy="48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65536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5FA58F-56B4-45EA-80D7-3B46E403090D}"/>
                  </a:ext>
                </a:extLst>
              </p14:cNvPr>
              <p14:cNvContentPartPr/>
              <p14:nvPr/>
            </p14:nvContentPartPr>
            <p14:xfrm>
              <a:off x="6157710" y="1984387"/>
              <a:ext cx="738360" cy="65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5FA58F-56B4-45EA-80D7-3B46E40309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4710" y="1921387"/>
                <a:ext cx="864000" cy="1911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2" descr="Ex 4.3, 1 - Chapter 4 Class 9 Linear Equations in Two Variables - Part 3">
            <a:extLst>
              <a:ext uri="{FF2B5EF4-FFF2-40B4-BE49-F238E27FC236}">
                <a16:creationId xmlns:a16="http://schemas.microsoft.com/office/drawing/2014/main" id="{83A5CB6C-3B5A-4274-B467-2F877BCFB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 r="3333"/>
          <a:stretch/>
        </p:blipFill>
        <p:spPr bwMode="auto">
          <a:xfrm>
            <a:off x="2000250" y="371474"/>
            <a:ext cx="49720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1810" y="74889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14:cNvPr>
              <p14:cNvContentPartPr/>
              <p14:nvPr/>
            </p14:nvContentPartPr>
            <p14:xfrm>
              <a:off x="6436350" y="2092387"/>
              <a:ext cx="72684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3350" y="2029190"/>
                <a:ext cx="852480" cy="241593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Ex 4.3, 1 - Chapter 4 Class 9 Linear Equations in Two Variables - Part 4">
            <a:extLst>
              <a:ext uri="{FF2B5EF4-FFF2-40B4-BE49-F238E27FC236}">
                <a16:creationId xmlns:a16="http://schemas.microsoft.com/office/drawing/2014/main" id="{5F436540-09EF-4EA1-B811-A1FDE2834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" r="4306"/>
          <a:stretch/>
        </p:blipFill>
        <p:spPr bwMode="auto">
          <a:xfrm>
            <a:off x="2000250" y="278606"/>
            <a:ext cx="4922044" cy="48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4872" y="14889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14:cNvPr>
              <p14:cNvContentPartPr/>
              <p14:nvPr/>
            </p14:nvContentPartPr>
            <p14:xfrm>
              <a:off x="6436350" y="2092387"/>
              <a:ext cx="72684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3350" y="2029190"/>
                <a:ext cx="852480" cy="24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361862-159D-40AA-A761-E0301F459D02}"/>
                  </a:ext>
                </a:extLst>
              </p14:cNvPr>
              <p14:cNvContentPartPr/>
              <p14:nvPr/>
            </p14:nvContentPartPr>
            <p14:xfrm>
              <a:off x="6314670" y="134707"/>
              <a:ext cx="737280" cy="18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361862-159D-40AA-A761-E0301F459D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52030" y="71707"/>
                <a:ext cx="862920" cy="3117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2" descr="Ex 4.3, 1 - Chapter 4 Class 9 Linear Equations in Two Variables - Part 5">
            <a:extLst>
              <a:ext uri="{FF2B5EF4-FFF2-40B4-BE49-F238E27FC236}">
                <a16:creationId xmlns:a16="http://schemas.microsoft.com/office/drawing/2014/main" id="{E1D682F9-FD2C-4958-8154-374953935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 r="2778"/>
          <a:stretch/>
        </p:blipFill>
        <p:spPr bwMode="auto">
          <a:xfrm>
            <a:off x="2000250" y="421480"/>
            <a:ext cx="5000625" cy="47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0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6989" y="14888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14:cNvPr>
              <p14:cNvContentPartPr/>
              <p14:nvPr/>
            </p14:nvContentPartPr>
            <p14:xfrm>
              <a:off x="6436350" y="2092387"/>
              <a:ext cx="72684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3350" y="2029190"/>
                <a:ext cx="852480" cy="24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361862-159D-40AA-A761-E0301F459D02}"/>
                  </a:ext>
                </a:extLst>
              </p14:cNvPr>
              <p14:cNvContentPartPr/>
              <p14:nvPr/>
            </p14:nvContentPartPr>
            <p14:xfrm>
              <a:off x="6314670" y="134707"/>
              <a:ext cx="737280" cy="18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361862-159D-40AA-A761-E0301F459D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1639" y="71829"/>
                <a:ext cx="862981" cy="31151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2" descr="Ex 4.3, 1 - Chapter 4 Class 9 Linear Equations in Two Variables - Part 6">
            <a:extLst>
              <a:ext uri="{FF2B5EF4-FFF2-40B4-BE49-F238E27FC236}">
                <a16:creationId xmlns:a16="http://schemas.microsoft.com/office/drawing/2014/main" id="{02C67F6F-D9AF-4479-B325-2FE0B2C07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7" r="3611"/>
          <a:stretch/>
        </p:blipFill>
        <p:spPr bwMode="auto">
          <a:xfrm>
            <a:off x="2000250" y="320826"/>
            <a:ext cx="4957763" cy="48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0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59123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14:cNvPr>
              <p14:cNvContentPartPr/>
              <p14:nvPr/>
            </p14:nvContentPartPr>
            <p14:xfrm>
              <a:off x="6436350" y="2092387"/>
              <a:ext cx="72684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AF335F-EC57-4B0C-AB63-A4E0171E23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3350" y="2029190"/>
                <a:ext cx="852480" cy="241593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Ex 4.3, 2 - Give equations of two lines passing through (2, 14) - Number of lines passing through a point">
            <a:extLst>
              <a:ext uri="{FF2B5EF4-FFF2-40B4-BE49-F238E27FC236}">
                <a16:creationId xmlns:a16="http://schemas.microsoft.com/office/drawing/2014/main" id="{FB6EEB42-A52B-4F05-8712-4469D4CE2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2638"/>
          <a:stretch/>
        </p:blipFill>
        <p:spPr bwMode="auto">
          <a:xfrm>
            <a:off x="2000250" y="271462"/>
            <a:ext cx="5007769" cy="4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79</Words>
  <Application>Microsoft Office PowerPoint</Application>
  <PresentationFormat>On-screen Show (16:9)</PresentationFormat>
  <Paragraphs>18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Castellar</vt:lpstr>
      <vt:lpstr>Footlight MT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AHA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Kumar Patra</dc:creator>
  <cp:lastModifiedBy>Sujit Kumar Patra</cp:lastModifiedBy>
  <cp:revision>226</cp:revision>
  <dcterms:modified xsi:type="dcterms:W3CDTF">2021-12-18T09:35:45Z</dcterms:modified>
</cp:coreProperties>
</file>