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notesSlides/notesSlide5.xml" ContentType="application/vnd.openxmlformats-officedocument.presentationml.notesSlide+xml"/>
  <Override PartName="/ppt/ink/ink4.xml" ContentType="application/inkml+xml"/>
  <Override PartName="/ppt/notesSlides/notesSlide6.xml" ContentType="application/vnd.openxmlformats-officedocument.presentationml.notesSlide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notesSlides/notesSlide9.xml" ContentType="application/vnd.openxmlformats-officedocument.presentationml.notesSlide+xml"/>
  <Override PartName="/ppt/ink/ink10.xml" ContentType="application/inkml+xml"/>
  <Override PartName="/ppt/notesSlides/notesSlide10.xml" ContentType="application/vnd.openxmlformats-officedocument.presentationml.notesSlide+xml"/>
  <Override PartName="/ppt/ink/ink11.xml" ContentType="application/inkml+xml"/>
  <Override PartName="/ppt/notesSlides/notesSlide11.xml" ContentType="application/vnd.openxmlformats-officedocument.presentationml.notesSlide+xml"/>
  <Override PartName="/ppt/ink/ink12.xml" ContentType="application/inkml+xml"/>
  <Override PartName="/ppt/ink/ink13.xml" ContentType="application/inkml+xml"/>
  <Override PartName="/ppt/notesSlides/notesSlide12.xml" ContentType="application/vnd.openxmlformats-officedocument.presentationml.notesSlide+xml"/>
  <Override PartName="/ppt/ink/ink14.xml" ContentType="application/inkml+xml"/>
  <Override PartName="/ppt/ink/ink15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76" r:id="rId3"/>
    <p:sldId id="314" r:id="rId4"/>
    <p:sldId id="328" r:id="rId5"/>
    <p:sldId id="317" r:id="rId6"/>
    <p:sldId id="348" r:id="rId7"/>
    <p:sldId id="349" r:id="rId8"/>
    <p:sldId id="331" r:id="rId9"/>
    <p:sldId id="350" r:id="rId10"/>
    <p:sldId id="332" r:id="rId11"/>
    <p:sldId id="351" r:id="rId12"/>
    <p:sldId id="335" r:id="rId13"/>
    <p:sldId id="352" r:id="rId14"/>
    <p:sldId id="267" r:id="rId15"/>
    <p:sldId id="268" r:id="rId16"/>
    <p:sldId id="25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Sujit Kumar Patra" initials="SKP" lastIdx="1" clrIdx="1">
    <p:extLst>
      <p:ext uri="{19B8F6BF-5375-455C-9EA6-DF929625EA0E}">
        <p15:presenceInfo xmlns:p15="http://schemas.microsoft.com/office/powerpoint/2012/main" userId="e9c9acfb1c4e25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FF"/>
    <a:srgbClr val="411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3842" autoAdjust="0"/>
  </p:normalViewPr>
  <p:slideViewPr>
    <p:cSldViewPr snapToGrid="0">
      <p:cViewPr>
        <p:scale>
          <a:sx n="81" d="100"/>
          <a:sy n="81" d="100"/>
        </p:scale>
        <p:origin x="84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0T02:13:10.772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2278 306,'0'0,"0"-1,-1 0,1 0,0 0,-1 0,1 0,-1 1,1-1,-1 0,0 0,1 1,-1-1,0 0,0 1,1-1,-1 1,0-1,0 1,0-1,0 1,1 0,-1 0,0-1,0 1,0 0,0 0,-2 0,-29-4,28 4,-282-3,148 5,81-1,-1 3,-92 17,86-12,-1-3,0-3,-65-5,28 1,-305 1,379-2,-43-6,-15-2,-280 8,218 3,158-1,6 1,1-1,-1-1,0 0,0-2,29-7,6-8,1 2,101-16,141-2,-63 9,-199 19,1-1,-1-2,43-18,-47 16,1 1,0 1,1 2,41-6,164 11,-116 4,-117-2,42-1,-1 2,1 2,71 14,-105-14,9 2,-1 0,1-2,0 0,32 1,-627 52,555-53,0 0,1 1,-1 1,-35 13,10-2,5-6,0-2,-68 5,34-5,-431 68,449-65,13-1,-79 5,121-15,0 0,-1 0,1 0,-1-1,1 1,0-1,-1 1,1-1,0 0,0 0,-1 0,1 0,0 0,0 0,0-1,0 1,0-1,1 1,-1-1,0 0,1 0,-1 1,1-1,0 0,-1-1,1 1,0 0,0 0,0 0,1-1,-1 1,0 0,1-1,0 1,-1 0,1-5,0-1,0 0,0 0,1 0,0 0,0 1,1-1,0 0,0 1,1-1,4-7,6-9,2 2,0 0,1 0,1 2,1 0,36-29,-48 44,1 1,-1 0,1 0,0 1,0 0,0 0,1 1,-1 0,1 0,-1 1,9-1,10 1,51 3,-33 1,22-2,10 1,99 14,-30 5,273 2,755-24,-1140 0,0 2,0 1,0 2,0 1,39 12,-66-15,-1 0,0 0,-1 1,1 0,0 0,-1 0,1 0,-1 1,0 0,0 0,4 6,2 4,-1 0,10 20,-8-12,27 53,-4 1,46 154,-64-173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0T02:13:10.772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2278 306,'0'0,"0"-1,-1 0,1 0,0 0,-1 0,1 0,-1 1,1-1,-1 0,0 0,1 1,-1-1,0 0,0 1,1-1,-1 1,0-1,0 1,0-1,0 1,1 0,-1 0,0-1,0 1,0 0,0 0,-2 0,-29-4,28 4,-282-3,148 5,81-1,-1 3,-92 17,86-12,-1-3,0-3,-65-5,28 1,-305 1,379-2,-43-6,-15-2,-280 8,218 3,158-1,6 1,1-1,-1-1,0 0,0-2,29-7,6-8,1 2,101-16,141-2,-63 9,-199 19,1-1,-1-2,43-18,-47 16,1 1,0 1,1 2,41-6,164 11,-116 4,-117-2,42-1,-1 2,1 2,71 14,-105-14,9 2,-1 0,1-2,0 0,32 1,-627 52,555-53,0 0,1 1,-1 1,-35 13,10-2,5-6,0-2,-68 5,34-5,-431 68,449-65,13-1,-79 5,121-15,0 0,-1 0,1 0,-1-1,1 1,0-1,-1 1,1-1,0 0,0 0,-1 0,1 0,0 0,0 0,0-1,0 1,0-1,1 1,-1-1,0 0,1 0,-1 1,1-1,0 0,-1-1,1 1,0 0,0 0,0 0,1-1,-1 1,0 0,1-1,0 1,-1 0,1-5,0-1,0 0,0 0,1 0,0 0,0 1,1-1,0 0,0 1,1-1,4-7,6-9,2 2,0 0,1 0,1 2,1 0,36-29,-48 44,1 1,-1 0,1 0,0 1,0 0,0 0,1 1,-1 0,1 0,-1 1,9-1,10 1,51 3,-33 1,22-2,10 1,99 14,-30 5,273 2,755-24,-1140 0,0 2,0 1,0 2,0 1,39 12,-66-15,-1 0,0 0,-1 1,1 0,0 0,-1 0,1 0,-1 1,0 0,0 0,4 6,2 4,-1 0,10 20,-8-12,27 53,-4 1,46 154,-64-173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18.55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1 494,'1'0,"0"-1,0 1,0 0,-1-1,1 1,0-1,0 1,0-1,-1 0,1 1,0-1,0 0,-1 1,1-1,-1 0,1 0,-1 0,1 0,-1 1,1-1,-1 0,0 0,0 0,1 0,-1 0,0 0,0 0,0-1,4-32,-4 30,2-274,-4 144,2 113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20.28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20 9,'-3'0,"-5"-4,0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28.235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1 636,'1'-2,"0"-1,0 0,0 1,-1-1,1 0,-1 0,1 1,-1-1,0 0,0 0,0 0,-1 0,1 1,-2-5,1-5,-1-330,8 293,2-1,18-60,-19 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25:37.32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0 182,'10'0,"0"0,0-1,0 0,0-1,0 0,0 0,0-1,-1-1,1 1,-1-1,15-10,27-13,95-37,-120 56,-1 1,28-4,-16 4,9-1,0 2,52-1,94 8,-68 1,-12-3,131 3,-107 17,-90-10,68 3,141-12,-110-1,-122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9T15:37:35.24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21,'862'0,"-835"-2,42-6,-40 3,37 0,592 5,-637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25:37.32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0 182,'10'0,"0"0,0-1,0 0,0-1,0 0,0 0,0-1,-1-1,1 1,-1-1,15-10,27-13,95-37,-120 56,-1 1,28-4,-16 4,9-1,0 2,52-1,94 8,-68 1,-12-3,131 3,-107 17,-90-10,68 3,141-12,-110-1,-122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3T01:18:05.01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82,'4'3,"1"-1,-1 1,1-1,0-1,0 1,0 0,0-1,1 0,-1-1,0 1,7-1,15 4,67 12,2-4,114-1,650-11,-355-1,-484 2,0 2,0 0,0 2,0 0,0 1,26 13,-46-19,0 0,0 1,0-1,0 0,0 1,0-1,-1 0,1 1,0-1,0 1,0 0,-1-1,1 1,0 0,0-1,0 3,-1-3,0 0,0 1,-1-1,1 0,0 1,0-1,-1 0,1 1,0-1,-1 0,1 0,-1 1,1-1,0 0,-1 0,1 0,0 1,-1-1,1 0,-1 0,1 0,-1 0,1 0,0 0,-1 0,-40 3,40-3,-411 0,169-2,205 2,0-2,0-2,1-1,0-2,0-1,0-2,-39-17,-31-12,-1 4,-115-20,207 50,24 3,32 1,-34 1,344 15,-313-13,-17-1,0 0,23 6,-42-7,0 0,0 0,0 0,0 1,0-1,0 0,0 0,0 1,0-1,0 1,0-1,0 1,0-1,0 1,-1 0,1-1,0 1,0 0,-1-1,1 1,-1 0,1 0,0 0,-1 0,0-1,1 1,0 2,-2-1,1-1,-1 0,1 1,-1-1,0 0,1 1,-1-1,0 0,0 0,0 0,0 0,0 0,0 0,0 0,0 0,-1 0,1-1,0 1,0 0,-1-1,-1 2,-20 7,0-1,0-1,-1 0,-30 3,6-1,-376 58,421-67,0 1,0-1,-1 1,1 0,0 0,0 0,0 0,0 0,-3 3,5-4,1 0,0 0,0 1,-1-1,1 0,0 0,0 1,-1-1,1 0,0 0,0 1,0-1,-1 0,1 1,0-1,0 0,0 1,0-1,0 0,0 1,0-1,0 0,0 1,0-1,0 1,0-1,0 0,0 1,0-1,0 0,0 1,1 0,0 0,0 1,0-1,0 0,0 0,0-1,0 1,1 0,-1 0,0-1,1 1,-1 0,2 0,66 24,94 22,-97-29,141 43,-71-19,171 30,-90-43,-169-24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3T01:18:05.01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82,'4'3,"1"-1,-1 1,1-1,0-1,0 1,0 0,0-1,1 0,-1-1,0 1,7-1,15 4,67 12,2-4,114-1,650-11,-355-1,-484 2,0 2,0 0,0 2,0 0,0 1,26 13,-46-19,0 0,0 1,0-1,0 0,0 1,0-1,-1 0,1 1,0-1,0 1,0 0,-1-1,1 1,0 0,0-1,0 3,-1-3,0 0,0 1,-1-1,1 0,0 1,0-1,-1 0,1 1,0-1,-1 0,1 0,-1 1,1-1,0 0,-1 0,1 0,0 1,-1-1,1 0,-1 0,1 0,-1 0,1 0,0 0,-1 0,-40 3,40-3,-411 0,169-2,205 2,0-2,0-2,1-1,0-2,0-1,0-2,-39-17,-31-12,-1 4,-115-20,207 50,24 3,32 1,-34 1,344 15,-313-13,-17-1,0 0,23 6,-42-7,0 0,0 0,0 0,0 1,0-1,0 0,0 0,0 1,0-1,0 1,0-1,0 1,0-1,0 1,-1 0,1-1,0 1,0 0,-1-1,1 1,-1 0,1 0,0 0,-1 0,0-1,1 1,0 2,-2-1,1-1,-1 0,1 1,-1-1,0 0,1 1,-1-1,0 0,0 0,0 0,0 0,0 0,0 0,0 0,0 0,-1 0,1-1,0 1,0 0,-1-1,-1 2,-20 7,0-1,0-1,-1 0,-30 3,6-1,-376 58,421-67,0 1,0-1,-1 1,1 0,0 0,0 0,0 0,0 0,-3 3,5-4,1 0,0 0,0 1,-1-1,1 0,0 0,0 1,-1-1,1 0,0 0,0 1,0-1,-1 0,1 1,0-1,0 0,0 1,0-1,0 0,0 1,0-1,0 0,0 1,0-1,0 1,0-1,0 0,0 1,0-1,0 0,0 1,1 0,0 0,0 1,0-1,0 0,0 0,0-1,0 1,1 0,-1 0,0-1,1 1,-1 0,2 0,66 24,94 22,-97-29,141 43,-71-19,171 30,-90-43,-169-24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4703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7186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8754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38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0130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9775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784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8815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7261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1518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3992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70.png"/><Relationship Id="rId4" Type="http://schemas.openxmlformats.org/officeDocument/2006/relationships/customXml" Target="../ink/ink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7.png"/><Relationship Id="rId4" Type="http://schemas.openxmlformats.org/officeDocument/2006/relationships/customXml" Target="../ink/ink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3.xml"/><Relationship Id="rId5" Type="http://schemas.openxmlformats.org/officeDocument/2006/relationships/image" Target="../media/image70.png"/><Relationship Id="rId4" Type="http://schemas.openxmlformats.org/officeDocument/2006/relationships/customXml" Target="../ink/ink12.xml"/><Relationship Id="rId9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5.xml"/><Relationship Id="rId5" Type="http://schemas.openxmlformats.org/officeDocument/2006/relationships/image" Target="../media/image14.png"/><Relationship Id="rId4" Type="http://schemas.openxmlformats.org/officeDocument/2006/relationships/customXml" Target="../ink/ink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7.xml"/><Relationship Id="rId3" Type="http://schemas.openxmlformats.org/officeDocument/2006/relationships/image" Target="../media/image2.png"/><Relationship Id="rId7" Type="http://schemas.openxmlformats.org/officeDocument/2006/relationships/image" Target="../media/image20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20.png"/><Relationship Id="rId10" Type="http://schemas.openxmlformats.org/officeDocument/2006/relationships/customXml" Target="../ink/ink18.xml"/><Relationship Id="rId4" Type="http://schemas.openxmlformats.org/officeDocument/2006/relationships/customXml" Target="../ink/ink16.xml"/><Relationship Id="rId9" Type="http://schemas.openxmlformats.org/officeDocument/2006/relationships/image" Target="../media/image2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NUL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ustomXml" Target="../ink/ink1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customXml" Target="../ink/ink2.xm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0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7.png"/><Relationship Id="rId4" Type="http://schemas.openxmlformats.org/officeDocument/2006/relationships/customXml" Target="../ink/ink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5" Type="http://schemas.openxmlformats.org/officeDocument/2006/relationships/image" Target="../media/image70.png"/><Relationship Id="rId4" Type="http://schemas.openxmlformats.org/officeDocument/2006/relationships/customXml" Target="../ink/ink6.xml"/><Relationship Id="rId9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.xml"/><Relationship Id="rId5" Type="http://schemas.openxmlformats.org/officeDocument/2006/relationships/image" Target="../media/image7.png"/><Relationship Id="rId4" Type="http://schemas.openxmlformats.org/officeDocument/2006/relationships/customXml" Target="../ink/ink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974" y="97728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1922768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3397293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 4</a:t>
            </a:r>
            <a:endParaRPr lang="en-US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</a:t>
            </a:r>
            <a:r>
              <a:rPr lang="en" b="1" dirty="0">
                <a:latin typeface="Footlight MT Light" panose="0204060206030A020304" pitchFamily="18" charset="0"/>
              </a:rPr>
              <a:t>-</a:t>
            </a:r>
            <a:r>
              <a:rPr lang="en-US" b="1" dirty="0">
                <a:latin typeface="+mn-lt"/>
              </a:rPr>
              <a:t>LINEAR EQUATION IN TWO VARIABLES</a:t>
            </a:r>
            <a:endParaRPr lang="en" b="1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F99C35-EF52-485E-B78B-3D34F253501B}"/>
              </a:ext>
            </a:extLst>
          </p:cNvPr>
          <p:cNvSpPr txBox="1"/>
          <p:nvPr/>
        </p:nvSpPr>
        <p:spPr>
          <a:xfrm>
            <a:off x="2139993" y="696637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astellar" panose="020A0402060406010301" pitchFamily="18" charset="0"/>
              </a:rPr>
              <a:t>PERIOD 2</a:t>
            </a:r>
            <a:endParaRPr lang="en-IN" sz="1800" b="1" dirty="0">
              <a:latin typeface="Castellar" panose="020A0402060406010301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6295" y="128588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 descr="Ex 4.2, 3 - Chapter 4 Class 9 Linear Equations in Two Variables - Part 3">
            <a:extLst>
              <a:ext uri="{FF2B5EF4-FFF2-40B4-BE49-F238E27FC236}">
                <a16:creationId xmlns:a16="http://schemas.microsoft.com/office/drawing/2014/main" id="{E1630F9E-D6CA-4D36-89F3-0319BD8916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r="21945"/>
          <a:stretch/>
        </p:blipFill>
        <p:spPr bwMode="auto">
          <a:xfrm>
            <a:off x="2000250" y="128588"/>
            <a:ext cx="4014788" cy="501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52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0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 descr="Ex 4.2, 3 - Chapter 4 Class 9 Linear Equations in Two Variables - Part 4">
            <a:extLst>
              <a:ext uri="{FF2B5EF4-FFF2-40B4-BE49-F238E27FC236}">
                <a16:creationId xmlns:a16="http://schemas.microsoft.com/office/drawing/2014/main" id="{70891275-082B-45A8-BFF7-55092EA966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r="36528"/>
          <a:stretch/>
        </p:blipFill>
        <p:spPr bwMode="auto">
          <a:xfrm>
            <a:off x="2000250" y="128588"/>
            <a:ext cx="3264694" cy="501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8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35769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81D7D64-9785-4CF3-98F2-C01AD68EECB3}"/>
                  </a:ext>
                </a:extLst>
              </p14:cNvPr>
              <p14:cNvContentPartPr/>
              <p14:nvPr/>
            </p14:nvContentPartPr>
            <p14:xfrm>
              <a:off x="6180750" y="103747"/>
              <a:ext cx="1141920" cy="2379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81D7D64-9785-4CF3-98F2-C01AD68EECB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117750" y="41107"/>
                <a:ext cx="1267560" cy="3636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2" descr="Ex 4.2, 3 - Chapter 4 Class 9 Linear Equations in Two Variables - Part 5">
            <a:extLst>
              <a:ext uri="{FF2B5EF4-FFF2-40B4-BE49-F238E27FC236}">
                <a16:creationId xmlns:a16="http://schemas.microsoft.com/office/drawing/2014/main" id="{8EE6E6B5-5423-4279-B7F3-6F8AFB529E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95" r="35833"/>
          <a:stretch/>
        </p:blipFill>
        <p:spPr bwMode="auto">
          <a:xfrm>
            <a:off x="2000250" y="164306"/>
            <a:ext cx="3300413" cy="4979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04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2755" y="171450"/>
            <a:ext cx="1232526" cy="76462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81D7D64-9785-4CF3-98F2-C01AD68EECB3}"/>
                  </a:ext>
                </a:extLst>
              </p14:cNvPr>
              <p14:cNvContentPartPr/>
              <p14:nvPr/>
            </p14:nvContentPartPr>
            <p14:xfrm>
              <a:off x="6180750" y="103747"/>
              <a:ext cx="1141920" cy="2379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81D7D64-9785-4CF3-98F2-C01AD68EECB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117750" y="40747"/>
                <a:ext cx="1267560" cy="363600"/>
              </a:xfrm>
              <a:prstGeom prst="rect">
                <a:avLst/>
              </a:prstGeom>
            </p:spPr>
          </p:pic>
        </mc:Fallback>
      </mc:AlternateContent>
      <p:pic>
        <p:nvPicPr>
          <p:cNvPr id="10242" name="Picture 2" descr="Ex 4.2, 4 - Find the value of k, if x = 2, y = 1 is a - Solution of linear equation">
            <a:extLst>
              <a:ext uri="{FF2B5EF4-FFF2-40B4-BE49-F238E27FC236}">
                <a16:creationId xmlns:a16="http://schemas.microsoft.com/office/drawing/2014/main" id="{7783231E-6584-4684-A11E-5456EB7E91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" r="4583"/>
          <a:stretch/>
        </p:blipFill>
        <p:spPr bwMode="auto">
          <a:xfrm>
            <a:off x="2000250" y="171450"/>
            <a:ext cx="4907756" cy="49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01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0637" y="31049"/>
            <a:ext cx="1232526" cy="68676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-177622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4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4" name="Google Shape;78;p16">
            <a:extLst>
              <a:ext uri="{FF2B5EF4-FFF2-40B4-BE49-F238E27FC236}">
                <a16:creationId xmlns:a16="http://schemas.microsoft.com/office/drawing/2014/main" id="{BE3CB10D-AD7F-46ED-BCB4-4610A7EB0A7D}"/>
              </a:ext>
            </a:extLst>
          </p:cNvPr>
          <p:cNvSpPr txBox="1"/>
          <p:nvPr/>
        </p:nvSpPr>
        <p:spPr>
          <a:xfrm>
            <a:off x="-82418" y="672061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omework assignment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0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latin typeface="Footlight MT Light" panose="0204060206030A020304" pitchFamily="18" charset="0"/>
              </a:rPr>
              <a:t>                                                                                             Exercise 4.2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latin typeface="Footlight MT Light" panose="0204060206030A020304" pitchFamily="18" charset="0"/>
              </a:rPr>
              <a:t>                                                                                </a:t>
            </a:r>
            <a:endParaRPr sz="14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4872" y="12218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FC2457-0D89-4F9E-936B-D2B022913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9177" y="1030916"/>
            <a:ext cx="911436" cy="374203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  <a:latin typeface="Castellar" panose="020A0402060406010301" pitchFamily="18" charset="0"/>
              </a:rPr>
              <a:t>AHA</a:t>
            </a:r>
            <a:endParaRPr lang="en-IN" sz="1800" dirty="0">
              <a:solidFill>
                <a:srgbClr val="FF0000"/>
              </a:solidFill>
              <a:latin typeface="Castellar" panose="020A0402060406010301" pitchFamily="18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43AFE1C-963D-47FA-8FC0-61609AA1E7F4}"/>
              </a:ext>
            </a:extLst>
          </p:cNvPr>
          <p:cNvGrpSpPr/>
          <p:nvPr/>
        </p:nvGrpSpPr>
        <p:grpSpPr>
          <a:xfrm>
            <a:off x="2221110" y="1693507"/>
            <a:ext cx="79200" cy="177840"/>
            <a:chOff x="2221110" y="1693507"/>
            <a:chExt cx="79200" cy="177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A6772ED-8529-4330-BBE8-787CEF149368}"/>
                    </a:ext>
                  </a:extLst>
                </p14:cNvPr>
                <p14:cNvContentPartPr/>
                <p14:nvPr/>
              </p14:nvContentPartPr>
              <p14:xfrm>
                <a:off x="2221110" y="1693507"/>
                <a:ext cx="8280" cy="1778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A6772ED-8529-4330-BBE8-787CEF14936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158470" y="1630867"/>
                  <a:ext cx="13392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4FC9756-BE0D-4279-969B-EC437C31D60D}"/>
                    </a:ext>
                  </a:extLst>
                </p14:cNvPr>
                <p14:cNvContentPartPr/>
                <p14:nvPr/>
              </p14:nvContentPartPr>
              <p14:xfrm>
                <a:off x="2292750" y="1761187"/>
                <a:ext cx="7560" cy="32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4FC9756-BE0D-4279-969B-EC437C31D6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230110" y="1698547"/>
                  <a:ext cx="133200" cy="128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BF9611F-F612-4682-A756-9C94D3B86034}"/>
                  </a:ext>
                </a:extLst>
              </p14:cNvPr>
              <p14:cNvContentPartPr/>
              <p14:nvPr/>
            </p14:nvContentPartPr>
            <p14:xfrm>
              <a:off x="2242710" y="2035147"/>
              <a:ext cx="17280" cy="22932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BF9611F-F612-4682-A756-9C94D3B860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180070" y="1972147"/>
                <a:ext cx="142920" cy="3549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 1">
            <a:extLst>
              <a:ext uri="{FF2B5EF4-FFF2-40B4-BE49-F238E27FC236}">
                <a16:creationId xmlns:a16="http://schemas.microsoft.com/office/drawing/2014/main" id="{111C1858-2DED-45E6-8450-6016E1B50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17" y="1597761"/>
            <a:ext cx="74223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1. If 12 is a root of the equation x2 +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kx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 – 54 = 0, then find the value of k.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1223" y="114303"/>
            <a:ext cx="1232526" cy="65032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497732" y="0"/>
            <a:ext cx="8896202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  <a:endParaRPr lang="en-US" sz="2400" b="0" i="0" u="sng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     1.Students will be able to solve Linear Equation In Two Variables.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367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88B1C-A602-4FEC-907E-2E6269732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FF0000"/>
                </a:solidFill>
              </a:rPr>
              <a:t>PREVIOUS KNOWLEDGE TEST</a:t>
            </a:r>
            <a:endParaRPr lang="en-IN" sz="1400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716BB-275D-4702-8112-C867A02B6B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What will be the nature of roots of quadratic equation 2x2 + 4x – n = 0?</a:t>
            </a:r>
            <a:endParaRPr lang="en-IN" sz="1600" dirty="0">
              <a:solidFill>
                <a:srgbClr val="FF0000"/>
              </a:solidFill>
            </a:endParaRPr>
          </a:p>
        </p:txBody>
      </p:sp>
      <p:pic>
        <p:nvPicPr>
          <p:cNvPr id="4" name="Google Shape;77;p16">
            <a:extLst>
              <a:ext uri="{FF2B5EF4-FFF2-40B4-BE49-F238E27FC236}">
                <a16:creationId xmlns:a16="http://schemas.microsoft.com/office/drawing/2014/main" id="{048DEC2E-E51C-4526-84B9-0E62C77159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1223" y="114303"/>
            <a:ext cx="1232526" cy="6503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120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  <p:sndAc>
          <p:stSnd>
            <p:snd r:embed="rId2" name="camera.wav"/>
          </p:stSnd>
        </p:sndAc>
      </p:transition>
    </mc:Choice>
    <mc:Fallback xmlns="">
      <p:transition spd="slow">
        <p:random/>
        <p:sndAc>
          <p:stSnd>
            <p:snd r:embed="rId4" name="camera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73350" y="2029747"/>
                <a:ext cx="852480" cy="24120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 descr="Ex 4.2, 1 - Which one of following options is true and - Graph of linear equations">
            <a:extLst>
              <a:ext uri="{FF2B5EF4-FFF2-40B4-BE49-F238E27FC236}">
                <a16:creationId xmlns:a16="http://schemas.microsoft.com/office/drawing/2014/main" id="{DC39BB45-CC45-4245-9D0B-B1346D48B7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r="8889"/>
          <a:stretch/>
        </p:blipFill>
        <p:spPr bwMode="auto">
          <a:xfrm>
            <a:off x="2000250" y="214312"/>
            <a:ext cx="4686300" cy="492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oogle Shape;77;p16">
            <a:extLst>
              <a:ext uri="{FF2B5EF4-FFF2-40B4-BE49-F238E27FC236}">
                <a16:creationId xmlns:a16="http://schemas.microsoft.com/office/drawing/2014/main" id="{86C1BE76-F016-4546-8E0E-39944B63D66C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7811223" y="114303"/>
            <a:ext cx="1232526" cy="6503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958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14:cNvPr>
              <p14:cNvContentPartPr/>
              <p14:nvPr/>
            </p14:nvContentPartPr>
            <p14:xfrm>
              <a:off x="6157710" y="1984387"/>
              <a:ext cx="738360" cy="65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094710" y="1921747"/>
                <a:ext cx="864000" cy="19116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2" descr="Ex 4.2, 2 - Write four solutions for each of following - Ex 4.2">
            <a:extLst>
              <a:ext uri="{FF2B5EF4-FFF2-40B4-BE49-F238E27FC236}">
                <a16:creationId xmlns:a16="http://schemas.microsoft.com/office/drawing/2014/main" id="{972ECBDE-65FE-43DA-82D0-DF098544A4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6" r="3056"/>
          <a:stretch/>
        </p:blipFill>
        <p:spPr bwMode="auto">
          <a:xfrm>
            <a:off x="2000250" y="78581"/>
            <a:ext cx="4986338" cy="498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4EB86CD-3A2E-4715-AFCC-F0BD3ADF0D42}"/>
                  </a:ext>
                </a:extLst>
              </p14:cNvPr>
              <p14:cNvContentPartPr/>
              <p14:nvPr/>
            </p14:nvContentPartPr>
            <p14:xfrm>
              <a:off x="6321870" y="106627"/>
              <a:ext cx="623880" cy="75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4EB86CD-3A2E-4715-AFCC-F0BD3ADF0D4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259230" y="43987"/>
                <a:ext cx="749520" cy="133200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7D5A59FA-93DA-4CCC-8EE3-560F7C0FCED2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811223" y="114303"/>
            <a:ext cx="1232526" cy="6503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548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14:cNvPr>
              <p14:cNvContentPartPr/>
              <p14:nvPr/>
            </p14:nvContentPartPr>
            <p14:xfrm>
              <a:off x="6157710" y="1984387"/>
              <a:ext cx="738360" cy="65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4710" y="1921387"/>
                <a:ext cx="864000" cy="19116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2" descr="Ex 4.2, 2 - Chapter 4 Class 9 Linear Equations in Two Variables - Part 2">
            <a:extLst>
              <a:ext uri="{FF2B5EF4-FFF2-40B4-BE49-F238E27FC236}">
                <a16:creationId xmlns:a16="http://schemas.microsoft.com/office/drawing/2014/main" id="{BBCF3832-3576-4D56-88CF-625E374DCC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5" r="2500"/>
          <a:stretch/>
        </p:blipFill>
        <p:spPr bwMode="auto">
          <a:xfrm>
            <a:off x="2000250" y="228600"/>
            <a:ext cx="5014913" cy="491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3C95F8F6-CB5E-4401-9ABB-F600B51A5401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842754" y="110359"/>
            <a:ext cx="1232526" cy="6779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209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927" y="86710"/>
            <a:ext cx="1261832" cy="72915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 descr="Ex 4.2, 2 - Chapter 4 Class 9 Linear Equations in Two Variables - Part 3">
            <a:extLst>
              <a:ext uri="{FF2B5EF4-FFF2-40B4-BE49-F238E27FC236}">
                <a16:creationId xmlns:a16="http://schemas.microsoft.com/office/drawing/2014/main" id="{C409EF77-EA0F-4627-AAF5-DFB56143CE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16" r="2638"/>
          <a:stretch/>
        </p:blipFill>
        <p:spPr bwMode="auto">
          <a:xfrm>
            <a:off x="2000250" y="278606"/>
            <a:ext cx="5007769" cy="4864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12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4871" y="134706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14:cNvPr>
              <p14:cNvContentPartPr/>
              <p14:nvPr/>
            </p14:nvContentPartPr>
            <p14:xfrm>
              <a:off x="6314670" y="134707"/>
              <a:ext cx="737280" cy="186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52030" y="71707"/>
                <a:ext cx="862920" cy="31176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2" descr="Ex 4.2, 3 - Equation: x - 2y = 4 &amp; which are not: - Solution of linear equation">
            <a:extLst>
              <a:ext uri="{FF2B5EF4-FFF2-40B4-BE49-F238E27FC236}">
                <a16:creationId xmlns:a16="http://schemas.microsoft.com/office/drawing/2014/main" id="{1CD1879F-9F83-46A8-ABCC-8032190CAE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94" t="3313" r="5694" b="-695"/>
          <a:stretch/>
        </p:blipFill>
        <p:spPr bwMode="auto">
          <a:xfrm>
            <a:off x="2000250" y="134706"/>
            <a:ext cx="5143500" cy="500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14889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14:cNvPr>
              <p14:cNvContentPartPr/>
              <p14:nvPr/>
            </p14:nvContentPartPr>
            <p14:xfrm>
              <a:off x="6314670" y="134707"/>
              <a:ext cx="737280" cy="186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251639" y="71829"/>
                <a:ext cx="862981" cy="311517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2" descr="Ex 4.2, 3 - Chapter 4 Class 9 Linear Equations in Two Variables - Part 2">
            <a:extLst>
              <a:ext uri="{FF2B5EF4-FFF2-40B4-BE49-F238E27FC236}">
                <a16:creationId xmlns:a16="http://schemas.microsoft.com/office/drawing/2014/main" id="{501FE460-60FD-43CC-B9CF-57752D6070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0" r="34306"/>
          <a:stretch/>
        </p:blipFill>
        <p:spPr bwMode="auto">
          <a:xfrm>
            <a:off x="2000250" y="192880"/>
            <a:ext cx="3378994" cy="4950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90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</TotalTime>
  <Words>93</Words>
  <Application>Microsoft Office PowerPoint</Application>
  <PresentationFormat>On-screen Show (16:9)</PresentationFormat>
  <Paragraphs>20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Castellar</vt:lpstr>
      <vt:lpstr>Footlight MT Light</vt:lpstr>
      <vt:lpstr>Simple Light</vt:lpstr>
      <vt:lpstr>PowerPoint Presentation</vt:lpstr>
      <vt:lpstr>PowerPoint Presentation</vt:lpstr>
      <vt:lpstr>PREVIOUS KNOWLEDGE TEST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AHA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226</cp:revision>
  <dcterms:modified xsi:type="dcterms:W3CDTF">2021-12-18T09:32:45Z</dcterms:modified>
</cp:coreProperties>
</file>