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76" r:id="rId3"/>
    <p:sldId id="328" r:id="rId4"/>
    <p:sldId id="317" r:id="rId5"/>
    <p:sldId id="348" r:id="rId6"/>
    <p:sldId id="349" r:id="rId7"/>
    <p:sldId id="331" r:id="rId8"/>
    <p:sldId id="350" r:id="rId9"/>
    <p:sldId id="332" r:id="rId10"/>
    <p:sldId id="351" r:id="rId11"/>
    <p:sldId id="335" r:id="rId12"/>
    <p:sldId id="267" r:id="rId13"/>
    <p:sldId id="268" r:id="rId14"/>
    <p:sldId id="25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Sujit Kumar Patra" initials="SKP" lastIdx="1" clrIdx="1">
    <p:extLst>
      <p:ext uri="{19B8F6BF-5375-455C-9EA6-DF929625EA0E}">
        <p15:presenceInfo xmlns:p15="http://schemas.microsoft.com/office/powerpoint/2012/main" userId="e9c9acfb1c4e25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FF"/>
    <a:srgbClr val="411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3842" autoAdjust="0"/>
  </p:normalViewPr>
  <p:slideViewPr>
    <p:cSldViewPr snapToGrid="0">
      <p:cViewPr>
        <p:scale>
          <a:sx n="89" d="100"/>
          <a:sy n="89" d="100"/>
        </p:scale>
        <p:origin x="608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0T02:13:10.772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2278 306,'0'0,"0"-1,-1 0,1 0,0 0,-1 0,1 0,-1 1,1-1,-1 0,0 0,1 1,-1-1,0 0,0 1,1-1,-1 1,0-1,0 1,0-1,0 1,1 0,-1 0,0-1,0 1,0 0,0 0,-2 0,-29-4,28 4,-282-3,148 5,81-1,-1 3,-92 17,86-12,-1-3,0-3,-65-5,28 1,-305 1,379-2,-43-6,-15-2,-280 8,218 3,158-1,6 1,1-1,-1-1,0 0,0-2,29-7,6-8,1 2,101-16,141-2,-63 9,-199 19,1-1,-1-2,43-18,-47 16,1 1,0 1,1 2,41-6,164 11,-116 4,-117-2,42-1,-1 2,1 2,71 14,-105-14,9 2,-1 0,1-2,0 0,32 1,-627 52,555-53,0 0,1 1,-1 1,-35 13,10-2,5-6,0-2,-68 5,34-5,-431 68,449-65,13-1,-79 5,121-15,0 0,-1 0,1 0,-1-1,1 1,0-1,-1 1,1-1,0 0,0 0,-1 0,1 0,0 0,0 0,0-1,0 1,0-1,1 1,-1-1,0 0,1 0,-1 1,1-1,0 0,-1-1,1 1,0 0,0 0,0 0,1-1,-1 1,0 0,1-1,0 1,-1 0,1-5,0-1,0 0,0 0,1 0,0 0,0 1,1-1,0 0,0 1,1-1,4-7,6-9,2 2,0 0,1 0,1 2,1 0,36-29,-48 44,1 1,-1 0,1 0,0 1,0 0,0 0,1 1,-1 0,1 0,-1 1,9-1,10 1,51 3,-33 1,22-2,10 1,99 14,-30 5,273 2,755-24,-1140 0,0 2,0 1,0 2,0 1,39 12,-66-15,-1 0,0 0,-1 1,1 0,0 0,-1 0,1 0,-1 1,0 0,0 0,4 6,2 4,-1 0,10 20,-8-12,27 53,-4 1,46 154,-64-173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18.55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1 494,'1'0,"0"-1,0 1,0 0,-1-1,1 1,0-1,0 1,0-1,-1 0,1 1,0-1,0 0,-1 1,1-1,-1 0,1 0,-1 0,1 0,-1 1,1-1,-1 0,0 0,0 0,1 0,-1 0,0 0,0 0,0-1,4-32,-4 30,2-274,-4 144,2 113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20.28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20 9,'-3'0,"-5"-4,0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28.235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1 636,'1'-2,"0"-1,0 0,0 1,-1-1,1 0,-1 0,1 1,-1-1,0 0,0 0,0 0,-1 0,1 1,-2-5,1-5,-1-330,8 293,2-1,18-60,-19 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25:37.3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0 182,'10'0,"0"0,0-1,0 0,0-1,0 0,0 0,0-1,-1-1,1 1,-1-1,15-10,27-13,95-37,-120 56,-1 1,28-4,-16 4,9-1,0 2,52-1,94 8,-68 1,-12-3,131 3,-107 17,-90-10,68 3,141-12,-110-1,-122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25:37.3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0 182,'10'0,"0"0,0-1,0 0,0-1,0 0,0 0,0-1,-1-1,1 1,-1-1,15-10,27-13,95-37,-120 56,-1 1,28-4,-16 4,9-1,0 2,52-1,94 8,-68 1,-12-3,131 3,-107 17,-90-10,68 3,141-12,-110-1,-122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3T01:18:05.0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82,'4'3,"1"-1,-1 1,1-1,0-1,0 1,0 0,0-1,1 0,-1-1,0 1,7-1,15 4,67 12,2-4,114-1,650-11,-355-1,-484 2,0 2,0 0,0 2,0 0,0 1,26 13,-46-19,0 0,0 1,0-1,0 0,0 1,0-1,-1 0,1 1,0-1,0 1,0 0,-1-1,1 1,0 0,0-1,0 3,-1-3,0 0,0 1,-1-1,1 0,0 1,0-1,-1 0,1 1,0-1,-1 0,1 0,-1 1,1-1,0 0,-1 0,1 0,0 1,-1-1,1 0,-1 0,1 0,-1 0,1 0,0 0,-1 0,-40 3,40-3,-411 0,169-2,205 2,0-2,0-2,1-1,0-2,0-1,0-2,-39-17,-31-12,-1 4,-115-20,207 50,24 3,32 1,-34 1,344 15,-313-13,-17-1,0 0,23 6,-42-7,0 0,0 0,0 0,0 1,0-1,0 0,0 0,0 1,0-1,0 1,0-1,0 1,0-1,0 1,-1 0,1-1,0 1,0 0,-1-1,1 1,-1 0,1 0,0 0,-1 0,0-1,1 1,0 2,-2-1,1-1,-1 0,1 1,-1-1,0 0,1 1,-1-1,0 0,0 0,0 0,0 0,0 0,0 0,0 0,0 0,-1 0,1-1,0 1,0 0,-1-1,-1 2,-20 7,0-1,0-1,-1 0,-30 3,6-1,-376 58,421-67,0 1,0-1,-1 1,1 0,0 0,0 0,0 0,0 0,-3 3,5-4,1 0,0 0,0 1,-1-1,1 0,0 0,0 1,-1-1,1 0,0 0,0 1,0-1,-1 0,1 1,0-1,0 0,0 1,0-1,0 0,0 1,0-1,0 0,0 1,0-1,0 1,0-1,0 0,0 1,0-1,0 0,0 1,1 0,0 0,0 1,0-1,0 0,0 0,0-1,0 1,1 0,-1 0,0-1,1 1,-1 0,2 0,66 24,94 22,-97-29,141 43,-71-19,171 30,-90-43,-169-24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3T01:18:05.0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82,'4'3,"1"-1,-1 1,1-1,0-1,0 1,0 0,0-1,1 0,-1-1,0 1,7-1,15 4,67 12,2-4,114-1,650-11,-355-1,-484 2,0 2,0 0,0 2,0 0,0 1,26 13,-46-19,0 0,0 1,0-1,0 0,0 1,0-1,-1 0,1 1,0-1,0 1,0 0,-1-1,1 1,0 0,0-1,0 3,-1-3,0 0,0 1,-1-1,1 0,0 1,0-1,-1 0,1 1,0-1,-1 0,1 0,-1 1,1-1,0 0,-1 0,1 0,0 1,-1-1,1 0,-1 0,1 0,-1 0,1 0,0 0,-1 0,-40 3,40-3,-411 0,169-2,205 2,0-2,0-2,1-1,0-2,0-1,0-2,-39-17,-31-12,-1 4,-115-20,207 50,24 3,32 1,-34 1,344 15,-313-13,-17-1,0 0,23 6,-42-7,0 0,0 0,0 0,0 1,0-1,0 0,0 0,0 1,0-1,0 1,0-1,0 1,0-1,0 1,-1 0,1-1,0 1,0 0,-1-1,1 1,-1 0,1 0,0 0,-1 0,0-1,1 1,0 2,-2-1,1-1,-1 0,1 1,-1-1,0 0,1 1,-1-1,0 0,0 0,0 0,0 0,0 0,0 0,0 0,0 0,-1 0,1-1,0 1,0 0,-1-1,-1 2,-20 7,0-1,0-1,-1 0,-30 3,6-1,-376 58,421-67,0 1,0-1,-1 1,1 0,0 0,0 0,0 0,0 0,-3 3,5-4,1 0,0 0,0 1,-1-1,1 0,0 0,0 1,-1-1,1 0,0 0,0 1,0-1,-1 0,1 1,0-1,0 0,0 1,0-1,0 0,0 1,0-1,0 0,0 1,0-1,0 1,0-1,0 0,0 1,0-1,0 0,0 1,1 0,0 0,0 1,0-1,0 0,0 0,0-1,0 1,1 0,-1 0,0-1,1 1,-1 0,2 0,66 24,94 22,-97-29,141 43,-71-19,171 30,-90-43,-169-24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4703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7186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38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0130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9775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784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8815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7261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1518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399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7.png"/><Relationship Id="rId4" Type="http://schemas.openxmlformats.org/officeDocument/2006/relationships/customXml" Target="../ink/ink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2.xml"/><Relationship Id="rId5" Type="http://schemas.openxmlformats.org/officeDocument/2006/relationships/image" Target="../media/image70.png"/><Relationship Id="rId4" Type="http://schemas.openxmlformats.org/officeDocument/2006/relationships/customXml" Target="../ink/ink11.xml"/><Relationship Id="rId9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.xml"/><Relationship Id="rId3" Type="http://schemas.openxmlformats.org/officeDocument/2006/relationships/image" Target="../media/image2.png"/><Relationship Id="rId7" Type="http://schemas.openxmlformats.org/officeDocument/2006/relationships/image" Target="../media/image20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20.png"/><Relationship Id="rId10" Type="http://schemas.openxmlformats.org/officeDocument/2006/relationships/customXml" Target="../ink/ink15.xml"/><Relationship Id="rId4" Type="http://schemas.openxmlformats.org/officeDocument/2006/relationships/customXml" Target="../ink/ink13.xml"/><Relationship Id="rId9" Type="http://schemas.openxmlformats.org/officeDocument/2006/relationships/image" Target="../media/image2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7.png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5" Type="http://schemas.openxmlformats.org/officeDocument/2006/relationships/image" Target="../media/image70.png"/><Relationship Id="rId4" Type="http://schemas.openxmlformats.org/officeDocument/2006/relationships/customXml" Target="../ink/ink5.xml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.xml"/><Relationship Id="rId5" Type="http://schemas.openxmlformats.org/officeDocument/2006/relationships/image" Target="../media/image7.png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70.png"/><Relationship Id="rId4" Type="http://schemas.openxmlformats.org/officeDocument/2006/relationships/customXml" Target="../ink/ink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4" y="8567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1922768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3397293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 4</a:t>
            </a: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</a:t>
            </a:r>
            <a:r>
              <a:rPr lang="en" b="1" dirty="0">
                <a:latin typeface="Footlight MT Light" panose="0204060206030A020304" pitchFamily="18" charset="0"/>
              </a:rPr>
              <a:t>-</a:t>
            </a:r>
            <a:r>
              <a:rPr lang="en-US" b="1" dirty="0">
                <a:latin typeface="+mn-lt"/>
              </a:rPr>
              <a:t>LINEAR EQUATIONS IN TWO VARIABLES</a:t>
            </a:r>
            <a:endParaRPr lang="en" b="1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F99C35-EF52-485E-B78B-3D34F253501B}"/>
              </a:ext>
            </a:extLst>
          </p:cNvPr>
          <p:cNvSpPr txBox="1"/>
          <p:nvPr/>
        </p:nvSpPr>
        <p:spPr>
          <a:xfrm>
            <a:off x="2139993" y="696637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stellar" panose="020A0402060406010301" pitchFamily="18" charset="0"/>
              </a:rPr>
              <a:t>PERIOD 1</a:t>
            </a:r>
            <a:endParaRPr lang="en-IN" sz="1800" b="1" dirty="0">
              <a:latin typeface="Castellar" panose="020A0402060406010301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85481"/>
            <a:ext cx="1232526" cy="657469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8194" name="Picture 2" descr="Ex 4.1, 2 - Chapter 4 Class 9 Linear Equations in Two Variables - Part 7">
            <a:extLst>
              <a:ext uri="{FF2B5EF4-FFF2-40B4-BE49-F238E27FC236}">
                <a16:creationId xmlns:a16="http://schemas.microsoft.com/office/drawing/2014/main" id="{5D68E9D9-0420-477A-851C-4208D94764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1" r="6944"/>
          <a:stretch/>
        </p:blipFill>
        <p:spPr bwMode="auto">
          <a:xfrm>
            <a:off x="2000250" y="250030"/>
            <a:ext cx="4786313" cy="4893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8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6143" y="103747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81D7D64-9785-4CF3-98F2-C01AD68EECB3}"/>
                  </a:ext>
                </a:extLst>
              </p14:cNvPr>
              <p14:cNvContentPartPr/>
              <p14:nvPr/>
            </p14:nvContentPartPr>
            <p14:xfrm>
              <a:off x="6180750" y="103747"/>
              <a:ext cx="1141920" cy="2379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81D7D64-9785-4CF3-98F2-C01AD68EECB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117750" y="41107"/>
                <a:ext cx="1267560" cy="363600"/>
              </a:xfrm>
              <a:prstGeom prst="rect">
                <a:avLst/>
              </a:prstGeom>
            </p:spPr>
          </p:pic>
        </mc:Fallback>
      </mc:AlternateContent>
      <p:pic>
        <p:nvPicPr>
          <p:cNvPr id="9218" name="Picture 2" descr="Ex 4.1, 2 - Chapter 4 Class 9 Linear Equations in Two Variables - Part 8">
            <a:extLst>
              <a:ext uri="{FF2B5EF4-FFF2-40B4-BE49-F238E27FC236}">
                <a16:creationId xmlns:a16="http://schemas.microsoft.com/office/drawing/2014/main" id="{55361F2E-8CF7-45B6-B37F-128BCA5465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3" r="8750"/>
          <a:stretch/>
        </p:blipFill>
        <p:spPr bwMode="auto">
          <a:xfrm>
            <a:off x="2000250" y="337016"/>
            <a:ext cx="4693444" cy="480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04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1827" y="6018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71450" y="-1801285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4" name="Google Shape;78;p16">
            <a:extLst>
              <a:ext uri="{FF2B5EF4-FFF2-40B4-BE49-F238E27FC236}">
                <a16:creationId xmlns:a16="http://schemas.microsoft.com/office/drawing/2014/main" id="{BE3CB10D-AD7F-46ED-BCB4-4610A7EB0A7D}"/>
              </a:ext>
            </a:extLst>
          </p:cNvPr>
          <p:cNvSpPr txBox="1"/>
          <p:nvPr/>
        </p:nvSpPr>
        <p:spPr>
          <a:xfrm>
            <a:off x="-82418" y="672061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omework assignment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0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latin typeface="Footlight MT Light" panose="0204060206030A020304" pitchFamily="18" charset="0"/>
              </a:rPr>
              <a:t>                                                                                             Exercise 4.1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latin typeface="Footlight MT Light" panose="0204060206030A020304" pitchFamily="18" charset="0"/>
              </a:rPr>
              <a:t>                                                                                </a:t>
            </a:r>
            <a:endParaRPr sz="14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3288" y="56906"/>
            <a:ext cx="1232526" cy="6717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FC2457-0D89-4F9E-936B-D2B022913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9177" y="1030916"/>
            <a:ext cx="911436" cy="374203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  <a:latin typeface="Castellar" panose="020A0402060406010301" pitchFamily="18" charset="0"/>
              </a:rPr>
              <a:t>AHA</a:t>
            </a:r>
            <a:endParaRPr lang="en-IN" sz="1800" dirty="0">
              <a:solidFill>
                <a:srgbClr val="FF0000"/>
              </a:solidFill>
              <a:latin typeface="Castellar" panose="020A0402060406010301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43AFE1C-963D-47FA-8FC0-61609AA1E7F4}"/>
              </a:ext>
            </a:extLst>
          </p:cNvPr>
          <p:cNvGrpSpPr/>
          <p:nvPr/>
        </p:nvGrpSpPr>
        <p:grpSpPr>
          <a:xfrm>
            <a:off x="2221110" y="1693507"/>
            <a:ext cx="79200" cy="177840"/>
            <a:chOff x="2221110" y="1693507"/>
            <a:chExt cx="79200" cy="177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A6772ED-8529-4330-BBE8-787CEF149368}"/>
                    </a:ext>
                  </a:extLst>
                </p14:cNvPr>
                <p14:cNvContentPartPr/>
                <p14:nvPr/>
              </p14:nvContentPartPr>
              <p14:xfrm>
                <a:off x="2221110" y="1693507"/>
                <a:ext cx="8280" cy="1778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A6772ED-8529-4330-BBE8-787CEF14936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158470" y="1630867"/>
                  <a:ext cx="13392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4FC9756-BE0D-4279-969B-EC437C31D60D}"/>
                    </a:ext>
                  </a:extLst>
                </p14:cNvPr>
                <p14:cNvContentPartPr/>
                <p14:nvPr/>
              </p14:nvContentPartPr>
              <p14:xfrm>
                <a:off x="2292750" y="1761187"/>
                <a:ext cx="7560" cy="3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4FC9756-BE0D-4279-969B-EC437C31D6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30110" y="1698547"/>
                  <a:ext cx="133200" cy="128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BF9611F-F612-4682-A756-9C94D3B86034}"/>
                  </a:ext>
                </a:extLst>
              </p14:cNvPr>
              <p14:cNvContentPartPr/>
              <p14:nvPr/>
            </p14:nvContentPartPr>
            <p14:xfrm>
              <a:off x="2242710" y="2035147"/>
              <a:ext cx="17280" cy="2293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BF9611F-F612-4682-A756-9C94D3B860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180070" y="1972147"/>
                <a:ext cx="142920" cy="3549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 1">
            <a:extLst>
              <a:ext uri="{FF2B5EF4-FFF2-40B4-BE49-F238E27FC236}">
                <a16:creationId xmlns:a16="http://schemas.microsoft.com/office/drawing/2014/main" id="{111C1858-2DED-45E6-8450-6016E1B50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17" y="1597761"/>
            <a:ext cx="74223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1. What will be the nature of roots of quadratic equation 2x2 + 4x – n = 0?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1850" y="114606"/>
            <a:ext cx="1232526" cy="52833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863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83283" y="0"/>
            <a:ext cx="8896202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  <a:endParaRPr lang="en-US" sz="2400" b="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     1.Students will be able to learn concepts about Linear Equations In Two Variables.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367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6144" y="78337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73350" y="2029747"/>
                <a:ext cx="852480" cy="241200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Ex 4.1, 1 - The cost of a notebook is twice cost of a pen - Equations of form ax + by + c = 0">
            <a:extLst>
              <a:ext uri="{FF2B5EF4-FFF2-40B4-BE49-F238E27FC236}">
                <a16:creationId xmlns:a16="http://schemas.microsoft.com/office/drawing/2014/main" id="{F694B111-2355-4527-9B3F-3E94BB8545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8" r="3889"/>
          <a:stretch/>
        </p:blipFill>
        <p:spPr bwMode="auto">
          <a:xfrm>
            <a:off x="2000250" y="271462"/>
            <a:ext cx="4943475" cy="487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58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4718" y="56907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14:cNvPr>
              <p14:cNvContentPartPr/>
              <p14:nvPr/>
            </p14:nvContentPartPr>
            <p14:xfrm>
              <a:off x="6157710" y="1984387"/>
              <a:ext cx="738360" cy="65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94710" y="1921747"/>
                <a:ext cx="864000" cy="191160"/>
              </a:xfrm>
              <a:prstGeom prst="rect">
                <a:avLst/>
              </a:prstGeom>
            </p:spPr>
          </p:pic>
        </mc:Fallback>
      </mc:AlternateContent>
      <p:pic>
        <p:nvPicPr>
          <p:cNvPr id="2050" name="Picture 2" descr="Ex 4.1, 2 - Express following linear equations in the form - Ex 4.1">
            <a:extLst>
              <a:ext uri="{FF2B5EF4-FFF2-40B4-BE49-F238E27FC236}">
                <a16:creationId xmlns:a16="http://schemas.microsoft.com/office/drawing/2014/main" id="{F3392598-97EF-4540-91E9-256723B562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61" r="6666"/>
          <a:stretch/>
        </p:blipFill>
        <p:spPr bwMode="auto">
          <a:xfrm>
            <a:off x="1993107" y="189309"/>
            <a:ext cx="4800600" cy="476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48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4725" y="121444"/>
            <a:ext cx="1232526" cy="5902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14:cNvPr>
              <p14:cNvContentPartPr/>
              <p14:nvPr/>
            </p14:nvContentPartPr>
            <p14:xfrm>
              <a:off x="6157710" y="1984387"/>
              <a:ext cx="738360" cy="65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4710" y="1921387"/>
                <a:ext cx="864000" cy="191160"/>
              </a:xfrm>
              <a:prstGeom prst="rect">
                <a:avLst/>
              </a:prstGeom>
            </p:spPr>
          </p:pic>
        </mc:Fallback>
      </mc:AlternateContent>
      <p:pic>
        <p:nvPicPr>
          <p:cNvPr id="3074" name="Picture 2" descr="Ex 4.1, 2 - Chapter 4 Class 9 Linear Equations in Two Variables - Part 2">
            <a:extLst>
              <a:ext uri="{FF2B5EF4-FFF2-40B4-BE49-F238E27FC236}">
                <a16:creationId xmlns:a16="http://schemas.microsoft.com/office/drawing/2014/main" id="{5F4A4128-9330-4FBC-84BF-192CA90D9A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33" r="9305"/>
          <a:stretch/>
        </p:blipFill>
        <p:spPr bwMode="auto">
          <a:xfrm>
            <a:off x="2000250" y="300038"/>
            <a:ext cx="4664869" cy="484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09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4725" y="49884"/>
            <a:ext cx="1232526" cy="686044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4098" name="Picture 2" descr="Ex 4.1, 2 - Chapter 4 Class 9 Linear Equations in Two Variables - Part 3">
            <a:extLst>
              <a:ext uri="{FF2B5EF4-FFF2-40B4-BE49-F238E27FC236}">
                <a16:creationId xmlns:a16="http://schemas.microsoft.com/office/drawing/2014/main" id="{56606C3A-6CEF-4BEB-9925-FA9C0E28B7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9" r="8333"/>
          <a:stretch/>
        </p:blipFill>
        <p:spPr bwMode="auto">
          <a:xfrm>
            <a:off x="2000250" y="392906"/>
            <a:ext cx="4714875" cy="4750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12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1868" y="14888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14:cNvPr>
              <p14:cNvContentPartPr/>
              <p14:nvPr/>
            </p14:nvContentPartPr>
            <p14:xfrm>
              <a:off x="6314670" y="134707"/>
              <a:ext cx="737280" cy="18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52030" y="71707"/>
                <a:ext cx="862920" cy="311760"/>
              </a:xfrm>
              <a:prstGeom prst="rect">
                <a:avLst/>
              </a:prstGeom>
            </p:spPr>
          </p:pic>
        </mc:Fallback>
      </mc:AlternateContent>
      <p:pic>
        <p:nvPicPr>
          <p:cNvPr id="5122" name="Picture 2" descr="Ex 4.1, 2 - Chapter 4 Class 9 Linear Equations in Two Variables - Part 4">
            <a:extLst>
              <a:ext uri="{FF2B5EF4-FFF2-40B4-BE49-F238E27FC236}">
                <a16:creationId xmlns:a16="http://schemas.microsoft.com/office/drawing/2014/main" id="{633771F7-D83A-44F5-BF57-331A18892F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7" r="9722"/>
          <a:stretch/>
        </p:blipFill>
        <p:spPr bwMode="auto">
          <a:xfrm>
            <a:off x="2000250" y="320826"/>
            <a:ext cx="4643438" cy="482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7582" y="134707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14:cNvPr>
              <p14:cNvContentPartPr/>
              <p14:nvPr/>
            </p14:nvContentPartPr>
            <p14:xfrm>
              <a:off x="6314670" y="134707"/>
              <a:ext cx="737280" cy="18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251639" y="71829"/>
                <a:ext cx="862981" cy="311517"/>
              </a:xfrm>
              <a:prstGeom prst="rect">
                <a:avLst/>
              </a:prstGeom>
            </p:spPr>
          </p:pic>
        </mc:Fallback>
      </mc:AlternateContent>
      <p:pic>
        <p:nvPicPr>
          <p:cNvPr id="6146" name="Picture 2" descr="Ex 4.1, 2 - Chapter 4 Class 9 Linear Equations in Two Variables - Part 5">
            <a:extLst>
              <a:ext uri="{FF2B5EF4-FFF2-40B4-BE49-F238E27FC236}">
                <a16:creationId xmlns:a16="http://schemas.microsoft.com/office/drawing/2014/main" id="{8403F951-9537-401F-ADD4-733D0A7C3E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7" r="7639"/>
          <a:stretch/>
        </p:blipFill>
        <p:spPr bwMode="auto">
          <a:xfrm>
            <a:off x="2000250" y="320826"/>
            <a:ext cx="4750594" cy="482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90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85481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7170" name="Picture 2" descr="Ex 4.1, 2 - Chapter 4 Class 9 Linear Equations in Two Variables - Part 6">
            <a:extLst>
              <a:ext uri="{FF2B5EF4-FFF2-40B4-BE49-F238E27FC236}">
                <a16:creationId xmlns:a16="http://schemas.microsoft.com/office/drawing/2014/main" id="{4D9D1F19-45FA-4B11-882A-C2B7641735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28" r="9167"/>
          <a:stretch/>
        </p:blipFill>
        <p:spPr bwMode="auto">
          <a:xfrm>
            <a:off x="2000250" y="335756"/>
            <a:ext cx="4672013" cy="48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52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69</Words>
  <Application>Microsoft Office PowerPoint</Application>
  <PresentationFormat>On-screen Show (16:9)</PresentationFormat>
  <Paragraphs>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Castellar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AHA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226</cp:revision>
  <dcterms:modified xsi:type="dcterms:W3CDTF">2021-12-18T09:28:22Z</dcterms:modified>
</cp:coreProperties>
</file>