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68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95ba7f741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95ba7f741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95ba7f741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95ba7f741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95ba7f741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95ba7f741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95ba7f741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95ba7f741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95ba7f741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95ba7f741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95ba7f741f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95ba7f741f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95ba7f741f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95ba7f741f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42255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43800" y="2889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760272" y="1842125"/>
            <a:ext cx="4224000" cy="30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9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VARIABLES</a:t>
            </a:r>
            <a:endParaRPr sz="1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454026" y="2247400"/>
            <a:ext cx="4413000" cy="15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69926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 dirty="0" smtClean="0">
                <a:latin typeface="Calibri"/>
                <a:ea typeface="Calibri"/>
                <a:cs typeface="Calibri"/>
                <a:sym typeface="Calibri"/>
              </a:rPr>
              <a:t>3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lang="en" sz="1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lang="en" sz="1400" b="1" i="0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7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VARIABLES</a:t>
            </a:r>
            <a:endParaRPr sz="1700" b="0" i="0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sz="28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57675" y="1261250"/>
            <a:ext cx="80382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54330" marR="0" lvl="0" indent="-3486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lang="en" sz="2100" i="0" u="none" strike="noStrike" cap="non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</a:t>
            </a:r>
            <a:r>
              <a:rPr lang="en" sz="21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linear equations in one variable.</a:t>
            </a:r>
            <a:endParaRPr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lang="en" sz="1550" i="0" u="none" strike="noStrike" cap="non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sz="190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811325" y="4881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dirty="0">
                <a:solidFill>
                  <a:srgbClr val="FF0000"/>
                </a:solidFill>
              </a:rPr>
              <a:t>Exercise -14 </a:t>
            </a:r>
            <a:r>
              <a:rPr lang="en" sz="2100" b="1" dirty="0" smtClean="0">
                <a:solidFill>
                  <a:srgbClr val="FF0000"/>
                </a:solidFill>
              </a:rPr>
              <a:t>C</a:t>
            </a:r>
            <a:endParaRPr sz="2100" b="1">
              <a:solidFill>
                <a:srgbClr val="FF0000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723" y="882870"/>
            <a:ext cx="1098687" cy="474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2150" y="1588923"/>
            <a:ext cx="2969597" cy="78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530" y="2557024"/>
            <a:ext cx="8439872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386" y="3649115"/>
            <a:ext cx="7516813" cy="817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7275" y="939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28193" y="146050"/>
            <a:ext cx="4420257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6384" y="189570"/>
            <a:ext cx="34956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65551" y="1473638"/>
            <a:ext cx="1531686" cy="1017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63322" y="141904"/>
            <a:ext cx="1578864" cy="78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6635" y="861082"/>
            <a:ext cx="3178066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02816" y="493985"/>
            <a:ext cx="4253274" cy="4334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" sz="2600" b="0" i="0" u="none" strike="noStrike" cap="none" dirty="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</a:t>
            </a:r>
            <a:r>
              <a:rPr lang="en" sz="2600" b="0" i="0" u="none" strike="noStrike" cap="none" dirty="0" smtClean="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" sz="2600" dirty="0" smtClean="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" sz="2600" b="0" i="0" u="none" strike="noStrike" cap="none" dirty="0" smtClean="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(C)  </a:t>
            </a:r>
            <a:r>
              <a:rPr lang="en" sz="1800" b="0" i="0" u="none" strike="noStrike" cap="none" dirty="0" smtClean="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spAutoFit/>
          </a:bodyPr>
          <a:lstStyle/>
          <a:p>
            <a:pPr marL="63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</Words>
  <PresentationFormat>On-screen Show (16:9)</PresentationFormat>
  <Paragraphs>14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SUBRAT</dc:creator>
  <cp:lastModifiedBy>SUBRAT</cp:lastModifiedBy>
  <cp:revision>4</cp:revision>
  <dcterms:modified xsi:type="dcterms:W3CDTF">2022-11-16T09:39:40Z</dcterms:modified>
</cp:coreProperties>
</file>