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195ba7f741f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195ba7f741f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195ba7f741f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195ba7f741f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195ba7f741f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195ba7f741f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195ba7f741f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195ba7f741f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95ba7f741f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195ba7f741f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195ba7f741f_0_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195ba7f741f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195ba7f741f_0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195ba7f741f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195ba7f741f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195ba7f741f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6.jpg"/><Relationship Id="rId4" Type="http://schemas.openxmlformats.org/officeDocument/2006/relationships/image" Target="../media/image1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2.png"/><Relationship Id="rId4" Type="http://schemas.openxmlformats.org/officeDocument/2006/relationships/image" Target="../media/image3.png"/><Relationship Id="rId5" Type="http://schemas.openxmlformats.org/officeDocument/2006/relationships/image" Target="../media/image8.png"/><Relationship Id="rId6" Type="http://schemas.openxmlformats.org/officeDocument/2006/relationships/image" Target="../media/image14.png"/><Relationship Id="rId7" Type="http://schemas.openxmlformats.org/officeDocument/2006/relationships/image" Target="../media/image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5.png"/><Relationship Id="rId4" Type="http://schemas.openxmlformats.org/officeDocument/2006/relationships/image" Target="../media/image1.png"/><Relationship Id="rId5" Type="http://schemas.openxmlformats.org/officeDocument/2006/relationships/image" Target="../media/image10.png"/><Relationship Id="rId6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3.png"/><Relationship Id="rId4" Type="http://schemas.openxmlformats.org/officeDocument/2006/relationships/image" Target="../media/image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Relationship Id="rId4" Type="http://schemas.openxmlformats.org/officeDocument/2006/relationships/image" Target="../media/image4.png"/><Relationship Id="rId5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Relationship Id="rId4" Type="http://schemas.openxmlformats.org/officeDocument/2006/relationships/image" Target="../media/image7.png"/><Relationship Id="rId5" Type="http://schemas.openxmlformats.org/officeDocument/2006/relationships/image" Target="../media/image6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073150"/>
            <a:ext cx="9144000" cy="10718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4225550"/>
            <a:ext cx="9144000" cy="10718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543800" y="288925"/>
            <a:ext cx="1575816" cy="786384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2760272" y="1842125"/>
            <a:ext cx="4224000" cy="306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95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lang="en" sz="19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LINEAR EQUATIONS IN ONE VARIABLES</a:t>
            </a:r>
            <a:endParaRPr b="1" i="0" sz="19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2454026" y="2247400"/>
            <a:ext cx="4413000" cy="152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6992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" sz="2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PERIOD 1</a:t>
            </a:r>
            <a:endParaRPr b="0" i="0" sz="2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1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MATHEMATICS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NUMBER: 1</a:t>
            </a:r>
            <a:r>
              <a:rPr b="1" lang="en"/>
              <a:t>3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NAME :</a:t>
            </a:r>
            <a:r>
              <a:rPr b="1" i="0" lang="en" sz="1400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lang="en" sz="17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LINEAR EQUATIONS IN ONE VARIABLES</a:t>
            </a:r>
            <a:endParaRPr b="0" i="0" sz="1700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390550" y="499998"/>
            <a:ext cx="2640900" cy="44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Learning outcome</a:t>
            </a:r>
            <a:endParaRPr b="1" i="0" sz="2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157675" y="1261250"/>
            <a:ext cx="8038200" cy="143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8615" lvl="0" marL="35433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900"/>
              <a:buFont typeface="Calibri"/>
              <a:buChar char="❑"/>
            </a:pPr>
            <a:r>
              <a:rPr i="0" lang="en" sz="21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Students will be able to understand the concept  of </a:t>
            </a:r>
            <a:r>
              <a:rPr lang="en" sz="2100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linear equations in one variable.</a:t>
            </a:r>
            <a:endParaRPr sz="2100">
              <a:solidFill>
                <a:srgbClr val="58585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en" sz="1200">
                <a:solidFill>
                  <a:srgbClr val="202124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</a:br>
            <a:endParaRPr sz="1200">
              <a:solidFill>
                <a:srgbClr val="202124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0"/>
              <a:buFont typeface="Arial"/>
              <a:buNone/>
            </a:pPr>
            <a:r>
              <a:rPr i="0" lang="en" sz="1550" u="none" cap="none" strike="noStrike">
                <a:solidFill>
                  <a:srgbClr val="33333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.</a:t>
            </a:r>
            <a:endParaRPr i="0" sz="19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5" name="Google Shape;65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152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2811325" y="488150"/>
            <a:ext cx="30000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rgbClr val="FF0000"/>
                </a:solidFill>
              </a:rPr>
              <a:t>Exercise -14 A</a:t>
            </a:r>
            <a:endParaRPr b="1" sz="2100">
              <a:solidFill>
                <a:srgbClr val="FF0000"/>
              </a:solidFill>
            </a:endParaRPr>
          </a:p>
        </p:txBody>
      </p:sp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1750" y="865850"/>
            <a:ext cx="1891400" cy="620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31750" y="1848363"/>
            <a:ext cx="1648000" cy="926162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826075" y="1150287"/>
            <a:ext cx="2246475" cy="765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597773" y="2069800"/>
            <a:ext cx="3264352" cy="765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1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7289750" y="289050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Google Shape;8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2300" y="187050"/>
            <a:ext cx="1495425" cy="1276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736375" y="1463400"/>
            <a:ext cx="3457575" cy="2609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18375" y="1652375"/>
            <a:ext cx="3606550" cy="3351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1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7527275" y="93950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92100" y="1024850"/>
            <a:ext cx="4777575" cy="2968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289750" y="289050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3166350" cy="951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1256125"/>
            <a:ext cx="4297000" cy="1063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289750" y="289050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Google Shape;101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3575" y="214313"/>
            <a:ext cx="3105150" cy="3457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04625" y="276225"/>
            <a:ext cx="3057525" cy="3333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1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493325" y="127875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0"/>
          <p:cNvSpPr txBox="1"/>
          <p:nvPr/>
        </p:nvSpPr>
        <p:spPr>
          <a:xfrm>
            <a:off x="462075" y="552200"/>
            <a:ext cx="30000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Home assignment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20"/>
          <p:cNvSpPr txBox="1"/>
          <p:nvPr/>
        </p:nvSpPr>
        <p:spPr>
          <a:xfrm>
            <a:off x="188000" y="1463825"/>
            <a:ext cx="40290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" sz="26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Exercise 1</a:t>
            </a:r>
            <a:r>
              <a:rPr lang="en" sz="2600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b="0" i="0" lang="en" sz="26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(A)  </a:t>
            </a:r>
            <a:r>
              <a:rPr b="0" i="0" lang="en" sz="18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0" name="Google Shape;110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152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1"/>
          <p:cNvSpPr txBox="1"/>
          <p:nvPr/>
        </p:nvSpPr>
        <p:spPr>
          <a:xfrm>
            <a:off x="877977" y="1759088"/>
            <a:ext cx="7059900" cy="142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4125">
            <a:spAutoFit/>
          </a:bodyPr>
          <a:lstStyle/>
          <a:p>
            <a:pPr indent="0" lvl="0" marL="63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6" name="Google Shape;116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89750" y="289050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