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486399"/>
            <a:ext cx="9143999" cy="137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19075" y="285750"/>
            <a:ext cx="1581150" cy="1047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72400" y="6019800"/>
            <a:ext cx="11430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215" y="2244534"/>
            <a:ext cx="8497569" cy="1913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1" y="1385252"/>
            <a:ext cx="87630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z="4800" spc="-15" dirty="0" smtClean="0">
                <a:solidFill>
                  <a:srgbClr val="FF0000"/>
                </a:solidFill>
              </a:rPr>
              <a:t>Welcome to the online class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1638301" y="2590800"/>
            <a:ext cx="6705600" cy="1308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-5" dirty="0">
                <a:latin typeface="Carlito"/>
                <a:cs typeface="Carlito"/>
              </a:rPr>
              <a:t>SUBJECT </a:t>
            </a:r>
            <a:r>
              <a:rPr sz="2750" b="1" spc="5" dirty="0">
                <a:latin typeface="Carlito"/>
                <a:cs typeface="Carlito"/>
              </a:rPr>
              <a:t>:</a:t>
            </a:r>
            <a:r>
              <a:rPr sz="2750" b="1" spc="200" dirty="0">
                <a:latin typeface="Carlito"/>
                <a:cs typeface="Carlito"/>
              </a:rPr>
              <a:t> </a:t>
            </a:r>
            <a:r>
              <a:rPr sz="2750" b="1" spc="-45" dirty="0">
                <a:latin typeface="Carlito"/>
                <a:cs typeface="Carlito"/>
              </a:rPr>
              <a:t>MATHEMATICS</a:t>
            </a:r>
            <a:endParaRPr sz="275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750" b="1" spc="5" dirty="0">
                <a:latin typeface="Carlito"/>
                <a:cs typeface="Carlito"/>
              </a:rPr>
              <a:t>CHAPTER </a:t>
            </a:r>
            <a:r>
              <a:rPr sz="2750" b="1" spc="-10" dirty="0">
                <a:latin typeface="Carlito"/>
                <a:cs typeface="Carlito"/>
              </a:rPr>
              <a:t>NAME</a:t>
            </a:r>
            <a:r>
              <a:rPr sz="2750" b="1" spc="295" dirty="0">
                <a:latin typeface="Carlito"/>
                <a:cs typeface="Carlito"/>
              </a:rPr>
              <a:t> </a:t>
            </a:r>
            <a:r>
              <a:rPr sz="2750" b="1" spc="-5" dirty="0">
                <a:latin typeface="Carlito"/>
                <a:cs typeface="Carlito"/>
              </a:rPr>
              <a:t>:DIRECTIONS</a:t>
            </a:r>
            <a:endParaRPr sz="275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ft Right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53400" cy="458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104890" y="4239514"/>
            <a:ext cx="2674620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0" b="1" spc="15" dirty="0">
                <a:latin typeface="Carlito"/>
                <a:cs typeface="Carlito"/>
              </a:rPr>
              <a:t>RIG</a:t>
            </a:r>
            <a:r>
              <a:rPr sz="6000" b="1" spc="40" dirty="0">
                <a:latin typeface="Carlito"/>
                <a:cs typeface="Carlito"/>
              </a:rPr>
              <a:t>H</a:t>
            </a:r>
            <a:r>
              <a:rPr sz="6000" b="1" spc="15" dirty="0">
                <a:latin typeface="Carlito"/>
                <a:cs typeface="Carlito"/>
              </a:rPr>
              <a:t>T</a:t>
            </a:r>
            <a:endParaRPr sz="60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7892" y="4239514"/>
            <a:ext cx="1924050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0" b="1" spc="10" dirty="0">
                <a:latin typeface="Carlito"/>
                <a:cs typeface="Carlito"/>
              </a:rPr>
              <a:t>L</a:t>
            </a:r>
            <a:r>
              <a:rPr sz="6000" b="1" spc="-25" dirty="0">
                <a:latin typeface="Carlito"/>
                <a:cs typeface="Carlito"/>
              </a:rPr>
              <a:t>E</a:t>
            </a:r>
            <a:r>
              <a:rPr sz="6000" b="1" spc="15" dirty="0">
                <a:latin typeface="Carlito"/>
                <a:cs typeface="Carlito"/>
              </a:rPr>
              <a:t>FT</a:t>
            </a:r>
            <a:endParaRPr sz="6000" dirty="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72400" y="6019800"/>
            <a:ext cx="1143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Person Thumbs Up Clipart Transparent - Novocom.to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40" y="1364648"/>
            <a:ext cx="2438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erson Thumbs Up Clipart Transparent - Novocom.to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9107" y="1364648"/>
            <a:ext cx="258254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SP Tutorial for Animated Rainbow tex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38" y="2109850"/>
            <a:ext cx="27432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st Back Pua GIFs | Gfyc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1781"/>
            <a:ext cx="2843778" cy="180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772400" y="6019800"/>
            <a:ext cx="1143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/>
          <p:cNvSpPr txBox="1"/>
          <p:nvPr/>
        </p:nvSpPr>
        <p:spPr>
          <a:xfrm>
            <a:off x="917892" y="4239514"/>
            <a:ext cx="1924050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0" b="1" spc="10" dirty="0">
                <a:latin typeface="Carlito"/>
                <a:cs typeface="Carlito"/>
              </a:rPr>
              <a:t>L</a:t>
            </a:r>
            <a:r>
              <a:rPr sz="6000" b="1" spc="-25" dirty="0">
                <a:latin typeface="Carlito"/>
                <a:cs typeface="Carlito"/>
              </a:rPr>
              <a:t>E</a:t>
            </a:r>
            <a:r>
              <a:rPr sz="6000" b="1" spc="15" dirty="0">
                <a:latin typeface="Carlito"/>
                <a:cs typeface="Carlito"/>
              </a:rPr>
              <a:t>FT</a:t>
            </a:r>
            <a:endParaRPr sz="60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4890" y="4239514"/>
            <a:ext cx="2674620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0" b="1" spc="15" dirty="0">
                <a:latin typeface="Carlito"/>
                <a:cs typeface="Carlito"/>
              </a:rPr>
              <a:t>RIG</a:t>
            </a:r>
            <a:r>
              <a:rPr sz="6000" b="1" spc="40" dirty="0">
                <a:latin typeface="Carlito"/>
                <a:cs typeface="Carlito"/>
              </a:rPr>
              <a:t>H</a:t>
            </a:r>
            <a:r>
              <a:rPr sz="6000" b="1" spc="15" dirty="0">
                <a:latin typeface="Carlito"/>
                <a:cs typeface="Carlito"/>
              </a:rPr>
              <a:t>T</a:t>
            </a:r>
            <a:endParaRPr sz="6000" dirty="0">
              <a:latin typeface="Carlito"/>
              <a:cs typeface="Carlito"/>
            </a:endParaRPr>
          </a:p>
        </p:txBody>
      </p:sp>
      <p:pic>
        <p:nvPicPr>
          <p:cNvPr id="3074" name="Picture 2" descr="A running car by nana on Dribbb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464"/>
            <a:ext cx="45974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mple Car Animation | Car animation, Animation design,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83" y="791464"/>
            <a:ext cx="45974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/>
          <p:cNvSpPr txBox="1"/>
          <p:nvPr/>
        </p:nvSpPr>
        <p:spPr>
          <a:xfrm>
            <a:off x="2057400" y="457200"/>
            <a:ext cx="1924050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0" b="1" spc="10" dirty="0">
                <a:latin typeface="Carlito"/>
                <a:cs typeface="Carlito"/>
              </a:rPr>
              <a:t>L</a:t>
            </a:r>
            <a:r>
              <a:rPr sz="6000" b="1" spc="-25" dirty="0">
                <a:latin typeface="Carlito"/>
                <a:cs typeface="Carlito"/>
              </a:rPr>
              <a:t>E</a:t>
            </a:r>
            <a:r>
              <a:rPr sz="6000" b="1" spc="15" dirty="0">
                <a:latin typeface="Carlito"/>
                <a:cs typeface="Carlito"/>
              </a:rPr>
              <a:t>FT</a:t>
            </a:r>
            <a:endParaRPr sz="6000" dirty="0">
              <a:latin typeface="Carlito"/>
              <a:cs typeface="Carlito"/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4953000" y="457200"/>
            <a:ext cx="2674620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0" b="1" spc="15" dirty="0">
                <a:latin typeface="Carlito"/>
                <a:cs typeface="Carlito"/>
              </a:rPr>
              <a:t>RIG</a:t>
            </a:r>
            <a:r>
              <a:rPr sz="6000" b="1" spc="40" dirty="0">
                <a:latin typeface="Carlito"/>
                <a:cs typeface="Carlito"/>
              </a:rPr>
              <a:t>H</a:t>
            </a:r>
            <a:r>
              <a:rPr sz="6000" b="1" spc="15" dirty="0">
                <a:latin typeface="Carlito"/>
                <a:cs typeface="Carlito"/>
              </a:rPr>
              <a:t>T</a:t>
            </a:r>
            <a:endParaRPr sz="6000" dirty="0">
              <a:latin typeface="Carlito"/>
              <a:cs typeface="Carlito"/>
            </a:endParaRPr>
          </a:p>
        </p:txBody>
      </p:sp>
      <p:pic>
        <p:nvPicPr>
          <p:cNvPr id="4098" name="Picture 2" descr="A Scientist&amp;#39;s Guide to the Coziest Sweaters - WSJ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00200"/>
            <a:ext cx="6019800" cy="392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"/>
          <p:cNvSpPr txBox="1"/>
          <p:nvPr/>
        </p:nvSpPr>
        <p:spPr>
          <a:xfrm>
            <a:off x="2286000" y="3931483"/>
            <a:ext cx="1924050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0" b="1" spc="10" dirty="0">
                <a:latin typeface="Carlito"/>
                <a:cs typeface="Carlito"/>
              </a:rPr>
              <a:t>L</a:t>
            </a:r>
            <a:r>
              <a:rPr sz="6000" b="1" spc="-25" dirty="0">
                <a:latin typeface="Carlito"/>
                <a:cs typeface="Carlito"/>
              </a:rPr>
              <a:t>E</a:t>
            </a:r>
            <a:r>
              <a:rPr sz="6000" b="1" spc="15" dirty="0">
                <a:latin typeface="Carlito"/>
                <a:cs typeface="Carlito"/>
              </a:rPr>
              <a:t>FT</a:t>
            </a:r>
            <a:endParaRPr sz="6000" dirty="0">
              <a:latin typeface="Carlito"/>
              <a:cs typeface="Carlito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029200" y="3926744"/>
            <a:ext cx="2674620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0" b="1" spc="15" dirty="0">
                <a:latin typeface="Carlito"/>
                <a:cs typeface="Carlito"/>
              </a:rPr>
              <a:t>RIG</a:t>
            </a:r>
            <a:r>
              <a:rPr sz="6000" b="1" spc="40" dirty="0">
                <a:latin typeface="Carlito"/>
                <a:cs typeface="Carlito"/>
              </a:rPr>
              <a:t>H</a:t>
            </a:r>
            <a:r>
              <a:rPr sz="6000" b="1" spc="15" dirty="0">
                <a:latin typeface="Carlito"/>
                <a:cs typeface="Carlito"/>
              </a:rPr>
              <a:t>T</a:t>
            </a:r>
            <a:endParaRPr sz="6000" dirty="0">
              <a:latin typeface="Carlito"/>
              <a:cs typeface="Carlito"/>
            </a:endParaRPr>
          </a:p>
        </p:txBody>
      </p:sp>
      <p:pic>
        <p:nvPicPr>
          <p:cNvPr id="6146" name="Picture 2" descr="Fun with friends..... | Shinchan Amin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27490" cy="33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"/>
          <p:cNvSpPr txBox="1"/>
          <p:nvPr/>
        </p:nvSpPr>
        <p:spPr>
          <a:xfrm>
            <a:off x="1047469" y="4886516"/>
            <a:ext cx="1924050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0" b="1" spc="10" dirty="0">
                <a:latin typeface="Carlito"/>
                <a:cs typeface="Carlito"/>
              </a:rPr>
              <a:t>L</a:t>
            </a:r>
            <a:r>
              <a:rPr sz="6000" b="1" spc="-25" dirty="0">
                <a:latin typeface="Carlito"/>
                <a:cs typeface="Carlito"/>
              </a:rPr>
              <a:t>E</a:t>
            </a:r>
            <a:r>
              <a:rPr sz="6000" b="1" spc="15" dirty="0">
                <a:latin typeface="Carlito"/>
                <a:cs typeface="Carlito"/>
              </a:rPr>
              <a:t>FT</a:t>
            </a:r>
            <a:endParaRPr sz="6000" dirty="0">
              <a:latin typeface="Carlito"/>
              <a:cs typeface="Carlito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096000" y="4869073"/>
            <a:ext cx="2674620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0" b="1" spc="15" dirty="0">
                <a:latin typeface="Carlito"/>
                <a:cs typeface="Carlito"/>
              </a:rPr>
              <a:t>RIG</a:t>
            </a:r>
            <a:r>
              <a:rPr sz="6000" b="1" spc="40" dirty="0">
                <a:latin typeface="Carlito"/>
                <a:cs typeface="Carlito"/>
              </a:rPr>
              <a:t>H</a:t>
            </a:r>
            <a:r>
              <a:rPr sz="6000" b="1" spc="15" dirty="0">
                <a:latin typeface="Carlito"/>
                <a:cs typeface="Carlito"/>
              </a:rPr>
              <a:t>T</a:t>
            </a:r>
            <a:endParaRPr sz="6000" dirty="0">
              <a:latin typeface="Carlito"/>
              <a:cs typeface="Carlito"/>
            </a:endParaRPr>
          </a:p>
        </p:txBody>
      </p:sp>
      <p:pic>
        <p:nvPicPr>
          <p:cNvPr id="5122" name="Picture 2" descr="Doraemon (2005 anime) | Doraemon Wiki | Fand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9" y="1371600"/>
            <a:ext cx="23812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bita walk cycle by Evgeny Gladyshev on Dribbb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990600"/>
            <a:ext cx="4038600" cy="36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215" y="2244534"/>
            <a:ext cx="8497569" cy="161710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469900" marR="6985" algn="ctr">
              <a:lnSpc>
                <a:spcPct val="100000"/>
              </a:lnSpc>
              <a:spcBef>
                <a:spcPts val="1050"/>
              </a:spcBef>
            </a:pPr>
            <a:r>
              <a:rPr sz="4400" spc="-15" dirty="0"/>
              <a:t>THANKING</a:t>
            </a:r>
            <a:r>
              <a:rPr sz="4400" spc="40" dirty="0"/>
              <a:t> </a:t>
            </a:r>
            <a:r>
              <a:rPr sz="4400" spc="-80" dirty="0"/>
              <a:t>YOU</a:t>
            </a:r>
          </a:p>
          <a:p>
            <a:pPr marL="469900" algn="ctr">
              <a:lnSpc>
                <a:spcPct val="100000"/>
              </a:lnSpc>
              <a:spcBef>
                <a:spcPts val="955"/>
              </a:spcBef>
            </a:pPr>
            <a:r>
              <a:rPr sz="4400" dirty="0">
                <a:solidFill>
                  <a:srgbClr val="FF0000"/>
                </a:solidFill>
              </a:rPr>
              <a:t>ODM </a:t>
            </a:r>
            <a:r>
              <a:rPr sz="4400" spc="-45" dirty="0">
                <a:solidFill>
                  <a:srgbClr val="FF0000"/>
                </a:solidFill>
              </a:rPr>
              <a:t>EDUCATIONAL</a:t>
            </a:r>
            <a:r>
              <a:rPr sz="4400" spc="4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27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Carlito</vt:lpstr>
      <vt:lpstr>Office Theme</vt:lpstr>
      <vt:lpstr>Welcome to the online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THANKING YOU ODM EDUCATIONAL GROUP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online class</dc:title>
  <cp:lastModifiedBy>tvs</cp:lastModifiedBy>
  <cp:revision>3</cp:revision>
  <dcterms:created xsi:type="dcterms:W3CDTF">2021-08-01T09:13:02Z</dcterms:created>
  <dcterms:modified xsi:type="dcterms:W3CDTF">2021-08-01T09:50:49Z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2020-09-07T00:00:00Z</vt:filetime>
  </property>
  <property fmtid="{D5CDD505-2E9C-101B-9397-08002B2CF9AE}" pid="3" name="LastSaved">
    <vt:filetime>2021-08-01T00:00:00Z</vt:filetime>
  </property>
</Properties>
</file>