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6"/>
  </p:notesMasterIdLst>
  <p:sldIdLst>
    <p:sldId id="308" r:id="rId2"/>
    <p:sldId id="354" r:id="rId3"/>
    <p:sldId id="369" r:id="rId4"/>
    <p:sldId id="355" r:id="rId5"/>
    <p:sldId id="356" r:id="rId6"/>
    <p:sldId id="357" r:id="rId7"/>
    <p:sldId id="358" r:id="rId8"/>
    <p:sldId id="359" r:id="rId9"/>
    <p:sldId id="360" r:id="rId10"/>
    <p:sldId id="375" r:id="rId11"/>
    <p:sldId id="372" r:id="rId12"/>
    <p:sldId id="373" r:id="rId13"/>
    <p:sldId id="374" r:id="rId14"/>
    <p:sldId id="370" r:id="rId15"/>
    <p:sldId id="371" r:id="rId16"/>
    <p:sldId id="391" r:id="rId17"/>
    <p:sldId id="361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90" r:id="rId33"/>
    <p:sldId id="412" r:id="rId34"/>
    <p:sldId id="362" r:id="rId35"/>
    <p:sldId id="363" r:id="rId36"/>
    <p:sldId id="409" r:id="rId37"/>
    <p:sldId id="410" r:id="rId38"/>
    <p:sldId id="411" r:id="rId39"/>
    <p:sldId id="413" r:id="rId40"/>
    <p:sldId id="414" r:id="rId41"/>
    <p:sldId id="415" r:id="rId42"/>
    <p:sldId id="416" r:id="rId43"/>
    <p:sldId id="417" r:id="rId44"/>
    <p:sldId id="418" r:id="rId45"/>
    <p:sldId id="419" r:id="rId46"/>
    <p:sldId id="392" r:id="rId47"/>
    <p:sldId id="421" r:id="rId48"/>
    <p:sldId id="420" r:id="rId49"/>
    <p:sldId id="393" r:id="rId50"/>
    <p:sldId id="422" r:id="rId51"/>
    <p:sldId id="423" r:id="rId52"/>
    <p:sldId id="394" r:id="rId53"/>
    <p:sldId id="424" r:id="rId54"/>
    <p:sldId id="425" r:id="rId55"/>
    <p:sldId id="395" r:id="rId56"/>
    <p:sldId id="426" r:id="rId57"/>
    <p:sldId id="427" r:id="rId58"/>
    <p:sldId id="408" r:id="rId59"/>
    <p:sldId id="407" r:id="rId60"/>
    <p:sldId id="364" r:id="rId61"/>
    <p:sldId id="366" r:id="rId62"/>
    <p:sldId id="403" r:id="rId63"/>
    <p:sldId id="404" r:id="rId64"/>
    <p:sldId id="405" r:id="rId65"/>
    <p:sldId id="406" r:id="rId66"/>
    <p:sldId id="365" r:id="rId67"/>
    <p:sldId id="396" r:id="rId68"/>
    <p:sldId id="397" r:id="rId69"/>
    <p:sldId id="398" r:id="rId70"/>
    <p:sldId id="399" r:id="rId71"/>
    <p:sldId id="400" r:id="rId72"/>
    <p:sldId id="401" r:id="rId73"/>
    <p:sldId id="402" r:id="rId74"/>
    <p:sldId id="307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61D9C3-8CF5-47F9-A342-05977810EFF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F5A01B9-9C5D-43EE-AA6E-25197DA0C184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DISABILITY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6A6AF71-D7DB-44C8-8A17-3DE2536F0D0E}" type="parTrans" cxnId="{FACF94F7-8E9E-46A6-B3E7-6F008178F372}">
      <dgm:prSet/>
      <dgm:spPr/>
      <dgm:t>
        <a:bodyPr/>
        <a:lstStyle/>
        <a:p>
          <a:endParaRPr lang="en-IN"/>
        </a:p>
      </dgm:t>
    </dgm:pt>
    <dgm:pt modelId="{707B1F8B-C8EC-41FE-A4E8-12E77FD9467D}" type="sibTrans" cxnId="{FACF94F7-8E9E-46A6-B3E7-6F008178F372}">
      <dgm:prSet/>
      <dgm:spPr/>
      <dgm:t>
        <a:bodyPr/>
        <a:lstStyle/>
        <a:p>
          <a:endParaRPr lang="en-IN"/>
        </a:p>
      </dgm:t>
    </dgm:pt>
    <dgm:pt modelId="{C07578BC-0405-4B06-9999-4053F1F18362}">
      <dgm:prSet phldrT="[Text]"/>
      <dgm:spPr/>
      <dgm:t>
        <a:bodyPr/>
        <a:lstStyle/>
        <a:p>
          <a:pPr algn="l">
            <a:buFontTx/>
            <a:buNone/>
          </a:pPr>
          <a:r>
            <a:rPr lang="en-US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Disability</a:t>
          </a:r>
          <a:r>
            <a:rPr lang="en-US" b="1" baseline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 is a disadvantage that restricts the functions or movements of a person.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1D7B32A-5200-4B8D-BEBB-2FF5578E3EAE}" type="parTrans" cxnId="{5140F1D0-DD1D-441B-A0AD-BD5B0E418FA7}">
      <dgm:prSet/>
      <dgm:spPr/>
      <dgm:t>
        <a:bodyPr/>
        <a:lstStyle/>
        <a:p>
          <a:endParaRPr lang="en-IN"/>
        </a:p>
      </dgm:t>
    </dgm:pt>
    <dgm:pt modelId="{053CD380-3D11-4D6E-80E6-59765D7DBBEA}" type="sibTrans" cxnId="{5140F1D0-DD1D-441B-A0AD-BD5B0E418FA7}">
      <dgm:prSet/>
      <dgm:spPr/>
      <dgm:t>
        <a:bodyPr/>
        <a:lstStyle/>
        <a:p>
          <a:endParaRPr lang="en-IN"/>
        </a:p>
      </dgm:t>
    </dgm:pt>
    <dgm:pt modelId="{E5F10990-813E-40F4-ACBA-1E0ECF0582AD}">
      <dgm:prSet phldrT="[Text]"/>
      <dgm:spPr/>
      <dgm:t>
        <a:bodyPr/>
        <a:lstStyle/>
        <a:p>
          <a:pPr algn="l">
            <a:buFontTx/>
            <a:buNone/>
          </a:pPr>
          <a:r>
            <a:rPr lang="en-US" b="1" i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rPr>
            <a:t>No chances to become normal.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567181D-61EF-4366-822B-A7C7DDFCC3D7}" type="parTrans" cxnId="{FD4DF621-FA27-4EF4-B918-924AAFA27BE7}">
      <dgm:prSet/>
      <dgm:spPr/>
      <dgm:t>
        <a:bodyPr/>
        <a:lstStyle/>
        <a:p>
          <a:endParaRPr lang="en-IN"/>
        </a:p>
      </dgm:t>
    </dgm:pt>
    <dgm:pt modelId="{05F034AC-F5D6-4DA3-B3F4-3C7AF38200B5}" type="sibTrans" cxnId="{FD4DF621-FA27-4EF4-B918-924AAFA27BE7}">
      <dgm:prSet/>
      <dgm:spPr/>
      <dgm:t>
        <a:bodyPr/>
        <a:lstStyle/>
        <a:p>
          <a:endParaRPr lang="en-IN"/>
        </a:p>
      </dgm:t>
    </dgm:pt>
    <dgm:pt modelId="{46ACDE20-374C-4CD9-A122-8ECA77074488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DISORDER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9AC830A-8CAD-4E2D-B8AB-BD25A97E2B8B}" type="parTrans" cxnId="{7FEBB05D-69A1-4D9B-B7D5-B8B7A208458F}">
      <dgm:prSet/>
      <dgm:spPr/>
      <dgm:t>
        <a:bodyPr/>
        <a:lstStyle/>
        <a:p>
          <a:endParaRPr lang="en-IN"/>
        </a:p>
      </dgm:t>
    </dgm:pt>
    <dgm:pt modelId="{B92D4A52-87D9-44FF-B919-BF75C85EA47C}" type="sibTrans" cxnId="{7FEBB05D-69A1-4D9B-B7D5-B8B7A208458F}">
      <dgm:prSet/>
      <dgm:spPr/>
      <dgm:t>
        <a:bodyPr/>
        <a:lstStyle/>
        <a:p>
          <a:endParaRPr lang="en-IN"/>
        </a:p>
      </dgm:t>
    </dgm:pt>
    <dgm:pt modelId="{E4A1AD0E-DF69-4C18-907F-189EFD774A22}">
      <dgm:prSet phldrT="[Text]"/>
      <dgm:spPr/>
      <dgm:t>
        <a:bodyPr/>
        <a:lstStyle/>
        <a:p>
          <a:pPr algn="l"/>
          <a:r>
            <a:rPr lang="en-US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Disorder is the disruption caused to the normal functions of a person.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AC62E07-C528-46B3-A17B-8A646834B204}" type="parTrans" cxnId="{5ECD17E0-FE6D-4689-9D68-85FD05440A23}">
      <dgm:prSet/>
      <dgm:spPr/>
      <dgm:t>
        <a:bodyPr/>
        <a:lstStyle/>
        <a:p>
          <a:endParaRPr lang="en-IN"/>
        </a:p>
      </dgm:t>
    </dgm:pt>
    <dgm:pt modelId="{EC994097-2C86-41E2-9C7D-30EC6EC28CCE}" type="sibTrans" cxnId="{5ECD17E0-FE6D-4689-9D68-85FD05440A23}">
      <dgm:prSet/>
      <dgm:spPr/>
      <dgm:t>
        <a:bodyPr/>
        <a:lstStyle/>
        <a:p>
          <a:endParaRPr lang="en-IN"/>
        </a:p>
      </dgm:t>
    </dgm:pt>
    <dgm:pt modelId="{3559852B-F5E1-41E2-B928-BC932FD19B72}">
      <dgm:prSet phldrT="[Text]"/>
      <dgm:spPr/>
      <dgm:t>
        <a:bodyPr/>
        <a:lstStyle/>
        <a:p>
          <a:pPr algn="l"/>
          <a:r>
            <a:rPr lang="en-US" b="1" i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rPr>
            <a:t>Chances to become normal. 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DA0D7D7-BD9A-4917-BC51-3951F9F79E3B}" type="parTrans" cxnId="{04D09CEA-AF70-413D-AE07-AFB6D46F980B}">
      <dgm:prSet/>
      <dgm:spPr/>
      <dgm:t>
        <a:bodyPr/>
        <a:lstStyle/>
        <a:p>
          <a:endParaRPr lang="en-IN"/>
        </a:p>
      </dgm:t>
    </dgm:pt>
    <dgm:pt modelId="{AE75FE03-F566-422D-85BE-50815DAF1862}" type="sibTrans" cxnId="{04D09CEA-AF70-413D-AE07-AFB6D46F980B}">
      <dgm:prSet/>
      <dgm:spPr/>
      <dgm:t>
        <a:bodyPr/>
        <a:lstStyle/>
        <a:p>
          <a:endParaRPr lang="en-IN"/>
        </a:p>
      </dgm:t>
    </dgm:pt>
    <dgm:pt modelId="{7F23A124-525B-4565-B16B-A59B1FC7BBCA}">
      <dgm:prSet phldrT="[Text]"/>
      <dgm:spPr/>
      <dgm:t>
        <a:bodyPr/>
        <a:lstStyle/>
        <a:p>
          <a:pPr algn="l">
            <a:buFontTx/>
            <a:buNone/>
          </a:pPr>
          <a:r>
            <a:rPr lang="en-US" b="1" i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Disability is often</a:t>
          </a:r>
          <a:r>
            <a:rPr lang="en-US" b="1" i="0" baseline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associated with body parts.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E26A12E-C8EA-46B5-917F-8FCBBFC1E9B6}" type="parTrans" cxnId="{38769DE5-712A-457B-B24C-2FE855B709EF}">
      <dgm:prSet/>
      <dgm:spPr/>
      <dgm:t>
        <a:bodyPr/>
        <a:lstStyle/>
        <a:p>
          <a:endParaRPr lang="en-IN"/>
        </a:p>
      </dgm:t>
    </dgm:pt>
    <dgm:pt modelId="{71868627-0BC9-4D7C-B98E-E856B2F6A072}" type="sibTrans" cxnId="{38769DE5-712A-457B-B24C-2FE855B709EF}">
      <dgm:prSet/>
      <dgm:spPr/>
      <dgm:t>
        <a:bodyPr/>
        <a:lstStyle/>
        <a:p>
          <a:endParaRPr lang="en-IN"/>
        </a:p>
      </dgm:t>
    </dgm:pt>
    <dgm:pt modelId="{5C14CEE1-D06A-4E21-8F96-6988F790224B}">
      <dgm:prSet phldrT="[Text]"/>
      <dgm:spPr/>
      <dgm:t>
        <a:bodyPr/>
        <a:lstStyle/>
        <a:p>
          <a:pPr algn="l">
            <a:buFontTx/>
            <a:buNone/>
          </a:pPr>
          <a:r>
            <a:rPr lang="en-US" b="1" i="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rPr>
            <a:t>i.e. Cognitive , intellectual, Physical Disability.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E311B1D-D31D-4C4D-95D7-056A804D9841}" type="parTrans" cxnId="{76F7EDDA-2618-431D-9FC1-96EFA09924DB}">
      <dgm:prSet/>
      <dgm:spPr/>
      <dgm:t>
        <a:bodyPr/>
        <a:lstStyle/>
        <a:p>
          <a:endParaRPr lang="en-IN"/>
        </a:p>
      </dgm:t>
    </dgm:pt>
    <dgm:pt modelId="{84E0C0C8-54DE-42D1-8965-864E948C37EE}" type="sibTrans" cxnId="{76F7EDDA-2618-431D-9FC1-96EFA09924DB}">
      <dgm:prSet/>
      <dgm:spPr/>
      <dgm:t>
        <a:bodyPr/>
        <a:lstStyle/>
        <a:p>
          <a:endParaRPr lang="en-IN"/>
        </a:p>
      </dgm:t>
    </dgm:pt>
    <dgm:pt modelId="{E39EA9D3-DCC9-4537-B064-8566B427DD0A}">
      <dgm:prSet phldrT="[Text]"/>
      <dgm:spPr/>
      <dgm:t>
        <a:bodyPr/>
        <a:lstStyle/>
        <a:p>
          <a:pPr algn="l"/>
          <a:r>
            <a:rPr lang="en-US" b="1" i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Disorder</a:t>
          </a:r>
          <a:r>
            <a:rPr lang="en-US" b="1" i="0" baseline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is often associated with mental competency.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D41663D-B1D4-4A92-B2E1-30200A7BB1AD}" type="parTrans" cxnId="{EDBFAC3F-D29A-4345-BF21-EC4CBB0C1754}">
      <dgm:prSet/>
      <dgm:spPr/>
      <dgm:t>
        <a:bodyPr/>
        <a:lstStyle/>
        <a:p>
          <a:endParaRPr lang="en-IN"/>
        </a:p>
      </dgm:t>
    </dgm:pt>
    <dgm:pt modelId="{762C356E-17B9-4021-89C1-60B0E67AF593}" type="sibTrans" cxnId="{EDBFAC3F-D29A-4345-BF21-EC4CBB0C1754}">
      <dgm:prSet/>
      <dgm:spPr/>
      <dgm:t>
        <a:bodyPr/>
        <a:lstStyle/>
        <a:p>
          <a:endParaRPr lang="en-IN"/>
        </a:p>
      </dgm:t>
    </dgm:pt>
    <dgm:pt modelId="{29585BD9-DEE2-4ED9-9E84-4730A702E31A}">
      <dgm:prSet phldrT="[Text]"/>
      <dgm:spPr/>
      <dgm:t>
        <a:bodyPr/>
        <a:lstStyle/>
        <a:p>
          <a:pPr algn="l"/>
          <a:r>
            <a:rPr lang="en-US" b="1" i="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rPr>
            <a:t>i.e.  ADHD, SPD, ASD,</a:t>
          </a:r>
          <a:r>
            <a:rPr lang="en-US" b="1" i="0" baseline="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rPr>
            <a:t> ODD, OCD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5A3B156-C90D-48A7-897C-1DC9489EF9FE}" type="parTrans" cxnId="{34CBB4E0-C0C5-4FC0-8663-EF98B09A91B8}">
      <dgm:prSet/>
      <dgm:spPr/>
      <dgm:t>
        <a:bodyPr/>
        <a:lstStyle/>
        <a:p>
          <a:endParaRPr lang="en-IN"/>
        </a:p>
      </dgm:t>
    </dgm:pt>
    <dgm:pt modelId="{31E2C515-A51B-4135-8ABE-6BCD99082B2A}" type="sibTrans" cxnId="{34CBB4E0-C0C5-4FC0-8663-EF98B09A91B8}">
      <dgm:prSet/>
      <dgm:spPr/>
      <dgm:t>
        <a:bodyPr/>
        <a:lstStyle/>
        <a:p>
          <a:endParaRPr lang="en-IN"/>
        </a:p>
      </dgm:t>
    </dgm:pt>
    <dgm:pt modelId="{F262AE30-3BC3-4BEC-B737-FBE13C697C59}" type="pres">
      <dgm:prSet presAssocID="{5A61D9C3-8CF5-47F9-A342-05977810EFF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F203EB8-4E1C-44AC-A502-75720E0D23F5}" type="pres">
      <dgm:prSet presAssocID="{7F5A01B9-9C5D-43EE-AA6E-25197DA0C184}" presName="root" presStyleCnt="0"/>
      <dgm:spPr/>
    </dgm:pt>
    <dgm:pt modelId="{B203DE6C-7DF4-479F-B21C-AD3B1F6CD55F}" type="pres">
      <dgm:prSet presAssocID="{7F5A01B9-9C5D-43EE-AA6E-25197DA0C184}" presName="rootComposite" presStyleCnt="0"/>
      <dgm:spPr/>
    </dgm:pt>
    <dgm:pt modelId="{55AC6E87-369B-4CCD-858E-FE767073A609}" type="pres">
      <dgm:prSet presAssocID="{7F5A01B9-9C5D-43EE-AA6E-25197DA0C184}" presName="rootText" presStyleLbl="node1" presStyleIdx="0" presStyleCnt="2"/>
      <dgm:spPr/>
    </dgm:pt>
    <dgm:pt modelId="{4A55B0DD-F157-4BDB-9294-74B3B4D0A8AA}" type="pres">
      <dgm:prSet presAssocID="{7F5A01B9-9C5D-43EE-AA6E-25197DA0C184}" presName="rootConnector" presStyleLbl="node1" presStyleIdx="0" presStyleCnt="2"/>
      <dgm:spPr/>
    </dgm:pt>
    <dgm:pt modelId="{1383C122-31BA-441E-80CA-559BF4C9D29D}" type="pres">
      <dgm:prSet presAssocID="{7F5A01B9-9C5D-43EE-AA6E-25197DA0C184}" presName="childShape" presStyleCnt="0"/>
      <dgm:spPr/>
    </dgm:pt>
    <dgm:pt modelId="{D815431C-DA7F-4AD3-B576-29F5787A007C}" type="pres">
      <dgm:prSet presAssocID="{01D7B32A-5200-4B8D-BEBB-2FF5578E3EAE}" presName="Name13" presStyleLbl="parChTrans1D2" presStyleIdx="0" presStyleCnt="8"/>
      <dgm:spPr/>
    </dgm:pt>
    <dgm:pt modelId="{790F735B-7A54-455B-927D-567AC58B988C}" type="pres">
      <dgm:prSet presAssocID="{C07578BC-0405-4B06-9999-4053F1F18362}" presName="childText" presStyleLbl="bgAcc1" presStyleIdx="0" presStyleCnt="8">
        <dgm:presLayoutVars>
          <dgm:bulletEnabled val="1"/>
        </dgm:presLayoutVars>
      </dgm:prSet>
      <dgm:spPr/>
    </dgm:pt>
    <dgm:pt modelId="{A5227F48-E96A-4619-8C8F-02E2C03F73C5}" type="pres">
      <dgm:prSet presAssocID="{C567181D-61EF-4366-822B-A7C7DDFCC3D7}" presName="Name13" presStyleLbl="parChTrans1D2" presStyleIdx="1" presStyleCnt="8"/>
      <dgm:spPr/>
    </dgm:pt>
    <dgm:pt modelId="{C34A15CB-B4A0-49F8-8212-80B9C8CC2C7B}" type="pres">
      <dgm:prSet presAssocID="{E5F10990-813E-40F4-ACBA-1E0ECF0582AD}" presName="childText" presStyleLbl="bgAcc1" presStyleIdx="1" presStyleCnt="8">
        <dgm:presLayoutVars>
          <dgm:bulletEnabled val="1"/>
        </dgm:presLayoutVars>
      </dgm:prSet>
      <dgm:spPr/>
    </dgm:pt>
    <dgm:pt modelId="{64230081-AB34-430B-98EA-3D0F9B752360}" type="pres">
      <dgm:prSet presAssocID="{4E26A12E-C8EA-46B5-917F-8FCBBFC1E9B6}" presName="Name13" presStyleLbl="parChTrans1D2" presStyleIdx="2" presStyleCnt="8"/>
      <dgm:spPr/>
    </dgm:pt>
    <dgm:pt modelId="{EFBBE481-0129-4DEF-943E-C55A7FB49F55}" type="pres">
      <dgm:prSet presAssocID="{7F23A124-525B-4565-B16B-A59B1FC7BBCA}" presName="childText" presStyleLbl="bgAcc1" presStyleIdx="2" presStyleCnt="8">
        <dgm:presLayoutVars>
          <dgm:bulletEnabled val="1"/>
        </dgm:presLayoutVars>
      </dgm:prSet>
      <dgm:spPr/>
    </dgm:pt>
    <dgm:pt modelId="{68A6CDB6-4980-4447-BE21-9B770877C3D8}" type="pres">
      <dgm:prSet presAssocID="{FE311B1D-D31D-4C4D-95D7-056A804D9841}" presName="Name13" presStyleLbl="parChTrans1D2" presStyleIdx="3" presStyleCnt="8"/>
      <dgm:spPr/>
    </dgm:pt>
    <dgm:pt modelId="{85E7B9CA-77B3-439F-BE2E-24ECB9558D2F}" type="pres">
      <dgm:prSet presAssocID="{5C14CEE1-D06A-4E21-8F96-6988F790224B}" presName="childText" presStyleLbl="bgAcc1" presStyleIdx="3" presStyleCnt="8">
        <dgm:presLayoutVars>
          <dgm:bulletEnabled val="1"/>
        </dgm:presLayoutVars>
      </dgm:prSet>
      <dgm:spPr/>
    </dgm:pt>
    <dgm:pt modelId="{29F6C805-E10D-49FC-BC81-B48DC94FD8D2}" type="pres">
      <dgm:prSet presAssocID="{46ACDE20-374C-4CD9-A122-8ECA77074488}" presName="root" presStyleCnt="0"/>
      <dgm:spPr/>
    </dgm:pt>
    <dgm:pt modelId="{E5EA7157-9E16-4E0C-94D7-82C2C2973047}" type="pres">
      <dgm:prSet presAssocID="{46ACDE20-374C-4CD9-A122-8ECA77074488}" presName="rootComposite" presStyleCnt="0"/>
      <dgm:spPr/>
    </dgm:pt>
    <dgm:pt modelId="{1DD35EED-9DA7-4258-B3EF-F9B97BCB99EC}" type="pres">
      <dgm:prSet presAssocID="{46ACDE20-374C-4CD9-A122-8ECA77074488}" presName="rootText" presStyleLbl="node1" presStyleIdx="1" presStyleCnt="2"/>
      <dgm:spPr/>
    </dgm:pt>
    <dgm:pt modelId="{828B6854-0F8F-49B4-845D-29DCC61D9F94}" type="pres">
      <dgm:prSet presAssocID="{46ACDE20-374C-4CD9-A122-8ECA77074488}" presName="rootConnector" presStyleLbl="node1" presStyleIdx="1" presStyleCnt="2"/>
      <dgm:spPr/>
    </dgm:pt>
    <dgm:pt modelId="{C49526A6-0BD8-4283-827A-F9D961F91A5E}" type="pres">
      <dgm:prSet presAssocID="{46ACDE20-374C-4CD9-A122-8ECA77074488}" presName="childShape" presStyleCnt="0"/>
      <dgm:spPr/>
    </dgm:pt>
    <dgm:pt modelId="{5ECAC57E-636F-4EE9-977D-27575922503D}" type="pres">
      <dgm:prSet presAssocID="{8AC62E07-C528-46B3-A17B-8A646834B204}" presName="Name13" presStyleLbl="parChTrans1D2" presStyleIdx="4" presStyleCnt="8"/>
      <dgm:spPr/>
    </dgm:pt>
    <dgm:pt modelId="{8A8751D3-943C-4EA7-B174-6884B11B9E5B}" type="pres">
      <dgm:prSet presAssocID="{E4A1AD0E-DF69-4C18-907F-189EFD774A22}" presName="childText" presStyleLbl="bgAcc1" presStyleIdx="4" presStyleCnt="8">
        <dgm:presLayoutVars>
          <dgm:bulletEnabled val="1"/>
        </dgm:presLayoutVars>
      </dgm:prSet>
      <dgm:spPr/>
    </dgm:pt>
    <dgm:pt modelId="{AF1CFF1E-2E4D-4013-B258-3BB28CC23431}" type="pres">
      <dgm:prSet presAssocID="{3DA0D7D7-BD9A-4917-BC51-3951F9F79E3B}" presName="Name13" presStyleLbl="parChTrans1D2" presStyleIdx="5" presStyleCnt="8"/>
      <dgm:spPr/>
    </dgm:pt>
    <dgm:pt modelId="{30DD289A-D338-4F91-BD89-D0BEA01ECC13}" type="pres">
      <dgm:prSet presAssocID="{3559852B-F5E1-41E2-B928-BC932FD19B72}" presName="childText" presStyleLbl="bgAcc1" presStyleIdx="5" presStyleCnt="8">
        <dgm:presLayoutVars>
          <dgm:bulletEnabled val="1"/>
        </dgm:presLayoutVars>
      </dgm:prSet>
      <dgm:spPr/>
    </dgm:pt>
    <dgm:pt modelId="{5AC35DD2-C9B2-484E-9BC0-9981AA390CD2}" type="pres">
      <dgm:prSet presAssocID="{9D41663D-B1D4-4A92-B2E1-30200A7BB1AD}" presName="Name13" presStyleLbl="parChTrans1D2" presStyleIdx="6" presStyleCnt="8"/>
      <dgm:spPr/>
    </dgm:pt>
    <dgm:pt modelId="{701A426E-8ED6-490F-A293-3B8F9B816C0A}" type="pres">
      <dgm:prSet presAssocID="{E39EA9D3-DCC9-4537-B064-8566B427DD0A}" presName="childText" presStyleLbl="bgAcc1" presStyleIdx="6" presStyleCnt="8">
        <dgm:presLayoutVars>
          <dgm:bulletEnabled val="1"/>
        </dgm:presLayoutVars>
      </dgm:prSet>
      <dgm:spPr/>
    </dgm:pt>
    <dgm:pt modelId="{5D20D992-615E-4513-AA7F-FE9C136FF048}" type="pres">
      <dgm:prSet presAssocID="{F5A3B156-C90D-48A7-897C-1DC9489EF9FE}" presName="Name13" presStyleLbl="parChTrans1D2" presStyleIdx="7" presStyleCnt="8"/>
      <dgm:spPr/>
    </dgm:pt>
    <dgm:pt modelId="{75FFCC41-DC17-49CC-AFE1-857F2360856C}" type="pres">
      <dgm:prSet presAssocID="{29585BD9-DEE2-4ED9-9E84-4730A702E31A}" presName="childText" presStyleLbl="bgAcc1" presStyleIdx="7" presStyleCnt="8">
        <dgm:presLayoutVars>
          <dgm:bulletEnabled val="1"/>
        </dgm:presLayoutVars>
      </dgm:prSet>
      <dgm:spPr/>
    </dgm:pt>
  </dgm:ptLst>
  <dgm:cxnLst>
    <dgm:cxn modelId="{4E16AA03-353A-4286-9749-CA1855F95C99}" type="presOf" srcId="{F5A3B156-C90D-48A7-897C-1DC9489EF9FE}" destId="{5D20D992-615E-4513-AA7F-FE9C136FF048}" srcOrd="0" destOrd="0" presId="urn:microsoft.com/office/officeart/2005/8/layout/hierarchy3"/>
    <dgm:cxn modelId="{4882D504-26F7-4F4C-B13D-E99A2A44B659}" type="presOf" srcId="{C07578BC-0405-4B06-9999-4053F1F18362}" destId="{790F735B-7A54-455B-927D-567AC58B988C}" srcOrd="0" destOrd="0" presId="urn:microsoft.com/office/officeart/2005/8/layout/hierarchy3"/>
    <dgm:cxn modelId="{57475607-133F-43BA-9564-B6EFFA06C87E}" type="presOf" srcId="{46ACDE20-374C-4CD9-A122-8ECA77074488}" destId="{828B6854-0F8F-49B4-845D-29DCC61D9F94}" srcOrd="1" destOrd="0" presId="urn:microsoft.com/office/officeart/2005/8/layout/hierarchy3"/>
    <dgm:cxn modelId="{7D97B908-BDE4-4D36-9E50-3B55D3180F7D}" type="presOf" srcId="{8AC62E07-C528-46B3-A17B-8A646834B204}" destId="{5ECAC57E-636F-4EE9-977D-27575922503D}" srcOrd="0" destOrd="0" presId="urn:microsoft.com/office/officeart/2005/8/layout/hierarchy3"/>
    <dgm:cxn modelId="{ECECB410-345B-47C3-879B-E3C57BFD1EA4}" type="presOf" srcId="{3DA0D7D7-BD9A-4917-BC51-3951F9F79E3B}" destId="{AF1CFF1E-2E4D-4013-B258-3BB28CC23431}" srcOrd="0" destOrd="0" presId="urn:microsoft.com/office/officeart/2005/8/layout/hierarchy3"/>
    <dgm:cxn modelId="{C439F41A-BA9E-4829-A1C9-762212EC2FE7}" type="presOf" srcId="{7F5A01B9-9C5D-43EE-AA6E-25197DA0C184}" destId="{4A55B0DD-F157-4BDB-9294-74B3B4D0A8AA}" srcOrd="1" destOrd="0" presId="urn:microsoft.com/office/officeart/2005/8/layout/hierarchy3"/>
    <dgm:cxn modelId="{976ED31B-1868-41A8-960F-95FE848A2B34}" type="presOf" srcId="{01D7B32A-5200-4B8D-BEBB-2FF5578E3EAE}" destId="{D815431C-DA7F-4AD3-B576-29F5787A007C}" srcOrd="0" destOrd="0" presId="urn:microsoft.com/office/officeart/2005/8/layout/hierarchy3"/>
    <dgm:cxn modelId="{FD4DF621-FA27-4EF4-B918-924AAFA27BE7}" srcId="{7F5A01B9-9C5D-43EE-AA6E-25197DA0C184}" destId="{E5F10990-813E-40F4-ACBA-1E0ECF0582AD}" srcOrd="1" destOrd="0" parTransId="{C567181D-61EF-4366-822B-A7C7DDFCC3D7}" sibTransId="{05F034AC-F5D6-4DA3-B3F4-3C7AF38200B5}"/>
    <dgm:cxn modelId="{BA37183B-B10B-4975-BC01-72534048CC70}" type="presOf" srcId="{5A61D9C3-8CF5-47F9-A342-05977810EFF5}" destId="{F262AE30-3BC3-4BEC-B737-FBE13C697C59}" srcOrd="0" destOrd="0" presId="urn:microsoft.com/office/officeart/2005/8/layout/hierarchy3"/>
    <dgm:cxn modelId="{BDE3793B-DE35-431D-9BE6-32AE7014B021}" type="presOf" srcId="{7F23A124-525B-4565-B16B-A59B1FC7BBCA}" destId="{EFBBE481-0129-4DEF-943E-C55A7FB49F55}" srcOrd="0" destOrd="0" presId="urn:microsoft.com/office/officeart/2005/8/layout/hierarchy3"/>
    <dgm:cxn modelId="{6220DC3B-C96B-43F9-92CC-18E1974A2667}" type="presOf" srcId="{9D41663D-B1D4-4A92-B2E1-30200A7BB1AD}" destId="{5AC35DD2-C9B2-484E-9BC0-9981AA390CD2}" srcOrd="0" destOrd="0" presId="urn:microsoft.com/office/officeart/2005/8/layout/hierarchy3"/>
    <dgm:cxn modelId="{1C94013F-838C-49CE-B60F-14B1BA3DB263}" type="presOf" srcId="{29585BD9-DEE2-4ED9-9E84-4730A702E31A}" destId="{75FFCC41-DC17-49CC-AFE1-857F2360856C}" srcOrd="0" destOrd="0" presId="urn:microsoft.com/office/officeart/2005/8/layout/hierarchy3"/>
    <dgm:cxn modelId="{EDBFAC3F-D29A-4345-BF21-EC4CBB0C1754}" srcId="{46ACDE20-374C-4CD9-A122-8ECA77074488}" destId="{E39EA9D3-DCC9-4537-B064-8566B427DD0A}" srcOrd="2" destOrd="0" parTransId="{9D41663D-B1D4-4A92-B2E1-30200A7BB1AD}" sibTransId="{762C356E-17B9-4021-89C1-60B0E67AF593}"/>
    <dgm:cxn modelId="{7FEBB05D-69A1-4D9B-B7D5-B8B7A208458F}" srcId="{5A61D9C3-8CF5-47F9-A342-05977810EFF5}" destId="{46ACDE20-374C-4CD9-A122-8ECA77074488}" srcOrd="1" destOrd="0" parTransId="{A9AC830A-8CAD-4E2D-B8AB-BD25A97E2B8B}" sibTransId="{B92D4A52-87D9-44FF-B919-BF75C85EA47C}"/>
    <dgm:cxn modelId="{0AB27B61-EE34-465E-B2F0-8FD9BD940360}" type="presOf" srcId="{E4A1AD0E-DF69-4C18-907F-189EFD774A22}" destId="{8A8751D3-943C-4EA7-B174-6884B11B9E5B}" srcOrd="0" destOrd="0" presId="urn:microsoft.com/office/officeart/2005/8/layout/hierarchy3"/>
    <dgm:cxn modelId="{F079B764-DEBA-48F3-858E-8EE5C1D806F9}" type="presOf" srcId="{46ACDE20-374C-4CD9-A122-8ECA77074488}" destId="{1DD35EED-9DA7-4258-B3EF-F9B97BCB99EC}" srcOrd="0" destOrd="0" presId="urn:microsoft.com/office/officeart/2005/8/layout/hierarchy3"/>
    <dgm:cxn modelId="{DE441B49-E74E-4C82-ACE7-68821BB66AC2}" type="presOf" srcId="{C567181D-61EF-4366-822B-A7C7DDFCC3D7}" destId="{A5227F48-E96A-4619-8C8F-02E2C03F73C5}" srcOrd="0" destOrd="0" presId="urn:microsoft.com/office/officeart/2005/8/layout/hierarchy3"/>
    <dgm:cxn modelId="{BCC61856-AFC4-4D98-B402-DE4F8880CAA9}" type="presOf" srcId="{3559852B-F5E1-41E2-B928-BC932FD19B72}" destId="{30DD289A-D338-4F91-BD89-D0BEA01ECC13}" srcOrd="0" destOrd="0" presId="urn:microsoft.com/office/officeart/2005/8/layout/hierarchy3"/>
    <dgm:cxn modelId="{47FE7D83-A637-46EB-A042-9ED1E0E5F3CB}" type="presOf" srcId="{E39EA9D3-DCC9-4537-B064-8566B427DD0A}" destId="{701A426E-8ED6-490F-A293-3B8F9B816C0A}" srcOrd="0" destOrd="0" presId="urn:microsoft.com/office/officeart/2005/8/layout/hierarchy3"/>
    <dgm:cxn modelId="{4C390596-2F82-4087-8B9D-9E16DF6719C3}" type="presOf" srcId="{FE311B1D-D31D-4C4D-95D7-056A804D9841}" destId="{68A6CDB6-4980-4447-BE21-9B770877C3D8}" srcOrd="0" destOrd="0" presId="urn:microsoft.com/office/officeart/2005/8/layout/hierarchy3"/>
    <dgm:cxn modelId="{3002D4AE-F369-4D32-B5CF-FE4DEE7A4ED8}" type="presOf" srcId="{4E26A12E-C8EA-46B5-917F-8FCBBFC1E9B6}" destId="{64230081-AB34-430B-98EA-3D0F9B752360}" srcOrd="0" destOrd="0" presId="urn:microsoft.com/office/officeart/2005/8/layout/hierarchy3"/>
    <dgm:cxn modelId="{33FAFCB4-36FB-4B38-B044-F60E7C9D50E4}" type="presOf" srcId="{7F5A01B9-9C5D-43EE-AA6E-25197DA0C184}" destId="{55AC6E87-369B-4CCD-858E-FE767073A609}" srcOrd="0" destOrd="0" presId="urn:microsoft.com/office/officeart/2005/8/layout/hierarchy3"/>
    <dgm:cxn modelId="{5140F1D0-DD1D-441B-A0AD-BD5B0E418FA7}" srcId="{7F5A01B9-9C5D-43EE-AA6E-25197DA0C184}" destId="{C07578BC-0405-4B06-9999-4053F1F18362}" srcOrd="0" destOrd="0" parTransId="{01D7B32A-5200-4B8D-BEBB-2FF5578E3EAE}" sibTransId="{053CD380-3D11-4D6E-80E6-59765D7DBBEA}"/>
    <dgm:cxn modelId="{76F7EDDA-2618-431D-9FC1-96EFA09924DB}" srcId="{7F5A01B9-9C5D-43EE-AA6E-25197DA0C184}" destId="{5C14CEE1-D06A-4E21-8F96-6988F790224B}" srcOrd="3" destOrd="0" parTransId="{FE311B1D-D31D-4C4D-95D7-056A804D9841}" sibTransId="{84E0C0C8-54DE-42D1-8965-864E948C37EE}"/>
    <dgm:cxn modelId="{6C26A5DB-6F5D-46F9-BB91-FA2926A942C1}" type="presOf" srcId="{5C14CEE1-D06A-4E21-8F96-6988F790224B}" destId="{85E7B9CA-77B3-439F-BE2E-24ECB9558D2F}" srcOrd="0" destOrd="0" presId="urn:microsoft.com/office/officeart/2005/8/layout/hierarchy3"/>
    <dgm:cxn modelId="{86A565DE-4D4D-4DF5-BC34-9D243D480C08}" type="presOf" srcId="{E5F10990-813E-40F4-ACBA-1E0ECF0582AD}" destId="{C34A15CB-B4A0-49F8-8212-80B9C8CC2C7B}" srcOrd="0" destOrd="0" presId="urn:microsoft.com/office/officeart/2005/8/layout/hierarchy3"/>
    <dgm:cxn modelId="{5ECD17E0-FE6D-4689-9D68-85FD05440A23}" srcId="{46ACDE20-374C-4CD9-A122-8ECA77074488}" destId="{E4A1AD0E-DF69-4C18-907F-189EFD774A22}" srcOrd="0" destOrd="0" parTransId="{8AC62E07-C528-46B3-A17B-8A646834B204}" sibTransId="{EC994097-2C86-41E2-9C7D-30EC6EC28CCE}"/>
    <dgm:cxn modelId="{34CBB4E0-C0C5-4FC0-8663-EF98B09A91B8}" srcId="{46ACDE20-374C-4CD9-A122-8ECA77074488}" destId="{29585BD9-DEE2-4ED9-9E84-4730A702E31A}" srcOrd="3" destOrd="0" parTransId="{F5A3B156-C90D-48A7-897C-1DC9489EF9FE}" sibTransId="{31E2C515-A51B-4135-8ABE-6BCD99082B2A}"/>
    <dgm:cxn modelId="{38769DE5-712A-457B-B24C-2FE855B709EF}" srcId="{7F5A01B9-9C5D-43EE-AA6E-25197DA0C184}" destId="{7F23A124-525B-4565-B16B-A59B1FC7BBCA}" srcOrd="2" destOrd="0" parTransId="{4E26A12E-C8EA-46B5-917F-8FCBBFC1E9B6}" sibTransId="{71868627-0BC9-4D7C-B98E-E856B2F6A072}"/>
    <dgm:cxn modelId="{04D09CEA-AF70-413D-AE07-AFB6D46F980B}" srcId="{46ACDE20-374C-4CD9-A122-8ECA77074488}" destId="{3559852B-F5E1-41E2-B928-BC932FD19B72}" srcOrd="1" destOrd="0" parTransId="{3DA0D7D7-BD9A-4917-BC51-3951F9F79E3B}" sibTransId="{AE75FE03-F566-422D-85BE-50815DAF1862}"/>
    <dgm:cxn modelId="{FACF94F7-8E9E-46A6-B3E7-6F008178F372}" srcId="{5A61D9C3-8CF5-47F9-A342-05977810EFF5}" destId="{7F5A01B9-9C5D-43EE-AA6E-25197DA0C184}" srcOrd="0" destOrd="0" parTransId="{76A6AF71-D7DB-44C8-8A17-3DE2536F0D0E}" sibTransId="{707B1F8B-C8EC-41FE-A4E8-12E77FD9467D}"/>
    <dgm:cxn modelId="{48CEB0FA-307D-49B8-BC9E-9D73CDE0323F}" type="presParOf" srcId="{F262AE30-3BC3-4BEC-B737-FBE13C697C59}" destId="{5F203EB8-4E1C-44AC-A502-75720E0D23F5}" srcOrd="0" destOrd="0" presId="urn:microsoft.com/office/officeart/2005/8/layout/hierarchy3"/>
    <dgm:cxn modelId="{A212667C-92B3-4359-AE0A-070150DA6060}" type="presParOf" srcId="{5F203EB8-4E1C-44AC-A502-75720E0D23F5}" destId="{B203DE6C-7DF4-479F-B21C-AD3B1F6CD55F}" srcOrd="0" destOrd="0" presId="urn:microsoft.com/office/officeart/2005/8/layout/hierarchy3"/>
    <dgm:cxn modelId="{ABFF2F82-DF94-460F-92A0-0D729F5C9874}" type="presParOf" srcId="{B203DE6C-7DF4-479F-B21C-AD3B1F6CD55F}" destId="{55AC6E87-369B-4CCD-858E-FE767073A609}" srcOrd="0" destOrd="0" presId="urn:microsoft.com/office/officeart/2005/8/layout/hierarchy3"/>
    <dgm:cxn modelId="{DA73ADD7-2E28-4C63-96C5-427F3F4AE37A}" type="presParOf" srcId="{B203DE6C-7DF4-479F-B21C-AD3B1F6CD55F}" destId="{4A55B0DD-F157-4BDB-9294-74B3B4D0A8AA}" srcOrd="1" destOrd="0" presId="urn:microsoft.com/office/officeart/2005/8/layout/hierarchy3"/>
    <dgm:cxn modelId="{009D0048-A022-462F-B73D-76E18A00D61C}" type="presParOf" srcId="{5F203EB8-4E1C-44AC-A502-75720E0D23F5}" destId="{1383C122-31BA-441E-80CA-559BF4C9D29D}" srcOrd="1" destOrd="0" presId="urn:microsoft.com/office/officeart/2005/8/layout/hierarchy3"/>
    <dgm:cxn modelId="{5A4402DD-2AB1-4773-9FC9-1CECC299D5AA}" type="presParOf" srcId="{1383C122-31BA-441E-80CA-559BF4C9D29D}" destId="{D815431C-DA7F-4AD3-B576-29F5787A007C}" srcOrd="0" destOrd="0" presId="urn:microsoft.com/office/officeart/2005/8/layout/hierarchy3"/>
    <dgm:cxn modelId="{FFB1D810-E6F6-4C5D-988B-6B8426EEF274}" type="presParOf" srcId="{1383C122-31BA-441E-80CA-559BF4C9D29D}" destId="{790F735B-7A54-455B-927D-567AC58B988C}" srcOrd="1" destOrd="0" presId="urn:microsoft.com/office/officeart/2005/8/layout/hierarchy3"/>
    <dgm:cxn modelId="{2C246B4D-488E-4CDE-B336-7C8A6B2A15D6}" type="presParOf" srcId="{1383C122-31BA-441E-80CA-559BF4C9D29D}" destId="{A5227F48-E96A-4619-8C8F-02E2C03F73C5}" srcOrd="2" destOrd="0" presId="urn:microsoft.com/office/officeart/2005/8/layout/hierarchy3"/>
    <dgm:cxn modelId="{C77EE250-1E1A-44F1-A729-6CF316498AA3}" type="presParOf" srcId="{1383C122-31BA-441E-80CA-559BF4C9D29D}" destId="{C34A15CB-B4A0-49F8-8212-80B9C8CC2C7B}" srcOrd="3" destOrd="0" presId="urn:microsoft.com/office/officeart/2005/8/layout/hierarchy3"/>
    <dgm:cxn modelId="{66A0AA11-6866-4155-994F-10A8BCE2E747}" type="presParOf" srcId="{1383C122-31BA-441E-80CA-559BF4C9D29D}" destId="{64230081-AB34-430B-98EA-3D0F9B752360}" srcOrd="4" destOrd="0" presId="urn:microsoft.com/office/officeart/2005/8/layout/hierarchy3"/>
    <dgm:cxn modelId="{0BE6CDE1-70A5-4E58-B180-1A24810045B4}" type="presParOf" srcId="{1383C122-31BA-441E-80CA-559BF4C9D29D}" destId="{EFBBE481-0129-4DEF-943E-C55A7FB49F55}" srcOrd="5" destOrd="0" presId="urn:microsoft.com/office/officeart/2005/8/layout/hierarchy3"/>
    <dgm:cxn modelId="{8774F2F6-FF77-489A-9B63-E6C50F8DC5DC}" type="presParOf" srcId="{1383C122-31BA-441E-80CA-559BF4C9D29D}" destId="{68A6CDB6-4980-4447-BE21-9B770877C3D8}" srcOrd="6" destOrd="0" presId="urn:microsoft.com/office/officeart/2005/8/layout/hierarchy3"/>
    <dgm:cxn modelId="{0A941F12-0BA3-44E1-9D37-4AC2B0AF3734}" type="presParOf" srcId="{1383C122-31BA-441E-80CA-559BF4C9D29D}" destId="{85E7B9CA-77B3-439F-BE2E-24ECB9558D2F}" srcOrd="7" destOrd="0" presId="urn:microsoft.com/office/officeart/2005/8/layout/hierarchy3"/>
    <dgm:cxn modelId="{FD720612-34B4-4DE2-923F-A6397A05F81E}" type="presParOf" srcId="{F262AE30-3BC3-4BEC-B737-FBE13C697C59}" destId="{29F6C805-E10D-49FC-BC81-B48DC94FD8D2}" srcOrd="1" destOrd="0" presId="urn:microsoft.com/office/officeart/2005/8/layout/hierarchy3"/>
    <dgm:cxn modelId="{494975C7-F0D2-4E6D-B4C2-19549B2A4D3F}" type="presParOf" srcId="{29F6C805-E10D-49FC-BC81-B48DC94FD8D2}" destId="{E5EA7157-9E16-4E0C-94D7-82C2C2973047}" srcOrd="0" destOrd="0" presId="urn:microsoft.com/office/officeart/2005/8/layout/hierarchy3"/>
    <dgm:cxn modelId="{B75FFD52-2A0C-444C-8959-6CD77999B533}" type="presParOf" srcId="{E5EA7157-9E16-4E0C-94D7-82C2C2973047}" destId="{1DD35EED-9DA7-4258-B3EF-F9B97BCB99EC}" srcOrd="0" destOrd="0" presId="urn:microsoft.com/office/officeart/2005/8/layout/hierarchy3"/>
    <dgm:cxn modelId="{AA56CC5E-06F9-4507-BC4A-97EF2891AD45}" type="presParOf" srcId="{E5EA7157-9E16-4E0C-94D7-82C2C2973047}" destId="{828B6854-0F8F-49B4-845D-29DCC61D9F94}" srcOrd="1" destOrd="0" presId="urn:microsoft.com/office/officeart/2005/8/layout/hierarchy3"/>
    <dgm:cxn modelId="{EB2D0F05-807A-407A-9594-9B0FA3099E04}" type="presParOf" srcId="{29F6C805-E10D-49FC-BC81-B48DC94FD8D2}" destId="{C49526A6-0BD8-4283-827A-F9D961F91A5E}" srcOrd="1" destOrd="0" presId="urn:microsoft.com/office/officeart/2005/8/layout/hierarchy3"/>
    <dgm:cxn modelId="{4936072A-320E-4A43-9174-9D748EC3B489}" type="presParOf" srcId="{C49526A6-0BD8-4283-827A-F9D961F91A5E}" destId="{5ECAC57E-636F-4EE9-977D-27575922503D}" srcOrd="0" destOrd="0" presId="urn:microsoft.com/office/officeart/2005/8/layout/hierarchy3"/>
    <dgm:cxn modelId="{DB6F95DB-9F3C-4ADD-AC97-D12E9C0A333C}" type="presParOf" srcId="{C49526A6-0BD8-4283-827A-F9D961F91A5E}" destId="{8A8751D3-943C-4EA7-B174-6884B11B9E5B}" srcOrd="1" destOrd="0" presId="urn:microsoft.com/office/officeart/2005/8/layout/hierarchy3"/>
    <dgm:cxn modelId="{B49F719D-FB4E-43A3-B103-EA0E09466DEA}" type="presParOf" srcId="{C49526A6-0BD8-4283-827A-F9D961F91A5E}" destId="{AF1CFF1E-2E4D-4013-B258-3BB28CC23431}" srcOrd="2" destOrd="0" presId="urn:microsoft.com/office/officeart/2005/8/layout/hierarchy3"/>
    <dgm:cxn modelId="{8EA11BEA-59FE-4A39-8640-89EEF069F03A}" type="presParOf" srcId="{C49526A6-0BD8-4283-827A-F9D961F91A5E}" destId="{30DD289A-D338-4F91-BD89-D0BEA01ECC13}" srcOrd="3" destOrd="0" presId="urn:microsoft.com/office/officeart/2005/8/layout/hierarchy3"/>
    <dgm:cxn modelId="{EB895B9B-B592-4878-910F-D27BCA81A721}" type="presParOf" srcId="{C49526A6-0BD8-4283-827A-F9D961F91A5E}" destId="{5AC35DD2-C9B2-484E-9BC0-9981AA390CD2}" srcOrd="4" destOrd="0" presId="urn:microsoft.com/office/officeart/2005/8/layout/hierarchy3"/>
    <dgm:cxn modelId="{E9F8C4C1-572B-48DF-A562-057A899A4D3D}" type="presParOf" srcId="{C49526A6-0BD8-4283-827A-F9D961F91A5E}" destId="{701A426E-8ED6-490F-A293-3B8F9B816C0A}" srcOrd="5" destOrd="0" presId="urn:microsoft.com/office/officeart/2005/8/layout/hierarchy3"/>
    <dgm:cxn modelId="{1D67A389-158F-42E9-8E0D-D71FD4373696}" type="presParOf" srcId="{C49526A6-0BD8-4283-827A-F9D961F91A5E}" destId="{5D20D992-615E-4513-AA7F-FE9C136FF048}" srcOrd="6" destOrd="0" presId="urn:microsoft.com/office/officeart/2005/8/layout/hierarchy3"/>
    <dgm:cxn modelId="{6E090B1E-7A98-478B-BF37-1F7FCEA20040}" type="presParOf" srcId="{C49526A6-0BD8-4283-827A-F9D961F91A5E}" destId="{75FFCC41-DC17-49CC-AFE1-857F2360856C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E507AD5-AFA9-4AA6-9E19-F8080B8C1C52}" type="doc">
      <dgm:prSet loTypeId="urn:microsoft.com/office/officeart/2005/8/layout/pyramid2" loCatId="list" qsTypeId="urn:microsoft.com/office/officeart/2005/8/quickstyle/3d2" qsCatId="3D" csTypeId="urn:microsoft.com/office/officeart/2005/8/colors/accent3_5" csCatId="accent3" phldr="1"/>
      <dgm:spPr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</dgm:spPr>
    </dgm:pt>
    <dgm:pt modelId="{107E5367-22C3-4851-A44B-DF2A8C1E30F2}">
      <dgm:prSet phldrT="[Text]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gm:spPr>
      <dgm:t>
        <a:bodyPr/>
        <a:lstStyle/>
        <a:p>
          <a:pPr algn="l"/>
          <a:r>
            <a:rPr lang="en-US" b="1" i="1" dirty="0">
              <a:latin typeface="Cambria" panose="02040503050406030204" pitchFamily="18" charset="0"/>
              <a:ea typeface="Cambria" panose="02040503050406030204" pitchFamily="18" charset="0"/>
            </a:rPr>
            <a:t>Genetic Factors</a:t>
          </a:r>
          <a:endParaRPr lang="en-IN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D871745-2225-45B4-AC42-D890719E23CF}" type="parTrans" cxnId="{5F5FDC2D-66E0-4385-9B86-6CA112647FDC}">
      <dgm:prSet/>
      <dgm:spPr/>
      <dgm:t>
        <a:bodyPr/>
        <a:lstStyle/>
        <a:p>
          <a:endParaRPr lang="en-IN"/>
        </a:p>
      </dgm:t>
    </dgm:pt>
    <dgm:pt modelId="{9077AB9A-3E6D-4111-9A74-40D32D962E2E}" type="sibTrans" cxnId="{5F5FDC2D-66E0-4385-9B86-6CA112647FDC}">
      <dgm:prSet/>
      <dgm:spPr/>
      <dgm:t>
        <a:bodyPr/>
        <a:lstStyle/>
        <a:p>
          <a:endParaRPr lang="en-IN"/>
        </a:p>
      </dgm:t>
    </dgm:pt>
    <dgm:pt modelId="{23E43600-02F8-4A99-93FC-A050FD4A26C2}">
      <dgm:prSet phldrT="[Text]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gm:spPr>
      <dgm:t>
        <a:bodyPr/>
        <a:lstStyle/>
        <a:p>
          <a:pPr algn="l"/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Brain development</a:t>
          </a:r>
          <a:endParaRPr lang="en-IN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DE2CAD2-1BDE-4EDA-A5B4-9E6B4A530135}" type="parTrans" cxnId="{4E25FFE3-E1BA-4D09-8056-A01D213C3CFB}">
      <dgm:prSet/>
      <dgm:spPr/>
      <dgm:t>
        <a:bodyPr/>
        <a:lstStyle/>
        <a:p>
          <a:endParaRPr lang="en-IN"/>
        </a:p>
      </dgm:t>
    </dgm:pt>
    <dgm:pt modelId="{6FF986F5-2CC3-47C9-90A5-496ADCA82677}" type="sibTrans" cxnId="{4E25FFE3-E1BA-4D09-8056-A01D213C3CFB}">
      <dgm:prSet/>
      <dgm:spPr/>
      <dgm:t>
        <a:bodyPr/>
        <a:lstStyle/>
        <a:p>
          <a:endParaRPr lang="en-IN"/>
        </a:p>
      </dgm:t>
    </dgm:pt>
    <dgm:pt modelId="{FD2F815F-8AD1-4265-8B89-BF5CF947F3EC}">
      <dgm:prSet phldrT="[Text]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gm:spPr>
      <dgm:t>
        <a:bodyPr/>
        <a:lstStyle/>
        <a:p>
          <a:pPr algn="l"/>
          <a:r>
            <a:rPr lang="en-US" b="1" i="1" dirty="0">
              <a:latin typeface="Cambria" panose="02040503050406030204" pitchFamily="18" charset="0"/>
              <a:ea typeface="Cambria" panose="02040503050406030204" pitchFamily="18" charset="0"/>
            </a:rPr>
            <a:t>Environmental Factors</a:t>
          </a:r>
          <a:endParaRPr lang="en-IN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3CFB6EE-A597-41C3-BDDE-878868CAC041}" type="parTrans" cxnId="{27194A5E-B485-4DE8-9882-C65FA8DE8045}">
      <dgm:prSet/>
      <dgm:spPr/>
      <dgm:t>
        <a:bodyPr/>
        <a:lstStyle/>
        <a:p>
          <a:endParaRPr lang="en-IN"/>
        </a:p>
      </dgm:t>
    </dgm:pt>
    <dgm:pt modelId="{E36A53CE-8A36-4F66-B542-5160D0401AEF}" type="sibTrans" cxnId="{27194A5E-B485-4DE8-9882-C65FA8DE8045}">
      <dgm:prSet/>
      <dgm:spPr/>
      <dgm:t>
        <a:bodyPr/>
        <a:lstStyle/>
        <a:p>
          <a:endParaRPr lang="en-IN"/>
        </a:p>
      </dgm:t>
    </dgm:pt>
    <dgm:pt modelId="{1AF69462-658A-4576-8447-9FECD881F618}" type="pres">
      <dgm:prSet presAssocID="{2E507AD5-AFA9-4AA6-9E19-F8080B8C1C52}" presName="compositeShape" presStyleCnt="0">
        <dgm:presLayoutVars>
          <dgm:dir/>
          <dgm:resizeHandles/>
        </dgm:presLayoutVars>
      </dgm:prSet>
      <dgm:spPr/>
    </dgm:pt>
    <dgm:pt modelId="{9868BAF9-49EF-47BB-AEB0-1566030621B9}" type="pres">
      <dgm:prSet presAssocID="{2E507AD5-AFA9-4AA6-9E19-F8080B8C1C52}" presName="pyramid" presStyleLbl="node1" presStyleIdx="0" presStyleCnt="1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44D9CC0A-85FD-41C9-AC06-4A5839F89E21}" type="pres">
      <dgm:prSet presAssocID="{2E507AD5-AFA9-4AA6-9E19-F8080B8C1C52}" presName="theList" presStyleCnt="0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77D744BA-9C69-4F5F-A638-D8BA42320F7E}" type="pres">
      <dgm:prSet presAssocID="{107E5367-22C3-4851-A44B-DF2A8C1E30F2}" presName="aNode" presStyleLbl="fgAcc1" presStyleIdx="0" presStyleCnt="3">
        <dgm:presLayoutVars>
          <dgm:bulletEnabled val="1"/>
        </dgm:presLayoutVars>
      </dgm:prSet>
      <dgm:spPr/>
    </dgm:pt>
    <dgm:pt modelId="{A2F2CADF-D864-41B1-8FE8-1E3E9D60170C}" type="pres">
      <dgm:prSet presAssocID="{107E5367-22C3-4851-A44B-DF2A8C1E30F2}" presName="aSpace" presStyleCnt="0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29F8D485-6D6C-4BA5-A7EF-864C9D88FDA6}" type="pres">
      <dgm:prSet presAssocID="{23E43600-02F8-4A99-93FC-A050FD4A26C2}" presName="aNode" presStyleLbl="fgAcc1" presStyleIdx="1" presStyleCnt="3">
        <dgm:presLayoutVars>
          <dgm:bulletEnabled val="1"/>
        </dgm:presLayoutVars>
      </dgm:prSet>
      <dgm:spPr/>
    </dgm:pt>
    <dgm:pt modelId="{0CAE7231-3CF6-453E-A2A5-9E2ED449027A}" type="pres">
      <dgm:prSet presAssocID="{23E43600-02F8-4A99-93FC-A050FD4A26C2}" presName="aSpace" presStyleCnt="0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3DED1443-30FC-4827-BEC9-20478491F36F}" type="pres">
      <dgm:prSet presAssocID="{FD2F815F-8AD1-4265-8B89-BF5CF947F3EC}" presName="aNode" presStyleLbl="fgAcc1" presStyleIdx="2" presStyleCnt="3">
        <dgm:presLayoutVars>
          <dgm:bulletEnabled val="1"/>
        </dgm:presLayoutVars>
      </dgm:prSet>
      <dgm:spPr/>
    </dgm:pt>
    <dgm:pt modelId="{592119C6-5E12-4DDE-BD17-0A310DAA449D}" type="pres">
      <dgm:prSet presAssocID="{FD2F815F-8AD1-4265-8B89-BF5CF947F3EC}" presName="aSpace" presStyleCnt="0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</dgm:ptLst>
  <dgm:cxnLst>
    <dgm:cxn modelId="{961F951A-03CC-4D3E-AB57-7ECFD9FA671F}" type="presOf" srcId="{107E5367-22C3-4851-A44B-DF2A8C1E30F2}" destId="{77D744BA-9C69-4F5F-A638-D8BA42320F7E}" srcOrd="0" destOrd="0" presId="urn:microsoft.com/office/officeart/2005/8/layout/pyramid2"/>
    <dgm:cxn modelId="{5F5FDC2D-66E0-4385-9B86-6CA112647FDC}" srcId="{2E507AD5-AFA9-4AA6-9E19-F8080B8C1C52}" destId="{107E5367-22C3-4851-A44B-DF2A8C1E30F2}" srcOrd="0" destOrd="0" parTransId="{1D871745-2225-45B4-AC42-D890719E23CF}" sibTransId="{9077AB9A-3E6D-4111-9A74-40D32D962E2E}"/>
    <dgm:cxn modelId="{27194A5E-B485-4DE8-9882-C65FA8DE8045}" srcId="{2E507AD5-AFA9-4AA6-9E19-F8080B8C1C52}" destId="{FD2F815F-8AD1-4265-8B89-BF5CF947F3EC}" srcOrd="2" destOrd="0" parTransId="{03CFB6EE-A597-41C3-BDDE-878868CAC041}" sibTransId="{E36A53CE-8A36-4F66-B542-5160D0401AEF}"/>
    <dgm:cxn modelId="{06E61F94-EBEB-4362-A691-6C9F89142D30}" type="presOf" srcId="{2E507AD5-AFA9-4AA6-9E19-F8080B8C1C52}" destId="{1AF69462-658A-4576-8447-9FECD881F618}" srcOrd="0" destOrd="0" presId="urn:microsoft.com/office/officeart/2005/8/layout/pyramid2"/>
    <dgm:cxn modelId="{08C42CAA-4A7B-4544-B571-189CEB92D2CF}" type="presOf" srcId="{23E43600-02F8-4A99-93FC-A050FD4A26C2}" destId="{29F8D485-6D6C-4BA5-A7EF-864C9D88FDA6}" srcOrd="0" destOrd="0" presId="urn:microsoft.com/office/officeart/2005/8/layout/pyramid2"/>
    <dgm:cxn modelId="{4E25FFE3-E1BA-4D09-8056-A01D213C3CFB}" srcId="{2E507AD5-AFA9-4AA6-9E19-F8080B8C1C52}" destId="{23E43600-02F8-4A99-93FC-A050FD4A26C2}" srcOrd="1" destOrd="0" parTransId="{CDE2CAD2-1BDE-4EDA-A5B4-9E6B4A530135}" sibTransId="{6FF986F5-2CC3-47C9-90A5-496ADCA82677}"/>
    <dgm:cxn modelId="{5C0175FE-E797-4DBD-BF67-DB51E74096E4}" type="presOf" srcId="{FD2F815F-8AD1-4265-8B89-BF5CF947F3EC}" destId="{3DED1443-30FC-4827-BEC9-20478491F36F}" srcOrd="0" destOrd="0" presId="urn:microsoft.com/office/officeart/2005/8/layout/pyramid2"/>
    <dgm:cxn modelId="{E793FBC6-58C0-43E8-99B1-BF4E8C6A5BE2}" type="presParOf" srcId="{1AF69462-658A-4576-8447-9FECD881F618}" destId="{9868BAF9-49EF-47BB-AEB0-1566030621B9}" srcOrd="0" destOrd="0" presId="urn:microsoft.com/office/officeart/2005/8/layout/pyramid2"/>
    <dgm:cxn modelId="{BBEBA8D8-9993-44A2-9941-3A9601B2B628}" type="presParOf" srcId="{1AF69462-658A-4576-8447-9FECD881F618}" destId="{44D9CC0A-85FD-41C9-AC06-4A5839F89E21}" srcOrd="1" destOrd="0" presId="urn:microsoft.com/office/officeart/2005/8/layout/pyramid2"/>
    <dgm:cxn modelId="{4B6DAB5E-CBAB-40D3-ABDC-1DD202991181}" type="presParOf" srcId="{44D9CC0A-85FD-41C9-AC06-4A5839F89E21}" destId="{77D744BA-9C69-4F5F-A638-D8BA42320F7E}" srcOrd="0" destOrd="0" presId="urn:microsoft.com/office/officeart/2005/8/layout/pyramid2"/>
    <dgm:cxn modelId="{45BEA1FA-3142-42BD-91F4-3B36F7B73207}" type="presParOf" srcId="{44D9CC0A-85FD-41C9-AC06-4A5839F89E21}" destId="{A2F2CADF-D864-41B1-8FE8-1E3E9D60170C}" srcOrd="1" destOrd="0" presId="urn:microsoft.com/office/officeart/2005/8/layout/pyramid2"/>
    <dgm:cxn modelId="{B339B369-667C-4000-A8CC-B74FE6308DD7}" type="presParOf" srcId="{44D9CC0A-85FD-41C9-AC06-4A5839F89E21}" destId="{29F8D485-6D6C-4BA5-A7EF-864C9D88FDA6}" srcOrd="2" destOrd="0" presId="urn:microsoft.com/office/officeart/2005/8/layout/pyramid2"/>
    <dgm:cxn modelId="{AE2430CD-F5F9-4CF6-A96C-FDC12AEC9CC5}" type="presParOf" srcId="{44D9CC0A-85FD-41C9-AC06-4A5839F89E21}" destId="{0CAE7231-3CF6-453E-A2A5-9E2ED449027A}" srcOrd="3" destOrd="0" presId="urn:microsoft.com/office/officeart/2005/8/layout/pyramid2"/>
    <dgm:cxn modelId="{5E90E5A3-590C-4786-B9C9-E417AEFE2D88}" type="presParOf" srcId="{44D9CC0A-85FD-41C9-AC06-4A5839F89E21}" destId="{3DED1443-30FC-4827-BEC9-20478491F36F}" srcOrd="4" destOrd="0" presId="urn:microsoft.com/office/officeart/2005/8/layout/pyramid2"/>
    <dgm:cxn modelId="{4DAE26A0-CFEC-4560-98C4-E42C570BFBD4}" type="presParOf" srcId="{44D9CC0A-85FD-41C9-AC06-4A5839F89E21}" destId="{592119C6-5E12-4DDE-BD17-0A310DAA449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9EC1F99-F7D5-4255-8474-B34212AD9796}" type="doc">
      <dgm:prSet loTypeId="urn:microsoft.com/office/officeart/2005/8/layout/hList9" loCatId="list" qsTypeId="urn:microsoft.com/office/officeart/2005/8/quickstyle/3d3" qsCatId="3D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IN"/>
        </a:p>
      </dgm:t>
    </dgm:pt>
    <dgm:pt modelId="{68B0CAC6-3713-4C59-86F5-8039F6037271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COGNITIVE</a:t>
          </a:r>
          <a:endParaRPr lang="en-IN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CCBC0F9-78CC-4592-BB37-409A2E662750}" type="parTrans" cxnId="{C285F2E8-7230-4067-887B-898F373CF51F}">
      <dgm:prSet/>
      <dgm:spPr/>
      <dgm:t>
        <a:bodyPr/>
        <a:lstStyle/>
        <a:p>
          <a:endParaRPr lang="en-IN"/>
        </a:p>
      </dgm:t>
    </dgm:pt>
    <dgm:pt modelId="{9461B9BD-FD8C-466F-9742-C54AF524412D}" type="sibTrans" cxnId="{C285F2E8-7230-4067-887B-898F373CF51F}">
      <dgm:prSet/>
      <dgm:spPr/>
      <dgm:t>
        <a:bodyPr/>
        <a:lstStyle/>
        <a:p>
          <a:endParaRPr lang="en-IN"/>
        </a:p>
      </dgm:t>
    </dgm:pt>
    <dgm:pt modelId="{204A047D-AEBF-44DD-A39C-FB4DCA9EC72F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Does not think before speaking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02766FB-4626-477D-9AEA-BC9D24202601}" type="parTrans" cxnId="{D3E245FF-2A4D-489A-AFC3-749247A7E2EB}">
      <dgm:prSet/>
      <dgm:spPr/>
      <dgm:t>
        <a:bodyPr/>
        <a:lstStyle/>
        <a:p>
          <a:endParaRPr lang="en-IN"/>
        </a:p>
      </dgm:t>
    </dgm:pt>
    <dgm:pt modelId="{A7D0DEEA-8406-42E3-A444-B5938929A7FA}" type="sibTrans" cxnId="{D3E245FF-2A4D-489A-AFC3-749247A7E2EB}">
      <dgm:prSet/>
      <dgm:spPr/>
      <dgm:t>
        <a:bodyPr/>
        <a:lstStyle/>
        <a:p>
          <a:endParaRPr lang="en-IN"/>
        </a:p>
      </dgm:t>
    </dgm:pt>
    <dgm:pt modelId="{3462D9AD-CD53-43DD-934C-AA56B7059F16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Normally depressed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31032AD-3C3A-4FC7-BAF4-6D31095C9168}" type="parTrans" cxnId="{3406DD33-052C-4D47-8EBC-531A1A855F60}">
      <dgm:prSet/>
      <dgm:spPr/>
      <dgm:t>
        <a:bodyPr/>
        <a:lstStyle/>
        <a:p>
          <a:endParaRPr lang="en-IN"/>
        </a:p>
      </dgm:t>
    </dgm:pt>
    <dgm:pt modelId="{8FE74E11-C077-4F22-B70B-3D710A5B4894}" type="sibTrans" cxnId="{3406DD33-052C-4D47-8EBC-531A1A855F60}">
      <dgm:prSet/>
      <dgm:spPr/>
      <dgm:t>
        <a:bodyPr/>
        <a:lstStyle/>
        <a:p>
          <a:endParaRPr lang="en-IN"/>
        </a:p>
      </dgm:t>
    </dgm:pt>
    <dgm:pt modelId="{C1CD02C7-B8CE-422B-9543-F5094B59649B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PSYCHOLOGICAL</a:t>
          </a:r>
          <a:endParaRPr lang="en-IN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99609DB-74A5-4870-8B63-022D8080B43C}" type="parTrans" cxnId="{2DE72E39-146B-4CB8-A4BC-1422CCA08A2D}">
      <dgm:prSet/>
      <dgm:spPr/>
      <dgm:t>
        <a:bodyPr/>
        <a:lstStyle/>
        <a:p>
          <a:endParaRPr lang="en-IN"/>
        </a:p>
      </dgm:t>
    </dgm:pt>
    <dgm:pt modelId="{5823C0CB-D37C-4F57-8345-A16B0339AD58}" type="sibTrans" cxnId="{2DE72E39-146B-4CB8-A4BC-1422CCA08A2D}">
      <dgm:prSet/>
      <dgm:spPr/>
      <dgm:t>
        <a:bodyPr/>
        <a:lstStyle/>
        <a:p>
          <a:endParaRPr lang="en-IN"/>
        </a:p>
      </dgm:t>
    </dgm:pt>
    <dgm:pt modelId="{6C8AB35F-7C0B-42FD-8A82-5A5BCB490D52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Does not make friends easily 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A39685C-5FE8-44CF-9898-CDA451364E64}" type="parTrans" cxnId="{C22108C1-BD63-4353-A1E9-468237AC037E}">
      <dgm:prSet/>
      <dgm:spPr/>
      <dgm:t>
        <a:bodyPr/>
        <a:lstStyle/>
        <a:p>
          <a:endParaRPr lang="en-IN"/>
        </a:p>
      </dgm:t>
    </dgm:pt>
    <dgm:pt modelId="{5377E478-208F-402E-B58F-91883A64FEF8}" type="sibTrans" cxnId="{C22108C1-BD63-4353-A1E9-468237AC037E}">
      <dgm:prSet/>
      <dgm:spPr/>
      <dgm:t>
        <a:bodyPr/>
        <a:lstStyle/>
        <a:p>
          <a:endParaRPr lang="en-IN"/>
        </a:p>
      </dgm:t>
    </dgm:pt>
    <dgm:pt modelId="{0F357702-9416-4ECE-B9C7-82598ECDB24B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Lack of self-respect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4E9207E-0238-4C6F-B1EA-A0BCAC5678DF}" type="parTrans" cxnId="{C7C2F630-80A2-4F48-8C38-5DC3C400FFDF}">
      <dgm:prSet/>
      <dgm:spPr/>
      <dgm:t>
        <a:bodyPr/>
        <a:lstStyle/>
        <a:p>
          <a:endParaRPr lang="en-IN"/>
        </a:p>
      </dgm:t>
    </dgm:pt>
    <dgm:pt modelId="{01DCAEF0-AE17-4F4A-81DB-893D6B11CEA4}" type="sibTrans" cxnId="{C7C2F630-80A2-4F48-8C38-5DC3C400FFDF}">
      <dgm:prSet/>
      <dgm:spPr/>
      <dgm:t>
        <a:bodyPr/>
        <a:lstStyle/>
        <a:p>
          <a:endParaRPr lang="en-IN"/>
        </a:p>
      </dgm:t>
    </dgm:pt>
    <dgm:pt modelId="{1CA50646-2C78-420E-A882-684823F9B53F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BEHAVIOURAL</a:t>
          </a:r>
          <a:endParaRPr lang="en-IN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6823EFF-13F6-40CC-9FA1-4FD3E4A651C7}" type="parTrans" cxnId="{B098C6CE-4D05-4552-96DC-54613AC03F6E}">
      <dgm:prSet/>
      <dgm:spPr/>
      <dgm:t>
        <a:bodyPr/>
        <a:lstStyle/>
        <a:p>
          <a:endParaRPr lang="en-IN"/>
        </a:p>
      </dgm:t>
    </dgm:pt>
    <dgm:pt modelId="{42D51AE5-6113-4089-891D-46D33DFC62DA}" type="sibTrans" cxnId="{B098C6CE-4D05-4552-96DC-54613AC03F6E}">
      <dgm:prSet/>
      <dgm:spPr/>
      <dgm:t>
        <a:bodyPr/>
        <a:lstStyle/>
        <a:p>
          <a:endParaRPr lang="en-IN"/>
        </a:p>
      </dgm:t>
    </dgm:pt>
    <dgm:pt modelId="{D4419581-440A-4979-BA69-93A08A8412B4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Blame others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8CE6F98-7639-43FE-87AD-82F1D143078F}" type="parTrans" cxnId="{226D65BB-8369-4B82-A61C-0FA226F4AD6E}">
      <dgm:prSet/>
      <dgm:spPr/>
      <dgm:t>
        <a:bodyPr/>
        <a:lstStyle/>
        <a:p>
          <a:endParaRPr lang="en-IN"/>
        </a:p>
      </dgm:t>
    </dgm:pt>
    <dgm:pt modelId="{92F70881-D5DD-42DF-A4BC-D6856EF4B83F}" type="sibTrans" cxnId="{226D65BB-8369-4B82-A61C-0FA226F4AD6E}">
      <dgm:prSet/>
      <dgm:spPr/>
      <dgm:t>
        <a:bodyPr/>
        <a:lstStyle/>
        <a:p>
          <a:endParaRPr lang="en-IN"/>
        </a:p>
      </dgm:t>
    </dgm:pt>
    <dgm:pt modelId="{D09BC8BD-63C6-47CA-B03E-97D6CF36A939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Over aggressive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C5300B6-108D-458F-B8B0-8A733A591132}" type="parTrans" cxnId="{E04FFFDB-8474-4A23-8B55-4AE94997B41F}">
      <dgm:prSet/>
      <dgm:spPr/>
      <dgm:t>
        <a:bodyPr/>
        <a:lstStyle/>
        <a:p>
          <a:endParaRPr lang="en-IN"/>
        </a:p>
      </dgm:t>
    </dgm:pt>
    <dgm:pt modelId="{7C5E47E6-C1BC-4DDF-871A-EBD0BB323B14}" type="sibTrans" cxnId="{E04FFFDB-8474-4A23-8B55-4AE94997B41F}">
      <dgm:prSet/>
      <dgm:spPr/>
      <dgm:t>
        <a:bodyPr/>
        <a:lstStyle/>
        <a:p>
          <a:endParaRPr lang="en-IN"/>
        </a:p>
      </dgm:t>
    </dgm:pt>
    <dgm:pt modelId="{0B4C587C-0A17-4159-9EF3-3685BDC2394B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Lack of concentration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6245EEA-CAF3-4ADC-AB68-AA8A63693C7F}" type="parTrans" cxnId="{9BFA414B-E02B-4F8F-8210-45FE2D17911F}">
      <dgm:prSet/>
      <dgm:spPr/>
      <dgm:t>
        <a:bodyPr/>
        <a:lstStyle/>
        <a:p>
          <a:endParaRPr lang="en-IN"/>
        </a:p>
      </dgm:t>
    </dgm:pt>
    <dgm:pt modelId="{A09CAC51-9D51-4C5A-93AE-A30A96AC8D94}" type="sibTrans" cxnId="{9BFA414B-E02B-4F8F-8210-45FE2D17911F}">
      <dgm:prSet/>
      <dgm:spPr/>
      <dgm:t>
        <a:bodyPr/>
        <a:lstStyle/>
        <a:p>
          <a:endParaRPr lang="en-IN"/>
        </a:p>
      </dgm:t>
    </dgm:pt>
    <dgm:pt modelId="{3720CE24-7F17-41D9-867C-76594CC51991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Remain stressed and worried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AB6FE2E-84CA-46CA-ADB8-9C73EF4C612E}" type="parTrans" cxnId="{A3D274EF-07DF-4C16-85C6-3DD34B64F3C5}">
      <dgm:prSet/>
      <dgm:spPr/>
      <dgm:t>
        <a:bodyPr/>
        <a:lstStyle/>
        <a:p>
          <a:endParaRPr lang="en-IN"/>
        </a:p>
      </dgm:t>
    </dgm:pt>
    <dgm:pt modelId="{2D0A6597-4334-4C35-AFD3-D6F5D6BDD4D1}" type="sibTrans" cxnId="{A3D274EF-07DF-4C16-85C6-3DD34B64F3C5}">
      <dgm:prSet/>
      <dgm:spPr/>
      <dgm:t>
        <a:bodyPr/>
        <a:lstStyle/>
        <a:p>
          <a:endParaRPr lang="en-IN"/>
        </a:p>
      </dgm:t>
    </dgm:pt>
    <dgm:pt modelId="{54CA7C21-81CE-449B-AD78-01061B807F7A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>
              <a:latin typeface="Cambria" panose="02040503050406030204" pitchFamily="18" charset="0"/>
              <a:ea typeface="Cambria" panose="02040503050406030204" pitchFamily="18" charset="0"/>
            </a:rPr>
            <a:t>Irritation  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C73F7CD-FB84-45B9-956D-78084F582109}" type="parTrans" cxnId="{4CF4D44D-7D8D-4F83-9D3D-B8D868D1DF12}">
      <dgm:prSet/>
      <dgm:spPr/>
      <dgm:t>
        <a:bodyPr/>
        <a:lstStyle/>
        <a:p>
          <a:endParaRPr lang="en-IN"/>
        </a:p>
      </dgm:t>
    </dgm:pt>
    <dgm:pt modelId="{44C95580-F412-4FB9-8D37-34EE3C0C1FE4}" type="sibTrans" cxnId="{4CF4D44D-7D8D-4F83-9D3D-B8D868D1DF12}">
      <dgm:prSet/>
      <dgm:spPr/>
      <dgm:t>
        <a:bodyPr/>
        <a:lstStyle/>
        <a:p>
          <a:endParaRPr lang="en-IN"/>
        </a:p>
      </dgm:t>
    </dgm:pt>
    <dgm:pt modelId="{99533B13-CE50-4A05-9A15-91392F1F3CB5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Always argumentative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6AEAEAF-F4C1-4866-AC60-0F705EA71ED0}" type="parTrans" cxnId="{9398E323-1210-470D-B47E-53FD4A26FBED}">
      <dgm:prSet/>
      <dgm:spPr/>
      <dgm:t>
        <a:bodyPr/>
        <a:lstStyle/>
        <a:p>
          <a:endParaRPr lang="en-IN"/>
        </a:p>
      </dgm:t>
    </dgm:pt>
    <dgm:pt modelId="{5CF155C4-7899-4C73-9C5D-36E554752CD6}" type="sibTrans" cxnId="{9398E323-1210-470D-B47E-53FD4A26FBED}">
      <dgm:prSet/>
      <dgm:spPr/>
      <dgm:t>
        <a:bodyPr/>
        <a:lstStyle/>
        <a:p>
          <a:endParaRPr lang="en-IN"/>
        </a:p>
      </dgm:t>
    </dgm:pt>
    <dgm:pt modelId="{3EF41DA1-AEA2-476F-9A10-C2DF080E2759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Fight with friends repeatedly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06884E9-BE35-4A56-B0B4-025142BCAC03}" type="parTrans" cxnId="{5EECA99A-C122-4323-A73E-384210F471BA}">
      <dgm:prSet/>
      <dgm:spPr/>
      <dgm:t>
        <a:bodyPr/>
        <a:lstStyle/>
        <a:p>
          <a:endParaRPr lang="en-IN"/>
        </a:p>
      </dgm:t>
    </dgm:pt>
    <dgm:pt modelId="{C8FF70F1-BA59-4558-8D0B-BA0B13BB40EC}" type="sibTrans" cxnId="{5EECA99A-C122-4323-A73E-384210F471BA}">
      <dgm:prSet/>
      <dgm:spPr/>
      <dgm:t>
        <a:bodyPr/>
        <a:lstStyle/>
        <a:p>
          <a:endParaRPr lang="en-IN"/>
        </a:p>
      </dgm:t>
    </dgm:pt>
    <dgm:pt modelId="{A6DE9EB1-E356-4BF5-8F3F-0C6B6BE05921}" type="pres">
      <dgm:prSet presAssocID="{C9EC1F99-F7D5-4255-8474-B34212AD9796}" presName="list" presStyleCnt="0">
        <dgm:presLayoutVars>
          <dgm:dir/>
          <dgm:animLvl val="lvl"/>
        </dgm:presLayoutVars>
      </dgm:prSet>
      <dgm:spPr/>
    </dgm:pt>
    <dgm:pt modelId="{19C17297-188F-441E-A492-1A6CBC35A1E5}" type="pres">
      <dgm:prSet presAssocID="{68B0CAC6-3713-4C59-86F5-8039F6037271}" presName="posSpace" presStyleCnt="0"/>
      <dgm:spPr/>
    </dgm:pt>
    <dgm:pt modelId="{02BBE5CB-8BCC-46ED-9DCF-1E98BAAC94D9}" type="pres">
      <dgm:prSet presAssocID="{68B0CAC6-3713-4C59-86F5-8039F6037271}" presName="vertFlow" presStyleCnt="0"/>
      <dgm:spPr/>
    </dgm:pt>
    <dgm:pt modelId="{D7755146-B8B2-4648-8E2C-5D0304A95CE9}" type="pres">
      <dgm:prSet presAssocID="{68B0CAC6-3713-4C59-86F5-8039F6037271}" presName="topSpace" presStyleCnt="0"/>
      <dgm:spPr/>
    </dgm:pt>
    <dgm:pt modelId="{D086A4D0-DA87-4A5E-BED6-D05E2C150F4A}" type="pres">
      <dgm:prSet presAssocID="{68B0CAC6-3713-4C59-86F5-8039F6037271}" presName="firstComp" presStyleCnt="0"/>
      <dgm:spPr/>
    </dgm:pt>
    <dgm:pt modelId="{0C8083E4-4B17-46FE-9076-B14E92C46BA0}" type="pres">
      <dgm:prSet presAssocID="{68B0CAC6-3713-4C59-86F5-8039F6037271}" presName="firstChild" presStyleLbl="bgAccFollowNode1" presStyleIdx="0" presStyleCnt="11"/>
      <dgm:spPr/>
    </dgm:pt>
    <dgm:pt modelId="{11257D0E-EBA4-4627-8D95-033B6F89F4F0}" type="pres">
      <dgm:prSet presAssocID="{68B0CAC6-3713-4C59-86F5-8039F6037271}" presName="firstChildTx" presStyleLbl="bgAccFollowNode1" presStyleIdx="0" presStyleCnt="11">
        <dgm:presLayoutVars>
          <dgm:bulletEnabled val="1"/>
        </dgm:presLayoutVars>
      </dgm:prSet>
      <dgm:spPr/>
    </dgm:pt>
    <dgm:pt modelId="{52A961E0-7793-4874-A923-96787F2A0B50}" type="pres">
      <dgm:prSet presAssocID="{0B4C587C-0A17-4159-9EF3-3685BDC2394B}" presName="comp" presStyleCnt="0"/>
      <dgm:spPr/>
    </dgm:pt>
    <dgm:pt modelId="{23F64188-A176-4133-BE5F-118BA1F2EE7E}" type="pres">
      <dgm:prSet presAssocID="{0B4C587C-0A17-4159-9EF3-3685BDC2394B}" presName="child" presStyleLbl="bgAccFollowNode1" presStyleIdx="1" presStyleCnt="11"/>
      <dgm:spPr/>
    </dgm:pt>
    <dgm:pt modelId="{7D0186EE-801A-45E9-8389-4BCFD0245A2B}" type="pres">
      <dgm:prSet presAssocID="{0B4C587C-0A17-4159-9EF3-3685BDC2394B}" presName="childTx" presStyleLbl="bgAccFollowNode1" presStyleIdx="1" presStyleCnt="11">
        <dgm:presLayoutVars>
          <dgm:bulletEnabled val="1"/>
        </dgm:presLayoutVars>
      </dgm:prSet>
      <dgm:spPr/>
    </dgm:pt>
    <dgm:pt modelId="{FD0A1AC1-8185-42D8-9D5A-8A7EEA107AAD}" type="pres">
      <dgm:prSet presAssocID="{3462D9AD-CD53-43DD-934C-AA56B7059F16}" presName="comp" presStyleCnt="0"/>
      <dgm:spPr/>
    </dgm:pt>
    <dgm:pt modelId="{A25082B7-0098-498E-B0CF-82D996E819C5}" type="pres">
      <dgm:prSet presAssocID="{3462D9AD-CD53-43DD-934C-AA56B7059F16}" presName="child" presStyleLbl="bgAccFollowNode1" presStyleIdx="2" presStyleCnt="11"/>
      <dgm:spPr/>
    </dgm:pt>
    <dgm:pt modelId="{E2A29C9A-F0FB-4468-8A04-2219BECDF70A}" type="pres">
      <dgm:prSet presAssocID="{3462D9AD-CD53-43DD-934C-AA56B7059F16}" presName="childTx" presStyleLbl="bgAccFollowNode1" presStyleIdx="2" presStyleCnt="11">
        <dgm:presLayoutVars>
          <dgm:bulletEnabled val="1"/>
        </dgm:presLayoutVars>
      </dgm:prSet>
      <dgm:spPr/>
    </dgm:pt>
    <dgm:pt modelId="{D4EF454D-CFA5-4370-BF43-E4E2B7A8393D}" type="pres">
      <dgm:prSet presAssocID="{3720CE24-7F17-41D9-867C-76594CC51991}" presName="comp" presStyleCnt="0"/>
      <dgm:spPr/>
    </dgm:pt>
    <dgm:pt modelId="{D3BBD513-C0E0-456B-AC1D-E7F2E18FBC9D}" type="pres">
      <dgm:prSet presAssocID="{3720CE24-7F17-41D9-867C-76594CC51991}" presName="child" presStyleLbl="bgAccFollowNode1" presStyleIdx="3" presStyleCnt="11"/>
      <dgm:spPr/>
    </dgm:pt>
    <dgm:pt modelId="{538D99C0-B47B-48B4-AB9D-A74065607640}" type="pres">
      <dgm:prSet presAssocID="{3720CE24-7F17-41D9-867C-76594CC51991}" presName="childTx" presStyleLbl="bgAccFollowNode1" presStyleIdx="3" presStyleCnt="11">
        <dgm:presLayoutVars>
          <dgm:bulletEnabled val="1"/>
        </dgm:presLayoutVars>
      </dgm:prSet>
      <dgm:spPr/>
    </dgm:pt>
    <dgm:pt modelId="{4F74C44B-EF9E-4183-BEE1-3FBB0C51AD86}" type="pres">
      <dgm:prSet presAssocID="{68B0CAC6-3713-4C59-86F5-8039F6037271}" presName="negSpace" presStyleCnt="0"/>
      <dgm:spPr/>
    </dgm:pt>
    <dgm:pt modelId="{51494D9F-7E5E-4524-B4C2-C625B1E27531}" type="pres">
      <dgm:prSet presAssocID="{68B0CAC6-3713-4C59-86F5-8039F6037271}" presName="circle" presStyleLbl="node1" presStyleIdx="0" presStyleCnt="3"/>
      <dgm:spPr/>
    </dgm:pt>
    <dgm:pt modelId="{4181A4E4-2129-48A8-B135-B3F57D33738E}" type="pres">
      <dgm:prSet presAssocID="{9461B9BD-FD8C-466F-9742-C54AF524412D}" presName="transSpace" presStyleCnt="0"/>
      <dgm:spPr/>
    </dgm:pt>
    <dgm:pt modelId="{1644DCBF-BEF9-47E2-A8B6-DB3B11849952}" type="pres">
      <dgm:prSet presAssocID="{C1CD02C7-B8CE-422B-9543-F5094B59649B}" presName="posSpace" presStyleCnt="0"/>
      <dgm:spPr/>
    </dgm:pt>
    <dgm:pt modelId="{A1F43180-8CD2-43AD-8065-D560F1C7B50D}" type="pres">
      <dgm:prSet presAssocID="{C1CD02C7-B8CE-422B-9543-F5094B59649B}" presName="vertFlow" presStyleCnt="0"/>
      <dgm:spPr/>
    </dgm:pt>
    <dgm:pt modelId="{C1875D06-DCF6-4DAE-A8DE-69F8F96B975D}" type="pres">
      <dgm:prSet presAssocID="{C1CD02C7-B8CE-422B-9543-F5094B59649B}" presName="topSpace" presStyleCnt="0"/>
      <dgm:spPr/>
    </dgm:pt>
    <dgm:pt modelId="{C353CE47-B31F-4306-BAEB-04745E0864D7}" type="pres">
      <dgm:prSet presAssocID="{C1CD02C7-B8CE-422B-9543-F5094B59649B}" presName="firstComp" presStyleCnt="0"/>
      <dgm:spPr/>
    </dgm:pt>
    <dgm:pt modelId="{5CC76049-2DC0-49E7-B841-315A8D2C5BE2}" type="pres">
      <dgm:prSet presAssocID="{C1CD02C7-B8CE-422B-9543-F5094B59649B}" presName="firstChild" presStyleLbl="bgAccFollowNode1" presStyleIdx="4" presStyleCnt="11"/>
      <dgm:spPr/>
    </dgm:pt>
    <dgm:pt modelId="{D0C4D9A1-0C37-4BCC-9898-881DDE95F582}" type="pres">
      <dgm:prSet presAssocID="{C1CD02C7-B8CE-422B-9543-F5094B59649B}" presName="firstChildTx" presStyleLbl="bgAccFollowNode1" presStyleIdx="4" presStyleCnt="11">
        <dgm:presLayoutVars>
          <dgm:bulletEnabled val="1"/>
        </dgm:presLayoutVars>
      </dgm:prSet>
      <dgm:spPr/>
    </dgm:pt>
    <dgm:pt modelId="{DCF9192D-5396-40F8-BDCD-29BF06AE1164}" type="pres">
      <dgm:prSet presAssocID="{0F357702-9416-4ECE-B9C7-82598ECDB24B}" presName="comp" presStyleCnt="0"/>
      <dgm:spPr/>
    </dgm:pt>
    <dgm:pt modelId="{9D18C25D-D268-42E3-8FDC-9FEF336369BB}" type="pres">
      <dgm:prSet presAssocID="{0F357702-9416-4ECE-B9C7-82598ECDB24B}" presName="child" presStyleLbl="bgAccFollowNode1" presStyleIdx="5" presStyleCnt="11"/>
      <dgm:spPr/>
    </dgm:pt>
    <dgm:pt modelId="{5AEA1C83-7B73-4041-B26A-ABBE82115EED}" type="pres">
      <dgm:prSet presAssocID="{0F357702-9416-4ECE-B9C7-82598ECDB24B}" presName="childTx" presStyleLbl="bgAccFollowNode1" presStyleIdx="5" presStyleCnt="11">
        <dgm:presLayoutVars>
          <dgm:bulletEnabled val="1"/>
        </dgm:presLayoutVars>
      </dgm:prSet>
      <dgm:spPr/>
    </dgm:pt>
    <dgm:pt modelId="{DB8D982D-3E61-47D9-9DE9-F7F70CD83BEA}" type="pres">
      <dgm:prSet presAssocID="{54CA7C21-81CE-449B-AD78-01061B807F7A}" presName="comp" presStyleCnt="0"/>
      <dgm:spPr/>
    </dgm:pt>
    <dgm:pt modelId="{68901B6D-FE3D-406E-A71B-CD3B9D6B3A85}" type="pres">
      <dgm:prSet presAssocID="{54CA7C21-81CE-449B-AD78-01061B807F7A}" presName="child" presStyleLbl="bgAccFollowNode1" presStyleIdx="6" presStyleCnt="11"/>
      <dgm:spPr/>
    </dgm:pt>
    <dgm:pt modelId="{18076153-85D9-480C-9290-3CFD058086EF}" type="pres">
      <dgm:prSet presAssocID="{54CA7C21-81CE-449B-AD78-01061B807F7A}" presName="childTx" presStyleLbl="bgAccFollowNode1" presStyleIdx="6" presStyleCnt="11">
        <dgm:presLayoutVars>
          <dgm:bulletEnabled val="1"/>
        </dgm:presLayoutVars>
      </dgm:prSet>
      <dgm:spPr/>
    </dgm:pt>
    <dgm:pt modelId="{13A80AB1-7710-4F5F-B189-808C1E9A4135}" type="pres">
      <dgm:prSet presAssocID="{C1CD02C7-B8CE-422B-9543-F5094B59649B}" presName="negSpace" presStyleCnt="0"/>
      <dgm:spPr/>
    </dgm:pt>
    <dgm:pt modelId="{B042619B-2C56-4BF5-A260-5F742679A546}" type="pres">
      <dgm:prSet presAssocID="{C1CD02C7-B8CE-422B-9543-F5094B59649B}" presName="circle" presStyleLbl="node1" presStyleIdx="1" presStyleCnt="3"/>
      <dgm:spPr/>
    </dgm:pt>
    <dgm:pt modelId="{A31D4FA5-3018-4768-815F-7608266C3C77}" type="pres">
      <dgm:prSet presAssocID="{5823C0CB-D37C-4F57-8345-A16B0339AD58}" presName="transSpace" presStyleCnt="0"/>
      <dgm:spPr/>
    </dgm:pt>
    <dgm:pt modelId="{F0CFC388-C964-43A7-9140-DD9A6217F762}" type="pres">
      <dgm:prSet presAssocID="{1CA50646-2C78-420E-A882-684823F9B53F}" presName="posSpace" presStyleCnt="0"/>
      <dgm:spPr/>
    </dgm:pt>
    <dgm:pt modelId="{874E210C-21D6-41A5-B669-0A39FCE48152}" type="pres">
      <dgm:prSet presAssocID="{1CA50646-2C78-420E-A882-684823F9B53F}" presName="vertFlow" presStyleCnt="0"/>
      <dgm:spPr/>
    </dgm:pt>
    <dgm:pt modelId="{6A93A15D-316D-49BD-8BF2-F9B2A32EC5E0}" type="pres">
      <dgm:prSet presAssocID="{1CA50646-2C78-420E-A882-684823F9B53F}" presName="topSpace" presStyleCnt="0"/>
      <dgm:spPr/>
    </dgm:pt>
    <dgm:pt modelId="{676F395F-323B-4912-A74D-9424F87500D1}" type="pres">
      <dgm:prSet presAssocID="{1CA50646-2C78-420E-A882-684823F9B53F}" presName="firstComp" presStyleCnt="0"/>
      <dgm:spPr/>
    </dgm:pt>
    <dgm:pt modelId="{D7543106-E3D0-4D0F-87B9-A85D2B87EB7A}" type="pres">
      <dgm:prSet presAssocID="{1CA50646-2C78-420E-A882-684823F9B53F}" presName="firstChild" presStyleLbl="bgAccFollowNode1" presStyleIdx="7" presStyleCnt="11"/>
      <dgm:spPr/>
    </dgm:pt>
    <dgm:pt modelId="{DC82136C-42FC-41CD-B5A5-7289C0DA1EB3}" type="pres">
      <dgm:prSet presAssocID="{1CA50646-2C78-420E-A882-684823F9B53F}" presName="firstChildTx" presStyleLbl="bgAccFollowNode1" presStyleIdx="7" presStyleCnt="11">
        <dgm:presLayoutVars>
          <dgm:bulletEnabled val="1"/>
        </dgm:presLayoutVars>
      </dgm:prSet>
      <dgm:spPr/>
    </dgm:pt>
    <dgm:pt modelId="{5018122C-4A3E-4E56-AB0F-DE86FC448C8C}" type="pres">
      <dgm:prSet presAssocID="{D09BC8BD-63C6-47CA-B03E-97D6CF36A939}" presName="comp" presStyleCnt="0"/>
      <dgm:spPr/>
    </dgm:pt>
    <dgm:pt modelId="{0796CBAA-4FF5-46D2-8590-670764DFDF37}" type="pres">
      <dgm:prSet presAssocID="{D09BC8BD-63C6-47CA-B03E-97D6CF36A939}" presName="child" presStyleLbl="bgAccFollowNode1" presStyleIdx="8" presStyleCnt="11"/>
      <dgm:spPr/>
    </dgm:pt>
    <dgm:pt modelId="{3989EE04-3F89-4BB9-AE94-1A2BB5F5A651}" type="pres">
      <dgm:prSet presAssocID="{D09BC8BD-63C6-47CA-B03E-97D6CF36A939}" presName="childTx" presStyleLbl="bgAccFollowNode1" presStyleIdx="8" presStyleCnt="11">
        <dgm:presLayoutVars>
          <dgm:bulletEnabled val="1"/>
        </dgm:presLayoutVars>
      </dgm:prSet>
      <dgm:spPr/>
    </dgm:pt>
    <dgm:pt modelId="{9E8E474D-3BDF-4628-B999-ECF97EA3DD07}" type="pres">
      <dgm:prSet presAssocID="{99533B13-CE50-4A05-9A15-91392F1F3CB5}" presName="comp" presStyleCnt="0"/>
      <dgm:spPr/>
    </dgm:pt>
    <dgm:pt modelId="{70F1D76C-5F78-42A6-89A0-77C2F1710715}" type="pres">
      <dgm:prSet presAssocID="{99533B13-CE50-4A05-9A15-91392F1F3CB5}" presName="child" presStyleLbl="bgAccFollowNode1" presStyleIdx="9" presStyleCnt="11"/>
      <dgm:spPr/>
    </dgm:pt>
    <dgm:pt modelId="{067A8328-A560-4910-9DB8-825DDC41D101}" type="pres">
      <dgm:prSet presAssocID="{99533B13-CE50-4A05-9A15-91392F1F3CB5}" presName="childTx" presStyleLbl="bgAccFollowNode1" presStyleIdx="9" presStyleCnt="11">
        <dgm:presLayoutVars>
          <dgm:bulletEnabled val="1"/>
        </dgm:presLayoutVars>
      </dgm:prSet>
      <dgm:spPr/>
    </dgm:pt>
    <dgm:pt modelId="{48A08679-306E-4B9F-B6D3-21B6A86C9ABC}" type="pres">
      <dgm:prSet presAssocID="{3EF41DA1-AEA2-476F-9A10-C2DF080E2759}" presName="comp" presStyleCnt="0"/>
      <dgm:spPr/>
    </dgm:pt>
    <dgm:pt modelId="{3AFC5CAC-5DDE-4C5B-9329-1E88ADCC2BED}" type="pres">
      <dgm:prSet presAssocID="{3EF41DA1-AEA2-476F-9A10-C2DF080E2759}" presName="child" presStyleLbl="bgAccFollowNode1" presStyleIdx="10" presStyleCnt="11"/>
      <dgm:spPr/>
    </dgm:pt>
    <dgm:pt modelId="{217F4A59-DEAA-4AF9-B5CC-8229C1CF8138}" type="pres">
      <dgm:prSet presAssocID="{3EF41DA1-AEA2-476F-9A10-C2DF080E2759}" presName="childTx" presStyleLbl="bgAccFollowNode1" presStyleIdx="10" presStyleCnt="11">
        <dgm:presLayoutVars>
          <dgm:bulletEnabled val="1"/>
        </dgm:presLayoutVars>
      </dgm:prSet>
      <dgm:spPr/>
    </dgm:pt>
    <dgm:pt modelId="{1F05497A-A0AF-48DF-8A24-6669017C67D6}" type="pres">
      <dgm:prSet presAssocID="{1CA50646-2C78-420E-A882-684823F9B53F}" presName="negSpace" presStyleCnt="0"/>
      <dgm:spPr/>
    </dgm:pt>
    <dgm:pt modelId="{8BD0CF27-443C-4DC3-860F-B22F73474166}" type="pres">
      <dgm:prSet presAssocID="{1CA50646-2C78-420E-A882-684823F9B53F}" presName="circle" presStyleLbl="node1" presStyleIdx="2" presStyleCnt="3"/>
      <dgm:spPr/>
    </dgm:pt>
  </dgm:ptLst>
  <dgm:cxnLst>
    <dgm:cxn modelId="{A97B1D06-EB45-4BBF-93F2-F98D5CD98C62}" type="presOf" srcId="{3720CE24-7F17-41D9-867C-76594CC51991}" destId="{538D99C0-B47B-48B4-AB9D-A74065607640}" srcOrd="1" destOrd="0" presId="urn:microsoft.com/office/officeart/2005/8/layout/hList9"/>
    <dgm:cxn modelId="{B8046F0C-E367-4320-B857-7FF7B408C52C}" type="presOf" srcId="{C9EC1F99-F7D5-4255-8474-B34212AD9796}" destId="{A6DE9EB1-E356-4BF5-8F3F-0C6B6BE05921}" srcOrd="0" destOrd="0" presId="urn:microsoft.com/office/officeart/2005/8/layout/hList9"/>
    <dgm:cxn modelId="{51B82A0E-3F93-4D84-9714-9DEF43A8770B}" type="presOf" srcId="{99533B13-CE50-4A05-9A15-91392F1F3CB5}" destId="{70F1D76C-5F78-42A6-89A0-77C2F1710715}" srcOrd="0" destOrd="0" presId="urn:microsoft.com/office/officeart/2005/8/layout/hList9"/>
    <dgm:cxn modelId="{28445811-DDD0-460F-95B9-B020063FE419}" type="presOf" srcId="{0B4C587C-0A17-4159-9EF3-3685BDC2394B}" destId="{23F64188-A176-4133-BE5F-118BA1F2EE7E}" srcOrd="0" destOrd="0" presId="urn:microsoft.com/office/officeart/2005/8/layout/hList9"/>
    <dgm:cxn modelId="{235EFC11-81E0-41C4-9930-D923ECF75164}" type="presOf" srcId="{3720CE24-7F17-41D9-867C-76594CC51991}" destId="{D3BBD513-C0E0-456B-AC1D-E7F2E18FBC9D}" srcOrd="0" destOrd="0" presId="urn:microsoft.com/office/officeart/2005/8/layout/hList9"/>
    <dgm:cxn modelId="{A2328A19-B3F8-4271-B114-9199E8F1F453}" type="presOf" srcId="{0B4C587C-0A17-4159-9EF3-3685BDC2394B}" destId="{7D0186EE-801A-45E9-8389-4BCFD0245A2B}" srcOrd="1" destOrd="0" presId="urn:microsoft.com/office/officeart/2005/8/layout/hList9"/>
    <dgm:cxn modelId="{26A81B1F-E07C-4B72-82EC-BD477BC45B03}" type="presOf" srcId="{204A047D-AEBF-44DD-A39C-FB4DCA9EC72F}" destId="{0C8083E4-4B17-46FE-9076-B14E92C46BA0}" srcOrd="0" destOrd="0" presId="urn:microsoft.com/office/officeart/2005/8/layout/hList9"/>
    <dgm:cxn modelId="{9398E323-1210-470D-B47E-53FD4A26FBED}" srcId="{1CA50646-2C78-420E-A882-684823F9B53F}" destId="{99533B13-CE50-4A05-9A15-91392F1F3CB5}" srcOrd="2" destOrd="0" parTransId="{C6AEAEAF-F4C1-4866-AC60-0F705EA71ED0}" sibTransId="{5CF155C4-7899-4C73-9C5D-36E554752CD6}"/>
    <dgm:cxn modelId="{23311E29-AABF-4488-B42A-B6DFDC08472A}" type="presOf" srcId="{0F357702-9416-4ECE-B9C7-82598ECDB24B}" destId="{5AEA1C83-7B73-4041-B26A-ABBE82115EED}" srcOrd="1" destOrd="0" presId="urn:microsoft.com/office/officeart/2005/8/layout/hList9"/>
    <dgm:cxn modelId="{97934D29-5F50-496B-B38A-B6C443DE87D1}" type="presOf" srcId="{6C8AB35F-7C0B-42FD-8A82-5A5BCB490D52}" destId="{D0C4D9A1-0C37-4BCC-9898-881DDE95F582}" srcOrd="1" destOrd="0" presId="urn:microsoft.com/office/officeart/2005/8/layout/hList9"/>
    <dgm:cxn modelId="{C7C2F630-80A2-4F48-8C38-5DC3C400FFDF}" srcId="{C1CD02C7-B8CE-422B-9543-F5094B59649B}" destId="{0F357702-9416-4ECE-B9C7-82598ECDB24B}" srcOrd="1" destOrd="0" parTransId="{E4E9207E-0238-4C6F-B1EA-A0BCAC5678DF}" sibTransId="{01DCAEF0-AE17-4F4A-81DB-893D6B11CEA4}"/>
    <dgm:cxn modelId="{2D4C4933-6979-47FF-A3AF-E30ADA01FEA3}" type="presOf" srcId="{3462D9AD-CD53-43DD-934C-AA56B7059F16}" destId="{A25082B7-0098-498E-B0CF-82D996E819C5}" srcOrd="0" destOrd="0" presId="urn:microsoft.com/office/officeart/2005/8/layout/hList9"/>
    <dgm:cxn modelId="{3406DD33-052C-4D47-8EBC-531A1A855F60}" srcId="{68B0CAC6-3713-4C59-86F5-8039F6037271}" destId="{3462D9AD-CD53-43DD-934C-AA56B7059F16}" srcOrd="2" destOrd="0" parTransId="{531032AD-3C3A-4FC7-BAF4-6D31095C9168}" sibTransId="{8FE74E11-C077-4F22-B70B-3D710A5B4894}"/>
    <dgm:cxn modelId="{2DE72E39-146B-4CB8-A4BC-1422CCA08A2D}" srcId="{C9EC1F99-F7D5-4255-8474-B34212AD9796}" destId="{C1CD02C7-B8CE-422B-9543-F5094B59649B}" srcOrd="1" destOrd="0" parTransId="{D99609DB-74A5-4870-8B63-022D8080B43C}" sibTransId="{5823C0CB-D37C-4F57-8345-A16B0339AD58}"/>
    <dgm:cxn modelId="{621D2444-77DB-44E2-A1CA-F1F6BC11A3F9}" type="presOf" srcId="{1CA50646-2C78-420E-A882-684823F9B53F}" destId="{8BD0CF27-443C-4DC3-860F-B22F73474166}" srcOrd="0" destOrd="0" presId="urn:microsoft.com/office/officeart/2005/8/layout/hList9"/>
    <dgm:cxn modelId="{9BFA414B-E02B-4F8F-8210-45FE2D17911F}" srcId="{68B0CAC6-3713-4C59-86F5-8039F6037271}" destId="{0B4C587C-0A17-4159-9EF3-3685BDC2394B}" srcOrd="1" destOrd="0" parTransId="{06245EEA-CAF3-4ADC-AB68-AA8A63693C7F}" sibTransId="{A09CAC51-9D51-4C5A-93AE-A30A96AC8D94}"/>
    <dgm:cxn modelId="{4CF4D44D-7D8D-4F83-9D3D-B8D868D1DF12}" srcId="{C1CD02C7-B8CE-422B-9543-F5094B59649B}" destId="{54CA7C21-81CE-449B-AD78-01061B807F7A}" srcOrd="2" destOrd="0" parTransId="{1C73F7CD-FB84-45B9-956D-78084F582109}" sibTransId="{44C95580-F412-4FB9-8D37-34EE3C0C1FE4}"/>
    <dgm:cxn modelId="{D2CF3653-8D24-4658-9685-58475CA4E274}" type="presOf" srcId="{0F357702-9416-4ECE-B9C7-82598ECDB24B}" destId="{9D18C25D-D268-42E3-8FDC-9FEF336369BB}" srcOrd="0" destOrd="0" presId="urn:microsoft.com/office/officeart/2005/8/layout/hList9"/>
    <dgm:cxn modelId="{349B3356-C27A-43DE-B0F0-924673FC1CCE}" type="presOf" srcId="{D4419581-440A-4979-BA69-93A08A8412B4}" destId="{DC82136C-42FC-41CD-B5A5-7289C0DA1EB3}" srcOrd="1" destOrd="0" presId="urn:microsoft.com/office/officeart/2005/8/layout/hList9"/>
    <dgm:cxn modelId="{99C7F876-EFE9-4DD0-B3E5-39176CF083E0}" type="presOf" srcId="{3EF41DA1-AEA2-476F-9A10-C2DF080E2759}" destId="{217F4A59-DEAA-4AF9-B5CC-8229C1CF8138}" srcOrd="1" destOrd="0" presId="urn:microsoft.com/office/officeart/2005/8/layout/hList9"/>
    <dgm:cxn modelId="{E50C6D84-1AF6-4513-91F1-8A03143F2419}" type="presOf" srcId="{54CA7C21-81CE-449B-AD78-01061B807F7A}" destId="{18076153-85D9-480C-9290-3CFD058086EF}" srcOrd="1" destOrd="0" presId="urn:microsoft.com/office/officeart/2005/8/layout/hList9"/>
    <dgm:cxn modelId="{6028EB91-3F3F-4BF9-A632-971880035D56}" type="presOf" srcId="{3462D9AD-CD53-43DD-934C-AA56B7059F16}" destId="{E2A29C9A-F0FB-4468-8A04-2219BECDF70A}" srcOrd="1" destOrd="0" presId="urn:microsoft.com/office/officeart/2005/8/layout/hList9"/>
    <dgm:cxn modelId="{A8C6F794-2F46-47B9-85C2-A45AFD670E41}" type="presOf" srcId="{C1CD02C7-B8CE-422B-9543-F5094B59649B}" destId="{B042619B-2C56-4BF5-A260-5F742679A546}" srcOrd="0" destOrd="0" presId="urn:microsoft.com/office/officeart/2005/8/layout/hList9"/>
    <dgm:cxn modelId="{5EECA99A-C122-4323-A73E-384210F471BA}" srcId="{1CA50646-2C78-420E-A882-684823F9B53F}" destId="{3EF41DA1-AEA2-476F-9A10-C2DF080E2759}" srcOrd="3" destOrd="0" parTransId="{706884E9-BE35-4A56-B0B4-025142BCAC03}" sibTransId="{C8FF70F1-BA59-4558-8D0B-BA0B13BB40EC}"/>
    <dgm:cxn modelId="{B37B6A9D-B57B-4383-BB01-50CA664D67AA}" type="presOf" srcId="{68B0CAC6-3713-4C59-86F5-8039F6037271}" destId="{51494D9F-7E5E-4524-B4C2-C625B1E27531}" srcOrd="0" destOrd="0" presId="urn:microsoft.com/office/officeart/2005/8/layout/hList9"/>
    <dgm:cxn modelId="{696BAAA4-DDD5-489F-BD66-16C7549B5ED5}" type="presOf" srcId="{204A047D-AEBF-44DD-A39C-FB4DCA9EC72F}" destId="{11257D0E-EBA4-4627-8D95-033B6F89F4F0}" srcOrd="1" destOrd="0" presId="urn:microsoft.com/office/officeart/2005/8/layout/hList9"/>
    <dgm:cxn modelId="{647CAEB9-1874-4E32-B46D-85F094213FBA}" type="presOf" srcId="{6C8AB35F-7C0B-42FD-8A82-5A5BCB490D52}" destId="{5CC76049-2DC0-49E7-B841-315A8D2C5BE2}" srcOrd="0" destOrd="0" presId="urn:microsoft.com/office/officeart/2005/8/layout/hList9"/>
    <dgm:cxn modelId="{226D65BB-8369-4B82-A61C-0FA226F4AD6E}" srcId="{1CA50646-2C78-420E-A882-684823F9B53F}" destId="{D4419581-440A-4979-BA69-93A08A8412B4}" srcOrd="0" destOrd="0" parTransId="{78CE6F98-7639-43FE-87AD-82F1D143078F}" sibTransId="{92F70881-D5DD-42DF-A4BC-D6856EF4B83F}"/>
    <dgm:cxn modelId="{C22108C1-BD63-4353-A1E9-468237AC037E}" srcId="{C1CD02C7-B8CE-422B-9543-F5094B59649B}" destId="{6C8AB35F-7C0B-42FD-8A82-5A5BCB490D52}" srcOrd="0" destOrd="0" parTransId="{1A39685C-5FE8-44CF-9898-CDA451364E64}" sibTransId="{5377E478-208F-402E-B58F-91883A64FEF8}"/>
    <dgm:cxn modelId="{2B4582C8-4FA8-4E4E-A95A-5ECFD96A0FB8}" type="presOf" srcId="{D4419581-440A-4979-BA69-93A08A8412B4}" destId="{D7543106-E3D0-4D0F-87B9-A85D2B87EB7A}" srcOrd="0" destOrd="0" presId="urn:microsoft.com/office/officeart/2005/8/layout/hList9"/>
    <dgm:cxn modelId="{6683A3CB-F017-423B-A912-C0404244D1DD}" type="presOf" srcId="{99533B13-CE50-4A05-9A15-91392F1F3CB5}" destId="{067A8328-A560-4910-9DB8-825DDC41D101}" srcOrd="1" destOrd="0" presId="urn:microsoft.com/office/officeart/2005/8/layout/hList9"/>
    <dgm:cxn modelId="{B098C6CE-4D05-4552-96DC-54613AC03F6E}" srcId="{C9EC1F99-F7D5-4255-8474-B34212AD9796}" destId="{1CA50646-2C78-420E-A882-684823F9B53F}" srcOrd="2" destOrd="0" parTransId="{C6823EFF-13F6-40CC-9FA1-4FD3E4A651C7}" sibTransId="{42D51AE5-6113-4089-891D-46D33DFC62DA}"/>
    <dgm:cxn modelId="{E04FFFDB-8474-4A23-8B55-4AE94997B41F}" srcId="{1CA50646-2C78-420E-A882-684823F9B53F}" destId="{D09BC8BD-63C6-47CA-B03E-97D6CF36A939}" srcOrd="1" destOrd="0" parTransId="{6C5300B6-108D-458F-B8B0-8A733A591132}" sibTransId="{7C5E47E6-C1BC-4DDF-871A-EBD0BB323B14}"/>
    <dgm:cxn modelId="{C344F8DC-7FFA-4230-9C54-45BF81408627}" type="presOf" srcId="{D09BC8BD-63C6-47CA-B03E-97D6CF36A939}" destId="{3989EE04-3F89-4BB9-AE94-1A2BB5F5A651}" srcOrd="1" destOrd="0" presId="urn:microsoft.com/office/officeart/2005/8/layout/hList9"/>
    <dgm:cxn modelId="{5DD9FDDC-2EAA-4B8E-8FF1-93E664FBA3BF}" type="presOf" srcId="{D09BC8BD-63C6-47CA-B03E-97D6CF36A939}" destId="{0796CBAA-4FF5-46D2-8590-670764DFDF37}" srcOrd="0" destOrd="0" presId="urn:microsoft.com/office/officeart/2005/8/layout/hList9"/>
    <dgm:cxn modelId="{FB3E77DE-D007-4077-8FBF-D90481C90CAF}" type="presOf" srcId="{3EF41DA1-AEA2-476F-9A10-C2DF080E2759}" destId="{3AFC5CAC-5DDE-4C5B-9329-1E88ADCC2BED}" srcOrd="0" destOrd="0" presId="urn:microsoft.com/office/officeart/2005/8/layout/hList9"/>
    <dgm:cxn modelId="{8DAB68E8-45A4-424B-958D-BE6875CCFD98}" type="presOf" srcId="{54CA7C21-81CE-449B-AD78-01061B807F7A}" destId="{68901B6D-FE3D-406E-A71B-CD3B9D6B3A85}" srcOrd="0" destOrd="0" presId="urn:microsoft.com/office/officeart/2005/8/layout/hList9"/>
    <dgm:cxn modelId="{C285F2E8-7230-4067-887B-898F373CF51F}" srcId="{C9EC1F99-F7D5-4255-8474-B34212AD9796}" destId="{68B0CAC6-3713-4C59-86F5-8039F6037271}" srcOrd="0" destOrd="0" parTransId="{ECCBC0F9-78CC-4592-BB37-409A2E662750}" sibTransId="{9461B9BD-FD8C-466F-9742-C54AF524412D}"/>
    <dgm:cxn modelId="{A3D274EF-07DF-4C16-85C6-3DD34B64F3C5}" srcId="{68B0CAC6-3713-4C59-86F5-8039F6037271}" destId="{3720CE24-7F17-41D9-867C-76594CC51991}" srcOrd="3" destOrd="0" parTransId="{DAB6FE2E-84CA-46CA-ADB8-9C73EF4C612E}" sibTransId="{2D0A6597-4334-4C35-AFD3-D6F5D6BDD4D1}"/>
    <dgm:cxn modelId="{D3E245FF-2A4D-489A-AFC3-749247A7E2EB}" srcId="{68B0CAC6-3713-4C59-86F5-8039F6037271}" destId="{204A047D-AEBF-44DD-A39C-FB4DCA9EC72F}" srcOrd="0" destOrd="0" parTransId="{202766FB-4626-477D-9AEA-BC9D24202601}" sibTransId="{A7D0DEEA-8406-42E3-A444-B5938929A7FA}"/>
    <dgm:cxn modelId="{DDEF6AC7-FD3F-4F7D-BADA-7B11028AB43E}" type="presParOf" srcId="{A6DE9EB1-E356-4BF5-8F3F-0C6B6BE05921}" destId="{19C17297-188F-441E-A492-1A6CBC35A1E5}" srcOrd="0" destOrd="0" presId="urn:microsoft.com/office/officeart/2005/8/layout/hList9"/>
    <dgm:cxn modelId="{D91AB861-06C8-46DF-9FEB-8A1A2F70CE7C}" type="presParOf" srcId="{A6DE9EB1-E356-4BF5-8F3F-0C6B6BE05921}" destId="{02BBE5CB-8BCC-46ED-9DCF-1E98BAAC94D9}" srcOrd="1" destOrd="0" presId="urn:microsoft.com/office/officeart/2005/8/layout/hList9"/>
    <dgm:cxn modelId="{01665C66-6474-41F5-8F78-C535A89C43BA}" type="presParOf" srcId="{02BBE5CB-8BCC-46ED-9DCF-1E98BAAC94D9}" destId="{D7755146-B8B2-4648-8E2C-5D0304A95CE9}" srcOrd="0" destOrd="0" presId="urn:microsoft.com/office/officeart/2005/8/layout/hList9"/>
    <dgm:cxn modelId="{9B75DB8B-5596-4A27-AE7B-16B3AA9DC6EB}" type="presParOf" srcId="{02BBE5CB-8BCC-46ED-9DCF-1E98BAAC94D9}" destId="{D086A4D0-DA87-4A5E-BED6-D05E2C150F4A}" srcOrd="1" destOrd="0" presId="urn:microsoft.com/office/officeart/2005/8/layout/hList9"/>
    <dgm:cxn modelId="{FEDDC527-C97A-4210-A9D8-7F9802B12067}" type="presParOf" srcId="{D086A4D0-DA87-4A5E-BED6-D05E2C150F4A}" destId="{0C8083E4-4B17-46FE-9076-B14E92C46BA0}" srcOrd="0" destOrd="0" presId="urn:microsoft.com/office/officeart/2005/8/layout/hList9"/>
    <dgm:cxn modelId="{8176C956-96F6-4D57-941D-AE8D63AE90E8}" type="presParOf" srcId="{D086A4D0-DA87-4A5E-BED6-D05E2C150F4A}" destId="{11257D0E-EBA4-4627-8D95-033B6F89F4F0}" srcOrd="1" destOrd="0" presId="urn:microsoft.com/office/officeart/2005/8/layout/hList9"/>
    <dgm:cxn modelId="{FBCBBB72-B897-4BA3-87A0-5FF8147B53F9}" type="presParOf" srcId="{02BBE5CB-8BCC-46ED-9DCF-1E98BAAC94D9}" destId="{52A961E0-7793-4874-A923-96787F2A0B50}" srcOrd="2" destOrd="0" presId="urn:microsoft.com/office/officeart/2005/8/layout/hList9"/>
    <dgm:cxn modelId="{F30EE343-2B6D-468C-8B6B-D37C707F9FD2}" type="presParOf" srcId="{52A961E0-7793-4874-A923-96787F2A0B50}" destId="{23F64188-A176-4133-BE5F-118BA1F2EE7E}" srcOrd="0" destOrd="0" presId="urn:microsoft.com/office/officeart/2005/8/layout/hList9"/>
    <dgm:cxn modelId="{65D902C0-7E48-4018-BEF9-7746E41A8072}" type="presParOf" srcId="{52A961E0-7793-4874-A923-96787F2A0B50}" destId="{7D0186EE-801A-45E9-8389-4BCFD0245A2B}" srcOrd="1" destOrd="0" presId="urn:microsoft.com/office/officeart/2005/8/layout/hList9"/>
    <dgm:cxn modelId="{E4AC2448-1740-4C4D-81E4-490083E36489}" type="presParOf" srcId="{02BBE5CB-8BCC-46ED-9DCF-1E98BAAC94D9}" destId="{FD0A1AC1-8185-42D8-9D5A-8A7EEA107AAD}" srcOrd="3" destOrd="0" presId="urn:microsoft.com/office/officeart/2005/8/layout/hList9"/>
    <dgm:cxn modelId="{93EF1E37-B5DF-4377-8B33-7A4660530178}" type="presParOf" srcId="{FD0A1AC1-8185-42D8-9D5A-8A7EEA107AAD}" destId="{A25082B7-0098-498E-B0CF-82D996E819C5}" srcOrd="0" destOrd="0" presId="urn:microsoft.com/office/officeart/2005/8/layout/hList9"/>
    <dgm:cxn modelId="{33BD035F-0FE5-46EA-ABBB-80F58FA078E0}" type="presParOf" srcId="{FD0A1AC1-8185-42D8-9D5A-8A7EEA107AAD}" destId="{E2A29C9A-F0FB-4468-8A04-2219BECDF70A}" srcOrd="1" destOrd="0" presId="urn:microsoft.com/office/officeart/2005/8/layout/hList9"/>
    <dgm:cxn modelId="{B45B6C52-60D0-4B01-932B-E4999E1144E9}" type="presParOf" srcId="{02BBE5CB-8BCC-46ED-9DCF-1E98BAAC94D9}" destId="{D4EF454D-CFA5-4370-BF43-E4E2B7A8393D}" srcOrd="4" destOrd="0" presId="urn:microsoft.com/office/officeart/2005/8/layout/hList9"/>
    <dgm:cxn modelId="{FC526E8F-CFCA-4D7D-81B6-A624542E263E}" type="presParOf" srcId="{D4EF454D-CFA5-4370-BF43-E4E2B7A8393D}" destId="{D3BBD513-C0E0-456B-AC1D-E7F2E18FBC9D}" srcOrd="0" destOrd="0" presId="urn:microsoft.com/office/officeart/2005/8/layout/hList9"/>
    <dgm:cxn modelId="{74F812F0-5923-4125-8EAB-2830737B081F}" type="presParOf" srcId="{D4EF454D-CFA5-4370-BF43-E4E2B7A8393D}" destId="{538D99C0-B47B-48B4-AB9D-A74065607640}" srcOrd="1" destOrd="0" presId="urn:microsoft.com/office/officeart/2005/8/layout/hList9"/>
    <dgm:cxn modelId="{000CBF53-0AF1-4FA7-B88E-5A2337E82883}" type="presParOf" srcId="{A6DE9EB1-E356-4BF5-8F3F-0C6B6BE05921}" destId="{4F74C44B-EF9E-4183-BEE1-3FBB0C51AD86}" srcOrd="2" destOrd="0" presId="urn:microsoft.com/office/officeart/2005/8/layout/hList9"/>
    <dgm:cxn modelId="{3672C167-6A97-4AB6-BA51-188299860EAA}" type="presParOf" srcId="{A6DE9EB1-E356-4BF5-8F3F-0C6B6BE05921}" destId="{51494D9F-7E5E-4524-B4C2-C625B1E27531}" srcOrd="3" destOrd="0" presId="urn:microsoft.com/office/officeart/2005/8/layout/hList9"/>
    <dgm:cxn modelId="{FACBA734-1912-4A0A-9C24-FB2374CFC640}" type="presParOf" srcId="{A6DE9EB1-E356-4BF5-8F3F-0C6B6BE05921}" destId="{4181A4E4-2129-48A8-B135-B3F57D33738E}" srcOrd="4" destOrd="0" presId="urn:microsoft.com/office/officeart/2005/8/layout/hList9"/>
    <dgm:cxn modelId="{4158397D-283C-42A7-B727-C3582DED19FB}" type="presParOf" srcId="{A6DE9EB1-E356-4BF5-8F3F-0C6B6BE05921}" destId="{1644DCBF-BEF9-47E2-A8B6-DB3B11849952}" srcOrd="5" destOrd="0" presId="urn:microsoft.com/office/officeart/2005/8/layout/hList9"/>
    <dgm:cxn modelId="{730C2831-CB7C-4909-8C74-C9F66D262B1D}" type="presParOf" srcId="{A6DE9EB1-E356-4BF5-8F3F-0C6B6BE05921}" destId="{A1F43180-8CD2-43AD-8065-D560F1C7B50D}" srcOrd="6" destOrd="0" presId="urn:microsoft.com/office/officeart/2005/8/layout/hList9"/>
    <dgm:cxn modelId="{24D76F9E-0457-4D2C-B0B0-918645186941}" type="presParOf" srcId="{A1F43180-8CD2-43AD-8065-D560F1C7B50D}" destId="{C1875D06-DCF6-4DAE-A8DE-69F8F96B975D}" srcOrd="0" destOrd="0" presId="urn:microsoft.com/office/officeart/2005/8/layout/hList9"/>
    <dgm:cxn modelId="{EC8C3FE0-64CD-4684-99D3-7F7B15F33518}" type="presParOf" srcId="{A1F43180-8CD2-43AD-8065-D560F1C7B50D}" destId="{C353CE47-B31F-4306-BAEB-04745E0864D7}" srcOrd="1" destOrd="0" presId="urn:microsoft.com/office/officeart/2005/8/layout/hList9"/>
    <dgm:cxn modelId="{3D9954DC-B91E-4C20-97F4-5A3B174FD57A}" type="presParOf" srcId="{C353CE47-B31F-4306-BAEB-04745E0864D7}" destId="{5CC76049-2DC0-49E7-B841-315A8D2C5BE2}" srcOrd="0" destOrd="0" presId="urn:microsoft.com/office/officeart/2005/8/layout/hList9"/>
    <dgm:cxn modelId="{78682026-7627-4518-89D4-71F812300EF8}" type="presParOf" srcId="{C353CE47-B31F-4306-BAEB-04745E0864D7}" destId="{D0C4D9A1-0C37-4BCC-9898-881DDE95F582}" srcOrd="1" destOrd="0" presId="urn:microsoft.com/office/officeart/2005/8/layout/hList9"/>
    <dgm:cxn modelId="{03259A62-FE4A-444D-B013-7632A4CD9BEF}" type="presParOf" srcId="{A1F43180-8CD2-43AD-8065-D560F1C7B50D}" destId="{DCF9192D-5396-40F8-BDCD-29BF06AE1164}" srcOrd="2" destOrd="0" presId="urn:microsoft.com/office/officeart/2005/8/layout/hList9"/>
    <dgm:cxn modelId="{CACB2311-181B-4390-9099-7F8063BC07CE}" type="presParOf" srcId="{DCF9192D-5396-40F8-BDCD-29BF06AE1164}" destId="{9D18C25D-D268-42E3-8FDC-9FEF336369BB}" srcOrd="0" destOrd="0" presId="urn:microsoft.com/office/officeart/2005/8/layout/hList9"/>
    <dgm:cxn modelId="{644C0174-6FB8-4029-B960-102471165230}" type="presParOf" srcId="{DCF9192D-5396-40F8-BDCD-29BF06AE1164}" destId="{5AEA1C83-7B73-4041-B26A-ABBE82115EED}" srcOrd="1" destOrd="0" presId="urn:microsoft.com/office/officeart/2005/8/layout/hList9"/>
    <dgm:cxn modelId="{BCF47104-AFE8-4784-926D-5CC81E03B0E7}" type="presParOf" srcId="{A1F43180-8CD2-43AD-8065-D560F1C7B50D}" destId="{DB8D982D-3E61-47D9-9DE9-F7F70CD83BEA}" srcOrd="3" destOrd="0" presId="urn:microsoft.com/office/officeart/2005/8/layout/hList9"/>
    <dgm:cxn modelId="{CB40C1B8-9A93-405E-AF92-880DE5B6BE87}" type="presParOf" srcId="{DB8D982D-3E61-47D9-9DE9-F7F70CD83BEA}" destId="{68901B6D-FE3D-406E-A71B-CD3B9D6B3A85}" srcOrd="0" destOrd="0" presId="urn:microsoft.com/office/officeart/2005/8/layout/hList9"/>
    <dgm:cxn modelId="{845E3B17-AEF5-4F73-8218-C80CA34434BF}" type="presParOf" srcId="{DB8D982D-3E61-47D9-9DE9-F7F70CD83BEA}" destId="{18076153-85D9-480C-9290-3CFD058086EF}" srcOrd="1" destOrd="0" presId="urn:microsoft.com/office/officeart/2005/8/layout/hList9"/>
    <dgm:cxn modelId="{82522BB5-7012-4F73-AFC8-E991825258DA}" type="presParOf" srcId="{A6DE9EB1-E356-4BF5-8F3F-0C6B6BE05921}" destId="{13A80AB1-7710-4F5F-B189-808C1E9A4135}" srcOrd="7" destOrd="0" presId="urn:microsoft.com/office/officeart/2005/8/layout/hList9"/>
    <dgm:cxn modelId="{305555F2-D2FE-4B09-9A30-0BABFE9BDBD5}" type="presParOf" srcId="{A6DE9EB1-E356-4BF5-8F3F-0C6B6BE05921}" destId="{B042619B-2C56-4BF5-A260-5F742679A546}" srcOrd="8" destOrd="0" presId="urn:microsoft.com/office/officeart/2005/8/layout/hList9"/>
    <dgm:cxn modelId="{9603E49C-759B-4222-96F7-53DFE2ABF0CD}" type="presParOf" srcId="{A6DE9EB1-E356-4BF5-8F3F-0C6B6BE05921}" destId="{A31D4FA5-3018-4768-815F-7608266C3C77}" srcOrd="9" destOrd="0" presId="urn:microsoft.com/office/officeart/2005/8/layout/hList9"/>
    <dgm:cxn modelId="{A284F97B-E971-4AF1-91E1-008E9209FD55}" type="presParOf" srcId="{A6DE9EB1-E356-4BF5-8F3F-0C6B6BE05921}" destId="{F0CFC388-C964-43A7-9140-DD9A6217F762}" srcOrd="10" destOrd="0" presId="urn:microsoft.com/office/officeart/2005/8/layout/hList9"/>
    <dgm:cxn modelId="{5FA5B5A2-58A4-4451-AD98-291916647F9B}" type="presParOf" srcId="{A6DE9EB1-E356-4BF5-8F3F-0C6B6BE05921}" destId="{874E210C-21D6-41A5-B669-0A39FCE48152}" srcOrd="11" destOrd="0" presId="urn:microsoft.com/office/officeart/2005/8/layout/hList9"/>
    <dgm:cxn modelId="{DF5F3CED-35E9-4765-A6A2-F4349BD95C59}" type="presParOf" srcId="{874E210C-21D6-41A5-B669-0A39FCE48152}" destId="{6A93A15D-316D-49BD-8BF2-F9B2A32EC5E0}" srcOrd="0" destOrd="0" presId="urn:microsoft.com/office/officeart/2005/8/layout/hList9"/>
    <dgm:cxn modelId="{56423E47-38D0-4EAE-B252-9DE89D61A123}" type="presParOf" srcId="{874E210C-21D6-41A5-B669-0A39FCE48152}" destId="{676F395F-323B-4912-A74D-9424F87500D1}" srcOrd="1" destOrd="0" presId="urn:microsoft.com/office/officeart/2005/8/layout/hList9"/>
    <dgm:cxn modelId="{3549B51C-174D-4996-9EA3-2C4D918A2CA0}" type="presParOf" srcId="{676F395F-323B-4912-A74D-9424F87500D1}" destId="{D7543106-E3D0-4D0F-87B9-A85D2B87EB7A}" srcOrd="0" destOrd="0" presId="urn:microsoft.com/office/officeart/2005/8/layout/hList9"/>
    <dgm:cxn modelId="{7E01F225-CA9B-481A-BDDF-863155B31C13}" type="presParOf" srcId="{676F395F-323B-4912-A74D-9424F87500D1}" destId="{DC82136C-42FC-41CD-B5A5-7289C0DA1EB3}" srcOrd="1" destOrd="0" presId="urn:microsoft.com/office/officeart/2005/8/layout/hList9"/>
    <dgm:cxn modelId="{E0B9BE39-A4B1-444C-8DBB-89DA15FCD1A7}" type="presParOf" srcId="{874E210C-21D6-41A5-B669-0A39FCE48152}" destId="{5018122C-4A3E-4E56-AB0F-DE86FC448C8C}" srcOrd="2" destOrd="0" presId="urn:microsoft.com/office/officeart/2005/8/layout/hList9"/>
    <dgm:cxn modelId="{E317794A-2955-447F-AB89-CC044839D6D8}" type="presParOf" srcId="{5018122C-4A3E-4E56-AB0F-DE86FC448C8C}" destId="{0796CBAA-4FF5-46D2-8590-670764DFDF37}" srcOrd="0" destOrd="0" presId="urn:microsoft.com/office/officeart/2005/8/layout/hList9"/>
    <dgm:cxn modelId="{C0DEBA0C-0D12-4798-9D73-C76F2E74D2F6}" type="presParOf" srcId="{5018122C-4A3E-4E56-AB0F-DE86FC448C8C}" destId="{3989EE04-3F89-4BB9-AE94-1A2BB5F5A651}" srcOrd="1" destOrd="0" presId="urn:microsoft.com/office/officeart/2005/8/layout/hList9"/>
    <dgm:cxn modelId="{2AFA7288-30F0-4E93-B961-84086CB488BF}" type="presParOf" srcId="{874E210C-21D6-41A5-B669-0A39FCE48152}" destId="{9E8E474D-3BDF-4628-B999-ECF97EA3DD07}" srcOrd="3" destOrd="0" presId="urn:microsoft.com/office/officeart/2005/8/layout/hList9"/>
    <dgm:cxn modelId="{6399761C-B0AE-4D57-A2A0-3C541FB7E8FF}" type="presParOf" srcId="{9E8E474D-3BDF-4628-B999-ECF97EA3DD07}" destId="{70F1D76C-5F78-42A6-89A0-77C2F1710715}" srcOrd="0" destOrd="0" presId="urn:microsoft.com/office/officeart/2005/8/layout/hList9"/>
    <dgm:cxn modelId="{3021C2AB-1440-47A6-A469-00C0B159722C}" type="presParOf" srcId="{9E8E474D-3BDF-4628-B999-ECF97EA3DD07}" destId="{067A8328-A560-4910-9DB8-825DDC41D101}" srcOrd="1" destOrd="0" presId="urn:microsoft.com/office/officeart/2005/8/layout/hList9"/>
    <dgm:cxn modelId="{6B5752EA-CDAA-4727-8EBC-417489D61520}" type="presParOf" srcId="{874E210C-21D6-41A5-B669-0A39FCE48152}" destId="{48A08679-306E-4B9F-B6D3-21B6A86C9ABC}" srcOrd="4" destOrd="0" presId="urn:microsoft.com/office/officeart/2005/8/layout/hList9"/>
    <dgm:cxn modelId="{78699885-8564-4707-A74A-74A48F523D64}" type="presParOf" srcId="{48A08679-306E-4B9F-B6D3-21B6A86C9ABC}" destId="{3AFC5CAC-5DDE-4C5B-9329-1E88ADCC2BED}" srcOrd="0" destOrd="0" presId="urn:microsoft.com/office/officeart/2005/8/layout/hList9"/>
    <dgm:cxn modelId="{CBE25208-D685-4029-8F61-A44149859833}" type="presParOf" srcId="{48A08679-306E-4B9F-B6D3-21B6A86C9ABC}" destId="{217F4A59-DEAA-4AF9-B5CC-8229C1CF8138}" srcOrd="1" destOrd="0" presId="urn:microsoft.com/office/officeart/2005/8/layout/hList9"/>
    <dgm:cxn modelId="{AA436465-CD26-423F-96D1-EAC4AEA9977F}" type="presParOf" srcId="{A6DE9EB1-E356-4BF5-8F3F-0C6B6BE05921}" destId="{1F05497A-A0AF-48DF-8A24-6669017C67D6}" srcOrd="12" destOrd="0" presId="urn:microsoft.com/office/officeart/2005/8/layout/hList9"/>
    <dgm:cxn modelId="{B090781F-5FBC-4B50-A28A-88412A48284A}" type="presParOf" srcId="{A6DE9EB1-E356-4BF5-8F3F-0C6B6BE05921}" destId="{8BD0CF27-443C-4DC3-860F-B22F73474166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E507AD5-AFA9-4AA6-9E19-F8080B8C1C52}" type="doc">
      <dgm:prSet loTypeId="urn:microsoft.com/office/officeart/2005/8/layout/pyramid2" loCatId="list" qsTypeId="urn:microsoft.com/office/officeart/2005/8/quickstyle/3d2" qsCatId="3D" csTypeId="urn:microsoft.com/office/officeart/2005/8/colors/accent3_5" csCatId="accent3" phldr="1"/>
      <dgm:spPr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</dgm:spPr>
    </dgm:pt>
    <dgm:pt modelId="{107E5367-22C3-4851-A44B-DF2A8C1E30F2}">
      <dgm:prSet phldrT="[Text]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gm:spPr>
      <dgm:t>
        <a:bodyPr/>
        <a:lstStyle/>
        <a:p>
          <a:pPr algn="l"/>
          <a:r>
            <a:rPr lang="en-US" b="1" i="1" dirty="0">
              <a:latin typeface="Cambria" panose="02040503050406030204" pitchFamily="18" charset="0"/>
              <a:ea typeface="Cambria" panose="02040503050406030204" pitchFamily="18" charset="0"/>
            </a:rPr>
            <a:t>Genetic or Biological Factors</a:t>
          </a:r>
          <a:endParaRPr lang="en-IN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D871745-2225-45B4-AC42-D890719E23CF}" type="parTrans" cxnId="{5F5FDC2D-66E0-4385-9B86-6CA112647FDC}">
      <dgm:prSet/>
      <dgm:spPr/>
      <dgm:t>
        <a:bodyPr/>
        <a:lstStyle/>
        <a:p>
          <a:endParaRPr lang="en-IN"/>
        </a:p>
      </dgm:t>
    </dgm:pt>
    <dgm:pt modelId="{9077AB9A-3E6D-4111-9A74-40D32D962E2E}" type="sibTrans" cxnId="{5F5FDC2D-66E0-4385-9B86-6CA112647FDC}">
      <dgm:prSet/>
      <dgm:spPr/>
      <dgm:t>
        <a:bodyPr/>
        <a:lstStyle/>
        <a:p>
          <a:endParaRPr lang="en-IN"/>
        </a:p>
      </dgm:t>
    </dgm:pt>
    <dgm:pt modelId="{23E43600-02F8-4A99-93FC-A050FD4A26C2}">
      <dgm:prSet phldrT="[Text]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gm:spPr>
      <dgm:t>
        <a:bodyPr/>
        <a:lstStyle/>
        <a:p>
          <a:pPr algn="l"/>
          <a:r>
            <a:rPr lang="en-US" b="1" i="1" dirty="0">
              <a:latin typeface="Cambria" panose="02040503050406030204" pitchFamily="18" charset="0"/>
              <a:ea typeface="Cambria" panose="02040503050406030204" pitchFamily="18" charset="0"/>
            </a:rPr>
            <a:t>Psychological Factors</a:t>
          </a:r>
          <a:endParaRPr lang="en-IN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DE2CAD2-1BDE-4EDA-A5B4-9E6B4A530135}" type="parTrans" cxnId="{4E25FFE3-E1BA-4D09-8056-A01D213C3CFB}">
      <dgm:prSet/>
      <dgm:spPr/>
      <dgm:t>
        <a:bodyPr/>
        <a:lstStyle/>
        <a:p>
          <a:endParaRPr lang="en-IN"/>
        </a:p>
      </dgm:t>
    </dgm:pt>
    <dgm:pt modelId="{6FF986F5-2CC3-47C9-90A5-496ADCA82677}" type="sibTrans" cxnId="{4E25FFE3-E1BA-4D09-8056-A01D213C3CFB}">
      <dgm:prSet/>
      <dgm:spPr/>
      <dgm:t>
        <a:bodyPr/>
        <a:lstStyle/>
        <a:p>
          <a:endParaRPr lang="en-IN"/>
        </a:p>
      </dgm:t>
    </dgm:pt>
    <dgm:pt modelId="{FD2F815F-8AD1-4265-8B89-BF5CF947F3EC}">
      <dgm:prSet phldrT="[Text]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gm:spPr>
      <dgm:t>
        <a:bodyPr/>
        <a:lstStyle/>
        <a:p>
          <a:pPr algn="l"/>
          <a:r>
            <a:rPr lang="en-US" b="1" i="1" dirty="0">
              <a:latin typeface="Cambria" panose="02040503050406030204" pitchFamily="18" charset="0"/>
              <a:ea typeface="Cambria" panose="02040503050406030204" pitchFamily="18" charset="0"/>
            </a:rPr>
            <a:t>Social Factors</a:t>
          </a:r>
          <a:endParaRPr lang="en-IN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3CFB6EE-A597-41C3-BDDE-878868CAC041}" type="parTrans" cxnId="{27194A5E-B485-4DE8-9882-C65FA8DE8045}">
      <dgm:prSet/>
      <dgm:spPr/>
      <dgm:t>
        <a:bodyPr/>
        <a:lstStyle/>
        <a:p>
          <a:endParaRPr lang="en-IN"/>
        </a:p>
      </dgm:t>
    </dgm:pt>
    <dgm:pt modelId="{E36A53CE-8A36-4F66-B542-5160D0401AEF}" type="sibTrans" cxnId="{27194A5E-B485-4DE8-9882-C65FA8DE8045}">
      <dgm:prSet/>
      <dgm:spPr/>
      <dgm:t>
        <a:bodyPr/>
        <a:lstStyle/>
        <a:p>
          <a:endParaRPr lang="en-IN"/>
        </a:p>
      </dgm:t>
    </dgm:pt>
    <dgm:pt modelId="{4BD6D075-2063-4942-8937-897B497F891C}">
      <dgm:prSet phldrT="[Text]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gm:spPr>
      <dgm:t>
        <a:bodyPr/>
        <a:lstStyle/>
        <a:p>
          <a:pPr algn="l"/>
          <a:r>
            <a:rPr lang="en-US" b="1" i="1" dirty="0">
              <a:latin typeface="Cambria" panose="02040503050406030204" pitchFamily="18" charset="0"/>
              <a:ea typeface="Cambria" panose="02040503050406030204" pitchFamily="18" charset="0"/>
            </a:rPr>
            <a:t>Physical Factors</a:t>
          </a:r>
          <a:endParaRPr lang="en-IN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8537F8E-AE3D-464E-8C19-679E0DFE186D}" type="parTrans" cxnId="{EDF8BB56-96BC-44F2-9B59-1416118C48C4}">
      <dgm:prSet/>
      <dgm:spPr/>
      <dgm:t>
        <a:bodyPr/>
        <a:lstStyle/>
        <a:p>
          <a:endParaRPr lang="en-IN"/>
        </a:p>
      </dgm:t>
    </dgm:pt>
    <dgm:pt modelId="{A95FA72E-1A37-463C-AC56-EF4D1FDF53E4}" type="sibTrans" cxnId="{EDF8BB56-96BC-44F2-9B59-1416118C48C4}">
      <dgm:prSet/>
      <dgm:spPr/>
      <dgm:t>
        <a:bodyPr/>
        <a:lstStyle/>
        <a:p>
          <a:endParaRPr lang="en-IN"/>
        </a:p>
      </dgm:t>
    </dgm:pt>
    <dgm:pt modelId="{1AF69462-658A-4576-8447-9FECD881F618}" type="pres">
      <dgm:prSet presAssocID="{2E507AD5-AFA9-4AA6-9E19-F8080B8C1C52}" presName="compositeShape" presStyleCnt="0">
        <dgm:presLayoutVars>
          <dgm:dir/>
          <dgm:resizeHandles/>
        </dgm:presLayoutVars>
      </dgm:prSet>
      <dgm:spPr/>
    </dgm:pt>
    <dgm:pt modelId="{9868BAF9-49EF-47BB-AEB0-1566030621B9}" type="pres">
      <dgm:prSet presAssocID="{2E507AD5-AFA9-4AA6-9E19-F8080B8C1C52}" presName="pyramid" presStyleLbl="node1" presStyleIdx="0" presStyleCnt="1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44D9CC0A-85FD-41C9-AC06-4A5839F89E21}" type="pres">
      <dgm:prSet presAssocID="{2E507AD5-AFA9-4AA6-9E19-F8080B8C1C52}" presName="theList" presStyleCnt="0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77D744BA-9C69-4F5F-A638-D8BA42320F7E}" type="pres">
      <dgm:prSet presAssocID="{107E5367-22C3-4851-A44B-DF2A8C1E30F2}" presName="aNode" presStyleLbl="fgAcc1" presStyleIdx="0" presStyleCnt="4">
        <dgm:presLayoutVars>
          <dgm:bulletEnabled val="1"/>
        </dgm:presLayoutVars>
      </dgm:prSet>
      <dgm:spPr/>
    </dgm:pt>
    <dgm:pt modelId="{A2F2CADF-D864-41B1-8FE8-1E3E9D60170C}" type="pres">
      <dgm:prSet presAssocID="{107E5367-22C3-4851-A44B-DF2A8C1E30F2}" presName="aSpace" presStyleCnt="0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29F8D485-6D6C-4BA5-A7EF-864C9D88FDA6}" type="pres">
      <dgm:prSet presAssocID="{23E43600-02F8-4A99-93FC-A050FD4A26C2}" presName="aNode" presStyleLbl="fgAcc1" presStyleIdx="1" presStyleCnt="4">
        <dgm:presLayoutVars>
          <dgm:bulletEnabled val="1"/>
        </dgm:presLayoutVars>
      </dgm:prSet>
      <dgm:spPr/>
    </dgm:pt>
    <dgm:pt modelId="{0CAE7231-3CF6-453E-A2A5-9E2ED449027A}" type="pres">
      <dgm:prSet presAssocID="{23E43600-02F8-4A99-93FC-A050FD4A26C2}" presName="aSpace" presStyleCnt="0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3DED1443-30FC-4827-BEC9-20478491F36F}" type="pres">
      <dgm:prSet presAssocID="{FD2F815F-8AD1-4265-8B89-BF5CF947F3EC}" presName="aNode" presStyleLbl="fgAcc1" presStyleIdx="2" presStyleCnt="4">
        <dgm:presLayoutVars>
          <dgm:bulletEnabled val="1"/>
        </dgm:presLayoutVars>
      </dgm:prSet>
      <dgm:spPr/>
    </dgm:pt>
    <dgm:pt modelId="{592119C6-5E12-4DDE-BD17-0A310DAA449D}" type="pres">
      <dgm:prSet presAssocID="{FD2F815F-8AD1-4265-8B89-BF5CF947F3EC}" presName="aSpace" presStyleCnt="0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C27C34E8-E038-40E7-BAF1-56C36A188A17}" type="pres">
      <dgm:prSet presAssocID="{4BD6D075-2063-4942-8937-897B497F891C}" presName="aNode" presStyleLbl="fgAcc1" presStyleIdx="3" presStyleCnt="4">
        <dgm:presLayoutVars>
          <dgm:bulletEnabled val="1"/>
        </dgm:presLayoutVars>
      </dgm:prSet>
      <dgm:spPr/>
    </dgm:pt>
    <dgm:pt modelId="{75B7AE0C-CA11-4433-B8A0-9AA9448A8DCF}" type="pres">
      <dgm:prSet presAssocID="{4BD6D075-2063-4942-8937-897B497F891C}" presName="aSpace" presStyleCnt="0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</dgm:ptLst>
  <dgm:cxnLst>
    <dgm:cxn modelId="{961F951A-03CC-4D3E-AB57-7ECFD9FA671F}" type="presOf" srcId="{107E5367-22C3-4851-A44B-DF2A8C1E30F2}" destId="{77D744BA-9C69-4F5F-A638-D8BA42320F7E}" srcOrd="0" destOrd="0" presId="urn:microsoft.com/office/officeart/2005/8/layout/pyramid2"/>
    <dgm:cxn modelId="{FBA25A24-0D97-4D34-86B9-54A90ED86479}" type="presOf" srcId="{4BD6D075-2063-4942-8937-897B497F891C}" destId="{C27C34E8-E038-40E7-BAF1-56C36A188A17}" srcOrd="0" destOrd="0" presId="urn:microsoft.com/office/officeart/2005/8/layout/pyramid2"/>
    <dgm:cxn modelId="{5F5FDC2D-66E0-4385-9B86-6CA112647FDC}" srcId="{2E507AD5-AFA9-4AA6-9E19-F8080B8C1C52}" destId="{107E5367-22C3-4851-A44B-DF2A8C1E30F2}" srcOrd="0" destOrd="0" parTransId="{1D871745-2225-45B4-AC42-D890719E23CF}" sibTransId="{9077AB9A-3E6D-4111-9A74-40D32D962E2E}"/>
    <dgm:cxn modelId="{27194A5E-B485-4DE8-9882-C65FA8DE8045}" srcId="{2E507AD5-AFA9-4AA6-9E19-F8080B8C1C52}" destId="{FD2F815F-8AD1-4265-8B89-BF5CF947F3EC}" srcOrd="2" destOrd="0" parTransId="{03CFB6EE-A597-41C3-BDDE-878868CAC041}" sibTransId="{E36A53CE-8A36-4F66-B542-5160D0401AEF}"/>
    <dgm:cxn modelId="{EDF8BB56-96BC-44F2-9B59-1416118C48C4}" srcId="{2E507AD5-AFA9-4AA6-9E19-F8080B8C1C52}" destId="{4BD6D075-2063-4942-8937-897B497F891C}" srcOrd="3" destOrd="0" parTransId="{F8537F8E-AE3D-464E-8C19-679E0DFE186D}" sibTransId="{A95FA72E-1A37-463C-AC56-EF4D1FDF53E4}"/>
    <dgm:cxn modelId="{06E61F94-EBEB-4362-A691-6C9F89142D30}" type="presOf" srcId="{2E507AD5-AFA9-4AA6-9E19-F8080B8C1C52}" destId="{1AF69462-658A-4576-8447-9FECD881F618}" srcOrd="0" destOrd="0" presId="urn:microsoft.com/office/officeart/2005/8/layout/pyramid2"/>
    <dgm:cxn modelId="{08C42CAA-4A7B-4544-B571-189CEB92D2CF}" type="presOf" srcId="{23E43600-02F8-4A99-93FC-A050FD4A26C2}" destId="{29F8D485-6D6C-4BA5-A7EF-864C9D88FDA6}" srcOrd="0" destOrd="0" presId="urn:microsoft.com/office/officeart/2005/8/layout/pyramid2"/>
    <dgm:cxn modelId="{4E25FFE3-E1BA-4D09-8056-A01D213C3CFB}" srcId="{2E507AD5-AFA9-4AA6-9E19-F8080B8C1C52}" destId="{23E43600-02F8-4A99-93FC-A050FD4A26C2}" srcOrd="1" destOrd="0" parTransId="{CDE2CAD2-1BDE-4EDA-A5B4-9E6B4A530135}" sibTransId="{6FF986F5-2CC3-47C9-90A5-496ADCA82677}"/>
    <dgm:cxn modelId="{5C0175FE-E797-4DBD-BF67-DB51E74096E4}" type="presOf" srcId="{FD2F815F-8AD1-4265-8B89-BF5CF947F3EC}" destId="{3DED1443-30FC-4827-BEC9-20478491F36F}" srcOrd="0" destOrd="0" presId="urn:microsoft.com/office/officeart/2005/8/layout/pyramid2"/>
    <dgm:cxn modelId="{E793FBC6-58C0-43E8-99B1-BF4E8C6A5BE2}" type="presParOf" srcId="{1AF69462-658A-4576-8447-9FECD881F618}" destId="{9868BAF9-49EF-47BB-AEB0-1566030621B9}" srcOrd="0" destOrd="0" presId="urn:microsoft.com/office/officeart/2005/8/layout/pyramid2"/>
    <dgm:cxn modelId="{BBEBA8D8-9993-44A2-9941-3A9601B2B628}" type="presParOf" srcId="{1AF69462-658A-4576-8447-9FECD881F618}" destId="{44D9CC0A-85FD-41C9-AC06-4A5839F89E21}" srcOrd="1" destOrd="0" presId="urn:microsoft.com/office/officeart/2005/8/layout/pyramid2"/>
    <dgm:cxn modelId="{4B6DAB5E-CBAB-40D3-ABDC-1DD202991181}" type="presParOf" srcId="{44D9CC0A-85FD-41C9-AC06-4A5839F89E21}" destId="{77D744BA-9C69-4F5F-A638-D8BA42320F7E}" srcOrd="0" destOrd="0" presId="urn:microsoft.com/office/officeart/2005/8/layout/pyramid2"/>
    <dgm:cxn modelId="{45BEA1FA-3142-42BD-91F4-3B36F7B73207}" type="presParOf" srcId="{44D9CC0A-85FD-41C9-AC06-4A5839F89E21}" destId="{A2F2CADF-D864-41B1-8FE8-1E3E9D60170C}" srcOrd="1" destOrd="0" presId="urn:microsoft.com/office/officeart/2005/8/layout/pyramid2"/>
    <dgm:cxn modelId="{B339B369-667C-4000-A8CC-B74FE6308DD7}" type="presParOf" srcId="{44D9CC0A-85FD-41C9-AC06-4A5839F89E21}" destId="{29F8D485-6D6C-4BA5-A7EF-864C9D88FDA6}" srcOrd="2" destOrd="0" presId="urn:microsoft.com/office/officeart/2005/8/layout/pyramid2"/>
    <dgm:cxn modelId="{AE2430CD-F5F9-4CF6-A96C-FDC12AEC9CC5}" type="presParOf" srcId="{44D9CC0A-85FD-41C9-AC06-4A5839F89E21}" destId="{0CAE7231-3CF6-453E-A2A5-9E2ED449027A}" srcOrd="3" destOrd="0" presId="urn:microsoft.com/office/officeart/2005/8/layout/pyramid2"/>
    <dgm:cxn modelId="{5E90E5A3-590C-4786-B9C9-E417AEFE2D88}" type="presParOf" srcId="{44D9CC0A-85FD-41C9-AC06-4A5839F89E21}" destId="{3DED1443-30FC-4827-BEC9-20478491F36F}" srcOrd="4" destOrd="0" presId="urn:microsoft.com/office/officeart/2005/8/layout/pyramid2"/>
    <dgm:cxn modelId="{4DAE26A0-CFEC-4560-98C4-E42C570BFBD4}" type="presParOf" srcId="{44D9CC0A-85FD-41C9-AC06-4A5839F89E21}" destId="{592119C6-5E12-4DDE-BD17-0A310DAA449D}" srcOrd="5" destOrd="0" presId="urn:microsoft.com/office/officeart/2005/8/layout/pyramid2"/>
    <dgm:cxn modelId="{9B42DDA1-BD28-454C-9B08-B9B8BF37C6EF}" type="presParOf" srcId="{44D9CC0A-85FD-41C9-AC06-4A5839F89E21}" destId="{C27C34E8-E038-40E7-BAF1-56C36A188A17}" srcOrd="6" destOrd="0" presId="urn:microsoft.com/office/officeart/2005/8/layout/pyramid2"/>
    <dgm:cxn modelId="{40642594-3C61-4DFC-AD77-C45CBE65E772}" type="presParOf" srcId="{44D9CC0A-85FD-41C9-AC06-4A5839F89E21}" destId="{75B7AE0C-CA11-4433-B8A0-9AA9448A8DCF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DE77DFF-A580-4993-A473-16AF5F1E7133}" type="doc">
      <dgm:prSet loTypeId="urn:microsoft.com/office/officeart/2008/layout/VerticalCurvedList" loCatId="list" qsTypeId="urn:microsoft.com/office/officeart/2005/8/quickstyle/3d4" qsCatId="3D" csTypeId="urn:microsoft.com/office/officeart/2005/8/colors/accent3_1" csCatId="accent3" phldr="1"/>
      <dgm:spPr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</dgm:spPr>
      <dgm:t>
        <a:bodyPr/>
        <a:lstStyle/>
        <a:p>
          <a:endParaRPr lang="en-IN"/>
        </a:p>
      </dgm:t>
    </dgm:pt>
    <dgm:pt modelId="{A36F0A84-2E6C-4064-AC7E-B62169212E0A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Medical check-up</a:t>
          </a:r>
          <a:endParaRPr lang="en-IN" dirty="0"/>
        </a:p>
      </dgm:t>
    </dgm:pt>
    <dgm:pt modelId="{33635BE5-E473-49D1-B4F3-944051F4C16C}" type="parTrans" cxnId="{21167D7E-0630-4A49-B5BC-AF54283FDC70}">
      <dgm:prSet/>
      <dgm:spPr/>
      <dgm:t>
        <a:bodyPr/>
        <a:lstStyle/>
        <a:p>
          <a:endParaRPr lang="en-IN"/>
        </a:p>
      </dgm:t>
    </dgm:pt>
    <dgm:pt modelId="{346273DF-83FA-4DF1-AF56-61E085D2FE7B}" type="sibTrans" cxnId="{21167D7E-0630-4A49-B5BC-AF54283FDC70}">
      <dgm:prSet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-40000" prstMaterial="clear">
          <a:bevelT h="63500"/>
        </a:sp3d>
      </dgm:spPr>
      <dgm:t>
        <a:bodyPr/>
        <a:lstStyle/>
        <a:p>
          <a:endParaRPr lang="en-IN"/>
        </a:p>
      </dgm:t>
    </dgm:pt>
    <dgm:pt modelId="{AB2F6CC9-DE56-4A8A-92A6-B3E2DAC2CE08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Physical activities must be based on interests of children</a:t>
          </a:r>
          <a:endParaRPr lang="en-IN" dirty="0"/>
        </a:p>
      </dgm:t>
    </dgm:pt>
    <dgm:pt modelId="{826C300B-715A-4FCF-9EB3-1335634645D0}" type="parTrans" cxnId="{9C382116-6EC8-428D-92C1-9412C7BDED73}">
      <dgm:prSet/>
      <dgm:spPr/>
      <dgm:t>
        <a:bodyPr/>
        <a:lstStyle/>
        <a:p>
          <a:endParaRPr lang="en-IN"/>
        </a:p>
      </dgm:t>
    </dgm:pt>
    <dgm:pt modelId="{323D7795-833C-45D7-919B-1819B5097929}" type="sibTrans" cxnId="{9C382116-6EC8-428D-92C1-9412C7BDED73}">
      <dgm:prSet/>
      <dgm:spPr/>
      <dgm:t>
        <a:bodyPr/>
        <a:lstStyle/>
        <a:p>
          <a:endParaRPr lang="en-IN"/>
        </a:p>
      </dgm:t>
    </dgm:pt>
    <dgm:pt modelId="{D3C2FF97-8F65-42E8-BE3A-2B54DE97BE75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Equipment related to physical activities should be according to the needs of children</a:t>
          </a:r>
          <a:endParaRPr lang="en-IN" dirty="0"/>
        </a:p>
      </dgm:t>
    </dgm:pt>
    <dgm:pt modelId="{43BBF5EC-2A3F-4A4F-BF18-5C1D116EEA89}" type="parTrans" cxnId="{E31EB636-AEB0-4EBD-899A-FE86DAA9D239}">
      <dgm:prSet/>
      <dgm:spPr/>
      <dgm:t>
        <a:bodyPr/>
        <a:lstStyle/>
        <a:p>
          <a:endParaRPr lang="en-IN"/>
        </a:p>
      </dgm:t>
    </dgm:pt>
    <dgm:pt modelId="{5EF5A937-AD08-441A-AF5A-CF60202D70E3}" type="sibTrans" cxnId="{E31EB636-AEB0-4EBD-899A-FE86DAA9D239}">
      <dgm:prSet/>
      <dgm:spPr/>
      <dgm:t>
        <a:bodyPr/>
        <a:lstStyle/>
        <a:p>
          <a:endParaRPr lang="en-IN"/>
        </a:p>
      </dgm:t>
    </dgm:pt>
    <dgm:pt modelId="{F3F187BF-3A7F-4B9A-A83D-BAA923F40D44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Specific environment should be provided</a:t>
          </a:r>
          <a:endParaRPr lang="en-IN" dirty="0"/>
        </a:p>
      </dgm:t>
    </dgm:pt>
    <dgm:pt modelId="{610D6FDC-538C-45E5-B6DA-A140F7C057EA}" type="parTrans" cxnId="{3E0FA1E3-DAB6-4E8E-AB3C-5C4FE0120BCD}">
      <dgm:prSet/>
      <dgm:spPr/>
      <dgm:t>
        <a:bodyPr/>
        <a:lstStyle/>
        <a:p>
          <a:endParaRPr lang="en-IN"/>
        </a:p>
      </dgm:t>
    </dgm:pt>
    <dgm:pt modelId="{361818BA-8B61-4632-868C-2E24FAA5B2EC}" type="sibTrans" cxnId="{3E0FA1E3-DAB6-4E8E-AB3C-5C4FE0120BCD}">
      <dgm:prSet/>
      <dgm:spPr/>
      <dgm:t>
        <a:bodyPr/>
        <a:lstStyle/>
        <a:p>
          <a:endParaRPr lang="en-IN"/>
        </a:p>
      </dgm:t>
    </dgm:pt>
    <dgm:pt modelId="{AE11F999-5FED-4CBA-9585-6C706ED7F17C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A variety of different instructional strategies should be used</a:t>
          </a:r>
          <a:endParaRPr lang="en-IN" dirty="0"/>
        </a:p>
      </dgm:t>
    </dgm:pt>
    <dgm:pt modelId="{A3D3B639-E150-45EC-9CE1-DE3901AE372E}" type="parTrans" cxnId="{DD6FC836-C92F-42FA-B9E9-16683DC0759D}">
      <dgm:prSet/>
      <dgm:spPr/>
      <dgm:t>
        <a:bodyPr/>
        <a:lstStyle/>
        <a:p>
          <a:endParaRPr lang="en-IN"/>
        </a:p>
      </dgm:t>
    </dgm:pt>
    <dgm:pt modelId="{E02FD8D9-88D0-4BFB-AB90-A42D8D60F250}" type="sibTrans" cxnId="{DD6FC836-C92F-42FA-B9E9-16683DC0759D}">
      <dgm:prSet/>
      <dgm:spPr/>
      <dgm:t>
        <a:bodyPr/>
        <a:lstStyle/>
        <a:p>
          <a:endParaRPr lang="en-IN"/>
        </a:p>
      </dgm:t>
    </dgm:pt>
    <dgm:pt modelId="{F4B4F7C4-553F-4F28-93BF-DC6AA7804BDB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Rules should be modified according to the needs of children with disabilities</a:t>
          </a:r>
          <a:endParaRPr lang="en-IN" dirty="0"/>
        </a:p>
      </dgm:t>
    </dgm:pt>
    <dgm:pt modelId="{7E7A6E10-290E-4297-A790-9C2DCDEB617E}" type="parTrans" cxnId="{33B55EAD-4502-498F-9485-FA554C785FD5}">
      <dgm:prSet/>
      <dgm:spPr/>
      <dgm:t>
        <a:bodyPr/>
        <a:lstStyle/>
        <a:p>
          <a:endParaRPr lang="en-IN"/>
        </a:p>
      </dgm:t>
    </dgm:pt>
    <dgm:pt modelId="{501F6351-ADE8-4A58-97A7-0FD4ACE53D29}" type="sibTrans" cxnId="{33B55EAD-4502-498F-9485-FA554C785FD5}">
      <dgm:prSet/>
      <dgm:spPr/>
      <dgm:t>
        <a:bodyPr/>
        <a:lstStyle/>
        <a:p>
          <a:endParaRPr lang="en-IN"/>
        </a:p>
      </dgm:t>
    </dgm:pt>
    <dgm:pt modelId="{3636FC8C-9E28-42A5-BB2F-32042A9B66AF}">
      <dgm:prSet phldrT="[Text]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Children’s previous experience must be taken into consideration</a:t>
          </a:r>
          <a:endParaRPr lang="en-IN" dirty="0"/>
        </a:p>
      </dgm:t>
    </dgm:pt>
    <dgm:pt modelId="{CEF4CC59-A3CD-428D-9439-D0ECED33F113}" type="parTrans" cxnId="{1B3CE078-5E99-43B6-A563-87783951994D}">
      <dgm:prSet/>
      <dgm:spPr/>
      <dgm:t>
        <a:bodyPr/>
        <a:lstStyle/>
        <a:p>
          <a:endParaRPr lang="en-IN"/>
        </a:p>
      </dgm:t>
    </dgm:pt>
    <dgm:pt modelId="{9FB220A2-B569-41DB-B59A-638763FCC2A1}" type="sibTrans" cxnId="{1B3CE078-5E99-43B6-A563-87783951994D}">
      <dgm:prSet/>
      <dgm:spPr/>
      <dgm:t>
        <a:bodyPr/>
        <a:lstStyle/>
        <a:p>
          <a:endParaRPr lang="en-IN"/>
        </a:p>
      </dgm:t>
    </dgm:pt>
    <dgm:pt modelId="{EC8282AB-DE4D-4178-A7D8-E5915031DD43}" type="pres">
      <dgm:prSet presAssocID="{6DE77DFF-A580-4993-A473-16AF5F1E7133}" presName="Name0" presStyleCnt="0">
        <dgm:presLayoutVars>
          <dgm:chMax val="7"/>
          <dgm:chPref val="7"/>
          <dgm:dir/>
        </dgm:presLayoutVars>
      </dgm:prSet>
      <dgm:spPr/>
    </dgm:pt>
    <dgm:pt modelId="{00738432-F666-4AE9-9C68-16D08E6C81DF}" type="pres">
      <dgm:prSet presAssocID="{6DE77DFF-A580-4993-A473-16AF5F1E7133}" presName="Name1" presStyleCnt="0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51C692BB-8E26-4446-A38A-5B04DF1FC392}" type="pres">
      <dgm:prSet presAssocID="{6DE77DFF-A580-4993-A473-16AF5F1E7133}" presName="cycle" presStyleCnt="0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7E930DB4-C88C-47B7-898D-8D05B3F8F607}" type="pres">
      <dgm:prSet presAssocID="{6DE77DFF-A580-4993-A473-16AF5F1E7133}" presName="srcNode" presStyleLbl="node1" presStyleIdx="0" presStyleCnt="7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D3664BC9-8BB3-4C8A-B286-3652BE8A15A0}" type="pres">
      <dgm:prSet presAssocID="{6DE77DFF-A580-4993-A473-16AF5F1E7133}" presName="conn" presStyleLbl="parChTrans1D2" presStyleIdx="0" presStyleCnt="1"/>
      <dgm:spPr/>
    </dgm:pt>
    <dgm:pt modelId="{F3965900-7C59-4F2E-9BE8-CE4FC33FA686}" type="pres">
      <dgm:prSet presAssocID="{6DE77DFF-A580-4993-A473-16AF5F1E7133}" presName="extraNode" presStyleLbl="node1" presStyleIdx="0" presStyleCnt="7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69D4B90F-6406-4207-829D-89FE602362F1}" type="pres">
      <dgm:prSet presAssocID="{6DE77DFF-A580-4993-A473-16AF5F1E7133}" presName="dstNode" presStyleLbl="node1" presStyleIdx="0" presStyleCnt="7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F43E918F-B3AE-4FB0-A0B2-AAFC547E0962}" type="pres">
      <dgm:prSet presAssocID="{A36F0A84-2E6C-4064-AC7E-B62169212E0A}" presName="text_1" presStyleLbl="node1" presStyleIdx="0" presStyleCnt="7">
        <dgm:presLayoutVars>
          <dgm:bulletEnabled val="1"/>
        </dgm:presLayoutVars>
      </dgm:prSet>
      <dgm:spPr/>
    </dgm:pt>
    <dgm:pt modelId="{3E6A15E0-1DBD-4070-ADCF-3D23E983CF2F}" type="pres">
      <dgm:prSet presAssocID="{A36F0A84-2E6C-4064-AC7E-B62169212E0A}" presName="accent_1" presStyleCnt="0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1D9940AC-A960-4860-B804-7FABD8A40B5B}" type="pres">
      <dgm:prSet presAssocID="{A36F0A84-2E6C-4064-AC7E-B62169212E0A}" presName="accentRepeatNode" presStyleLbl="solidFgAcc1" presStyleIdx="0" presStyleCnt="7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2700" prstMaterial="clear">
          <a:bevelT h="63500"/>
        </a:sp3d>
      </dgm:spPr>
    </dgm:pt>
    <dgm:pt modelId="{2481BE91-FBAD-4C3F-B4DA-6AD8507F1DB0}" type="pres">
      <dgm:prSet presAssocID="{AB2F6CC9-DE56-4A8A-92A6-B3E2DAC2CE08}" presName="text_2" presStyleLbl="node1" presStyleIdx="1" presStyleCnt="7">
        <dgm:presLayoutVars>
          <dgm:bulletEnabled val="1"/>
        </dgm:presLayoutVars>
      </dgm:prSet>
      <dgm:spPr/>
    </dgm:pt>
    <dgm:pt modelId="{1609BA07-4CE0-48B2-AF0F-75ABAA50D5A7}" type="pres">
      <dgm:prSet presAssocID="{AB2F6CC9-DE56-4A8A-92A6-B3E2DAC2CE08}" presName="accent_2" presStyleCnt="0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86B78979-F89B-4718-A936-B181D3618CC9}" type="pres">
      <dgm:prSet presAssocID="{AB2F6CC9-DE56-4A8A-92A6-B3E2DAC2CE08}" presName="accentRepeatNode" presStyleLbl="solidFgAcc1" presStyleIdx="1" presStyleCnt="7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2700" prstMaterial="clear">
          <a:bevelT h="63500"/>
        </a:sp3d>
      </dgm:spPr>
    </dgm:pt>
    <dgm:pt modelId="{5FE71970-8285-4DF0-8EFC-251DAD168E5B}" type="pres">
      <dgm:prSet presAssocID="{D3C2FF97-8F65-42E8-BE3A-2B54DE97BE75}" presName="text_3" presStyleLbl="node1" presStyleIdx="2" presStyleCnt="7">
        <dgm:presLayoutVars>
          <dgm:bulletEnabled val="1"/>
        </dgm:presLayoutVars>
      </dgm:prSet>
      <dgm:spPr/>
    </dgm:pt>
    <dgm:pt modelId="{BA35D78D-1689-4E0F-8296-1A23F64AA56C}" type="pres">
      <dgm:prSet presAssocID="{D3C2FF97-8F65-42E8-BE3A-2B54DE97BE75}" presName="accent_3" presStyleCnt="0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D0FF4120-9BE0-4058-92E7-EB0085A45916}" type="pres">
      <dgm:prSet presAssocID="{D3C2FF97-8F65-42E8-BE3A-2B54DE97BE75}" presName="accentRepeatNode" presStyleLbl="solidFgAcc1" presStyleIdx="2" presStyleCnt="7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2700" prstMaterial="clear">
          <a:bevelT h="63500"/>
        </a:sp3d>
      </dgm:spPr>
    </dgm:pt>
    <dgm:pt modelId="{76448615-3839-4667-B0B8-BD13B955BE16}" type="pres">
      <dgm:prSet presAssocID="{F3F187BF-3A7F-4B9A-A83D-BAA923F40D44}" presName="text_4" presStyleLbl="node1" presStyleIdx="3" presStyleCnt="7">
        <dgm:presLayoutVars>
          <dgm:bulletEnabled val="1"/>
        </dgm:presLayoutVars>
      </dgm:prSet>
      <dgm:spPr/>
    </dgm:pt>
    <dgm:pt modelId="{13045ACA-5E93-41EB-8A16-FD68BE96799E}" type="pres">
      <dgm:prSet presAssocID="{F3F187BF-3A7F-4B9A-A83D-BAA923F40D44}" presName="accent_4" presStyleCnt="0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C4CCD1E4-F4AC-4DD7-91FC-82E16F838CEC}" type="pres">
      <dgm:prSet presAssocID="{F3F187BF-3A7F-4B9A-A83D-BAA923F40D44}" presName="accentRepeatNode" presStyleLbl="solidFgAcc1" presStyleIdx="3" presStyleCnt="7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2700" prstMaterial="clear">
          <a:bevelT h="63500"/>
        </a:sp3d>
      </dgm:spPr>
    </dgm:pt>
    <dgm:pt modelId="{69FD0837-ECF6-45EF-A201-A37BBE2A9748}" type="pres">
      <dgm:prSet presAssocID="{AE11F999-5FED-4CBA-9585-6C706ED7F17C}" presName="text_5" presStyleLbl="node1" presStyleIdx="4" presStyleCnt="7">
        <dgm:presLayoutVars>
          <dgm:bulletEnabled val="1"/>
        </dgm:presLayoutVars>
      </dgm:prSet>
      <dgm:spPr/>
    </dgm:pt>
    <dgm:pt modelId="{5B91B597-B453-4FE6-8366-BF91CA132B5A}" type="pres">
      <dgm:prSet presAssocID="{AE11F999-5FED-4CBA-9585-6C706ED7F17C}" presName="accent_5" presStyleCnt="0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75219942-768A-4A6F-9249-5F280AD5AC24}" type="pres">
      <dgm:prSet presAssocID="{AE11F999-5FED-4CBA-9585-6C706ED7F17C}" presName="accentRepeatNode" presStyleLbl="solidFgAcc1" presStyleIdx="4" presStyleCnt="7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2700" prstMaterial="clear">
          <a:bevelT h="63500"/>
        </a:sp3d>
      </dgm:spPr>
    </dgm:pt>
    <dgm:pt modelId="{7A878D37-CD7C-4B1A-8504-5B1FEAB2A3B6}" type="pres">
      <dgm:prSet presAssocID="{F4B4F7C4-553F-4F28-93BF-DC6AA7804BDB}" presName="text_6" presStyleLbl="node1" presStyleIdx="5" presStyleCnt="7">
        <dgm:presLayoutVars>
          <dgm:bulletEnabled val="1"/>
        </dgm:presLayoutVars>
      </dgm:prSet>
      <dgm:spPr/>
    </dgm:pt>
    <dgm:pt modelId="{E9F3242C-5BFD-49EA-B4F7-07C8C34DB9E4}" type="pres">
      <dgm:prSet presAssocID="{F4B4F7C4-553F-4F28-93BF-DC6AA7804BDB}" presName="accent_6" presStyleCnt="0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0DEFF38D-0632-4F22-A529-864D63881804}" type="pres">
      <dgm:prSet presAssocID="{F4B4F7C4-553F-4F28-93BF-DC6AA7804BDB}" presName="accentRepeatNode" presStyleLbl="solidFgAcc1" presStyleIdx="5" presStyleCnt="7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2700" prstMaterial="clear">
          <a:bevelT h="63500"/>
        </a:sp3d>
      </dgm:spPr>
    </dgm:pt>
    <dgm:pt modelId="{46605C64-6AB3-4E25-AE80-B04EEC92AC1F}" type="pres">
      <dgm:prSet presAssocID="{3636FC8C-9E28-42A5-BB2F-32042A9B66AF}" presName="text_7" presStyleLbl="node1" presStyleIdx="6" presStyleCnt="7">
        <dgm:presLayoutVars>
          <dgm:bulletEnabled val="1"/>
        </dgm:presLayoutVars>
      </dgm:prSet>
      <dgm:spPr/>
    </dgm:pt>
    <dgm:pt modelId="{B00F30CE-A10C-4BF9-83E2-BB7BEA92E669}" type="pres">
      <dgm:prSet presAssocID="{3636FC8C-9E28-42A5-BB2F-32042A9B66AF}" presName="accent_7" presStyleCnt="0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E869B809-0DF2-4A01-B338-3DEA671D90BF}" type="pres">
      <dgm:prSet presAssocID="{3636FC8C-9E28-42A5-BB2F-32042A9B66AF}" presName="accentRepeatNode" presStyleLbl="solidFgAcc1" presStyleIdx="6" presStyleCnt="7"/>
      <dgm:spPr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2700" prstMaterial="clear">
          <a:bevelT h="63500"/>
        </a:sp3d>
      </dgm:spPr>
    </dgm:pt>
  </dgm:ptLst>
  <dgm:cxnLst>
    <dgm:cxn modelId="{28C39A12-2D5A-475C-9C1F-F2A6506E4E5F}" type="presOf" srcId="{AB2F6CC9-DE56-4A8A-92A6-B3E2DAC2CE08}" destId="{2481BE91-FBAD-4C3F-B4DA-6AD8507F1DB0}" srcOrd="0" destOrd="0" presId="urn:microsoft.com/office/officeart/2008/layout/VerticalCurvedList"/>
    <dgm:cxn modelId="{9DABC213-5DAA-43F4-B4B6-DC6E6BE31711}" type="presOf" srcId="{346273DF-83FA-4DF1-AF56-61E085D2FE7B}" destId="{D3664BC9-8BB3-4C8A-B286-3652BE8A15A0}" srcOrd="0" destOrd="0" presId="urn:microsoft.com/office/officeart/2008/layout/VerticalCurvedList"/>
    <dgm:cxn modelId="{9C382116-6EC8-428D-92C1-9412C7BDED73}" srcId="{6DE77DFF-A580-4993-A473-16AF5F1E7133}" destId="{AB2F6CC9-DE56-4A8A-92A6-B3E2DAC2CE08}" srcOrd="1" destOrd="0" parTransId="{826C300B-715A-4FCF-9EB3-1335634645D0}" sibTransId="{323D7795-833C-45D7-919B-1819B5097929}"/>
    <dgm:cxn modelId="{0180A033-1673-4822-9780-8E1C30CD2C51}" type="presOf" srcId="{3636FC8C-9E28-42A5-BB2F-32042A9B66AF}" destId="{46605C64-6AB3-4E25-AE80-B04EEC92AC1F}" srcOrd="0" destOrd="0" presId="urn:microsoft.com/office/officeart/2008/layout/VerticalCurvedList"/>
    <dgm:cxn modelId="{E31EB636-AEB0-4EBD-899A-FE86DAA9D239}" srcId="{6DE77DFF-A580-4993-A473-16AF5F1E7133}" destId="{D3C2FF97-8F65-42E8-BE3A-2B54DE97BE75}" srcOrd="2" destOrd="0" parTransId="{43BBF5EC-2A3F-4A4F-BF18-5C1D116EEA89}" sibTransId="{5EF5A937-AD08-441A-AF5A-CF60202D70E3}"/>
    <dgm:cxn modelId="{DD6FC836-C92F-42FA-B9E9-16683DC0759D}" srcId="{6DE77DFF-A580-4993-A473-16AF5F1E7133}" destId="{AE11F999-5FED-4CBA-9585-6C706ED7F17C}" srcOrd="4" destOrd="0" parTransId="{A3D3B639-E150-45EC-9CE1-DE3901AE372E}" sibTransId="{E02FD8D9-88D0-4BFB-AB90-A42D8D60F250}"/>
    <dgm:cxn modelId="{CD03E349-E3D6-4450-BE0A-AC8AC0073A5C}" type="presOf" srcId="{A36F0A84-2E6C-4064-AC7E-B62169212E0A}" destId="{F43E918F-B3AE-4FB0-A0B2-AAFC547E0962}" srcOrd="0" destOrd="0" presId="urn:microsoft.com/office/officeart/2008/layout/VerticalCurvedList"/>
    <dgm:cxn modelId="{A80B814F-9D8F-4286-B714-BBA951123B64}" type="presOf" srcId="{6DE77DFF-A580-4993-A473-16AF5F1E7133}" destId="{EC8282AB-DE4D-4178-A7D8-E5915031DD43}" srcOrd="0" destOrd="0" presId="urn:microsoft.com/office/officeart/2008/layout/VerticalCurvedList"/>
    <dgm:cxn modelId="{70489351-1944-49A0-981E-16A00367F9D9}" type="presOf" srcId="{AE11F999-5FED-4CBA-9585-6C706ED7F17C}" destId="{69FD0837-ECF6-45EF-A201-A37BBE2A9748}" srcOrd="0" destOrd="0" presId="urn:microsoft.com/office/officeart/2008/layout/VerticalCurvedList"/>
    <dgm:cxn modelId="{1B3CE078-5E99-43B6-A563-87783951994D}" srcId="{6DE77DFF-A580-4993-A473-16AF5F1E7133}" destId="{3636FC8C-9E28-42A5-BB2F-32042A9B66AF}" srcOrd="6" destOrd="0" parTransId="{CEF4CC59-A3CD-428D-9439-D0ECED33F113}" sibTransId="{9FB220A2-B569-41DB-B59A-638763FCC2A1}"/>
    <dgm:cxn modelId="{21167D7E-0630-4A49-B5BC-AF54283FDC70}" srcId="{6DE77DFF-A580-4993-A473-16AF5F1E7133}" destId="{A36F0A84-2E6C-4064-AC7E-B62169212E0A}" srcOrd="0" destOrd="0" parTransId="{33635BE5-E473-49D1-B4F3-944051F4C16C}" sibTransId="{346273DF-83FA-4DF1-AF56-61E085D2FE7B}"/>
    <dgm:cxn modelId="{6CAF4597-9F2F-4FBA-9476-ED6E241948E3}" type="presOf" srcId="{D3C2FF97-8F65-42E8-BE3A-2B54DE97BE75}" destId="{5FE71970-8285-4DF0-8EFC-251DAD168E5B}" srcOrd="0" destOrd="0" presId="urn:microsoft.com/office/officeart/2008/layout/VerticalCurvedList"/>
    <dgm:cxn modelId="{33B55EAD-4502-498F-9485-FA554C785FD5}" srcId="{6DE77DFF-A580-4993-A473-16AF5F1E7133}" destId="{F4B4F7C4-553F-4F28-93BF-DC6AA7804BDB}" srcOrd="5" destOrd="0" parTransId="{7E7A6E10-290E-4297-A790-9C2DCDEB617E}" sibTransId="{501F6351-ADE8-4A58-97A7-0FD4ACE53D29}"/>
    <dgm:cxn modelId="{B92EDCB6-B102-4CD6-BD2C-87194335C2E3}" type="presOf" srcId="{F3F187BF-3A7F-4B9A-A83D-BAA923F40D44}" destId="{76448615-3839-4667-B0B8-BD13B955BE16}" srcOrd="0" destOrd="0" presId="urn:microsoft.com/office/officeart/2008/layout/VerticalCurvedList"/>
    <dgm:cxn modelId="{1FED4DC9-4249-462F-A9CC-E82CDB262CB8}" type="presOf" srcId="{F4B4F7C4-553F-4F28-93BF-DC6AA7804BDB}" destId="{7A878D37-CD7C-4B1A-8504-5B1FEAB2A3B6}" srcOrd="0" destOrd="0" presId="urn:microsoft.com/office/officeart/2008/layout/VerticalCurvedList"/>
    <dgm:cxn modelId="{3E0FA1E3-DAB6-4E8E-AB3C-5C4FE0120BCD}" srcId="{6DE77DFF-A580-4993-A473-16AF5F1E7133}" destId="{F3F187BF-3A7F-4B9A-A83D-BAA923F40D44}" srcOrd="3" destOrd="0" parTransId="{610D6FDC-538C-45E5-B6DA-A140F7C057EA}" sibTransId="{361818BA-8B61-4632-868C-2E24FAA5B2EC}"/>
    <dgm:cxn modelId="{BFC11777-8454-4B0C-96A0-FD94E8ED694D}" type="presParOf" srcId="{EC8282AB-DE4D-4178-A7D8-E5915031DD43}" destId="{00738432-F666-4AE9-9C68-16D08E6C81DF}" srcOrd="0" destOrd="0" presId="urn:microsoft.com/office/officeart/2008/layout/VerticalCurvedList"/>
    <dgm:cxn modelId="{AD47F23E-EBA1-409D-91B5-F2A3CA35325E}" type="presParOf" srcId="{00738432-F666-4AE9-9C68-16D08E6C81DF}" destId="{51C692BB-8E26-4446-A38A-5B04DF1FC392}" srcOrd="0" destOrd="0" presId="urn:microsoft.com/office/officeart/2008/layout/VerticalCurvedList"/>
    <dgm:cxn modelId="{B0B15178-0409-4945-A0D1-EE7935F46154}" type="presParOf" srcId="{51C692BB-8E26-4446-A38A-5B04DF1FC392}" destId="{7E930DB4-C88C-47B7-898D-8D05B3F8F607}" srcOrd="0" destOrd="0" presId="urn:microsoft.com/office/officeart/2008/layout/VerticalCurvedList"/>
    <dgm:cxn modelId="{0455B987-3BE1-4FCE-9ADC-2C38846F2B4D}" type="presParOf" srcId="{51C692BB-8E26-4446-A38A-5B04DF1FC392}" destId="{D3664BC9-8BB3-4C8A-B286-3652BE8A15A0}" srcOrd="1" destOrd="0" presId="urn:microsoft.com/office/officeart/2008/layout/VerticalCurvedList"/>
    <dgm:cxn modelId="{ACB0520D-4489-4E88-9F06-03BE41DC9DB7}" type="presParOf" srcId="{51C692BB-8E26-4446-A38A-5B04DF1FC392}" destId="{F3965900-7C59-4F2E-9BE8-CE4FC33FA686}" srcOrd="2" destOrd="0" presId="urn:microsoft.com/office/officeart/2008/layout/VerticalCurvedList"/>
    <dgm:cxn modelId="{36C9AD84-143F-4319-9803-A3B045616193}" type="presParOf" srcId="{51C692BB-8E26-4446-A38A-5B04DF1FC392}" destId="{69D4B90F-6406-4207-829D-89FE602362F1}" srcOrd="3" destOrd="0" presId="urn:microsoft.com/office/officeart/2008/layout/VerticalCurvedList"/>
    <dgm:cxn modelId="{3A07307C-9652-41B5-8D81-F92BB361A464}" type="presParOf" srcId="{00738432-F666-4AE9-9C68-16D08E6C81DF}" destId="{F43E918F-B3AE-4FB0-A0B2-AAFC547E0962}" srcOrd="1" destOrd="0" presId="urn:microsoft.com/office/officeart/2008/layout/VerticalCurvedList"/>
    <dgm:cxn modelId="{1C69087D-339E-4926-AD1C-F6F1A9356B4A}" type="presParOf" srcId="{00738432-F666-4AE9-9C68-16D08E6C81DF}" destId="{3E6A15E0-1DBD-4070-ADCF-3D23E983CF2F}" srcOrd="2" destOrd="0" presId="urn:microsoft.com/office/officeart/2008/layout/VerticalCurvedList"/>
    <dgm:cxn modelId="{FEF2CCEA-D918-4119-890F-F73C7FE1D0D8}" type="presParOf" srcId="{3E6A15E0-1DBD-4070-ADCF-3D23E983CF2F}" destId="{1D9940AC-A960-4860-B804-7FABD8A40B5B}" srcOrd="0" destOrd="0" presId="urn:microsoft.com/office/officeart/2008/layout/VerticalCurvedList"/>
    <dgm:cxn modelId="{AF4010A3-A40E-4EEE-9BBB-95F57D11F36D}" type="presParOf" srcId="{00738432-F666-4AE9-9C68-16D08E6C81DF}" destId="{2481BE91-FBAD-4C3F-B4DA-6AD8507F1DB0}" srcOrd="3" destOrd="0" presId="urn:microsoft.com/office/officeart/2008/layout/VerticalCurvedList"/>
    <dgm:cxn modelId="{B5C78B98-AE49-4A63-8DAB-0A1FAEB650E4}" type="presParOf" srcId="{00738432-F666-4AE9-9C68-16D08E6C81DF}" destId="{1609BA07-4CE0-48B2-AF0F-75ABAA50D5A7}" srcOrd="4" destOrd="0" presId="urn:microsoft.com/office/officeart/2008/layout/VerticalCurvedList"/>
    <dgm:cxn modelId="{AA4ED672-DF22-4624-9BE5-4F07C439D584}" type="presParOf" srcId="{1609BA07-4CE0-48B2-AF0F-75ABAA50D5A7}" destId="{86B78979-F89B-4718-A936-B181D3618CC9}" srcOrd="0" destOrd="0" presId="urn:microsoft.com/office/officeart/2008/layout/VerticalCurvedList"/>
    <dgm:cxn modelId="{A270833B-985E-4919-8D5B-BEA69ECC95CD}" type="presParOf" srcId="{00738432-F666-4AE9-9C68-16D08E6C81DF}" destId="{5FE71970-8285-4DF0-8EFC-251DAD168E5B}" srcOrd="5" destOrd="0" presId="urn:microsoft.com/office/officeart/2008/layout/VerticalCurvedList"/>
    <dgm:cxn modelId="{C38D31E5-CE9A-4726-92AD-97B08D8FAE00}" type="presParOf" srcId="{00738432-F666-4AE9-9C68-16D08E6C81DF}" destId="{BA35D78D-1689-4E0F-8296-1A23F64AA56C}" srcOrd="6" destOrd="0" presId="urn:microsoft.com/office/officeart/2008/layout/VerticalCurvedList"/>
    <dgm:cxn modelId="{3DCFA084-A1DF-4B61-BB6D-74F573AF9737}" type="presParOf" srcId="{BA35D78D-1689-4E0F-8296-1A23F64AA56C}" destId="{D0FF4120-9BE0-4058-92E7-EB0085A45916}" srcOrd="0" destOrd="0" presId="urn:microsoft.com/office/officeart/2008/layout/VerticalCurvedList"/>
    <dgm:cxn modelId="{C9B634B5-1094-4C73-AEDE-2252946C63F9}" type="presParOf" srcId="{00738432-F666-4AE9-9C68-16D08E6C81DF}" destId="{76448615-3839-4667-B0B8-BD13B955BE16}" srcOrd="7" destOrd="0" presId="urn:microsoft.com/office/officeart/2008/layout/VerticalCurvedList"/>
    <dgm:cxn modelId="{85B524AC-C8D9-4D09-B34E-60A4B2AA5A95}" type="presParOf" srcId="{00738432-F666-4AE9-9C68-16D08E6C81DF}" destId="{13045ACA-5E93-41EB-8A16-FD68BE96799E}" srcOrd="8" destOrd="0" presId="urn:microsoft.com/office/officeart/2008/layout/VerticalCurvedList"/>
    <dgm:cxn modelId="{09E36325-01ED-4A23-9AD8-12035DB9F6FE}" type="presParOf" srcId="{13045ACA-5E93-41EB-8A16-FD68BE96799E}" destId="{C4CCD1E4-F4AC-4DD7-91FC-82E16F838CEC}" srcOrd="0" destOrd="0" presId="urn:microsoft.com/office/officeart/2008/layout/VerticalCurvedList"/>
    <dgm:cxn modelId="{5208898A-153A-4944-B668-E1FE04E08BC1}" type="presParOf" srcId="{00738432-F666-4AE9-9C68-16D08E6C81DF}" destId="{69FD0837-ECF6-45EF-A201-A37BBE2A9748}" srcOrd="9" destOrd="0" presId="urn:microsoft.com/office/officeart/2008/layout/VerticalCurvedList"/>
    <dgm:cxn modelId="{0123A550-F9C7-4906-B694-77497E5C1E5D}" type="presParOf" srcId="{00738432-F666-4AE9-9C68-16D08E6C81DF}" destId="{5B91B597-B453-4FE6-8366-BF91CA132B5A}" srcOrd="10" destOrd="0" presId="urn:microsoft.com/office/officeart/2008/layout/VerticalCurvedList"/>
    <dgm:cxn modelId="{62CCFAF1-AED7-4F8C-978C-BA3DA151D27A}" type="presParOf" srcId="{5B91B597-B453-4FE6-8366-BF91CA132B5A}" destId="{75219942-768A-4A6F-9249-5F280AD5AC24}" srcOrd="0" destOrd="0" presId="urn:microsoft.com/office/officeart/2008/layout/VerticalCurvedList"/>
    <dgm:cxn modelId="{F49FDEB7-B7ED-46A7-A7C6-0661E3776FA9}" type="presParOf" srcId="{00738432-F666-4AE9-9C68-16D08E6C81DF}" destId="{7A878D37-CD7C-4B1A-8504-5B1FEAB2A3B6}" srcOrd="11" destOrd="0" presId="urn:microsoft.com/office/officeart/2008/layout/VerticalCurvedList"/>
    <dgm:cxn modelId="{6D6AB591-A78A-474A-911D-F0C0BB06F441}" type="presParOf" srcId="{00738432-F666-4AE9-9C68-16D08E6C81DF}" destId="{E9F3242C-5BFD-49EA-B4F7-07C8C34DB9E4}" srcOrd="12" destOrd="0" presId="urn:microsoft.com/office/officeart/2008/layout/VerticalCurvedList"/>
    <dgm:cxn modelId="{6BD3A0FB-E4A2-431F-B75A-010810037D1F}" type="presParOf" srcId="{E9F3242C-5BFD-49EA-B4F7-07C8C34DB9E4}" destId="{0DEFF38D-0632-4F22-A529-864D63881804}" srcOrd="0" destOrd="0" presId="urn:microsoft.com/office/officeart/2008/layout/VerticalCurvedList"/>
    <dgm:cxn modelId="{051FA1EA-EC2C-4E13-8A2D-B92970983795}" type="presParOf" srcId="{00738432-F666-4AE9-9C68-16D08E6C81DF}" destId="{46605C64-6AB3-4E25-AE80-B04EEC92AC1F}" srcOrd="13" destOrd="0" presId="urn:microsoft.com/office/officeart/2008/layout/VerticalCurvedList"/>
    <dgm:cxn modelId="{B812D1C9-6D87-4C2A-B406-95D3A78671F7}" type="presParOf" srcId="{00738432-F666-4AE9-9C68-16D08E6C81DF}" destId="{B00F30CE-A10C-4BF9-83E2-BB7BEA92E669}" srcOrd="14" destOrd="0" presId="urn:microsoft.com/office/officeart/2008/layout/VerticalCurvedList"/>
    <dgm:cxn modelId="{61EEB428-4EA6-4E3A-AAF2-C897507EEBE1}" type="presParOf" srcId="{B00F30CE-A10C-4BF9-83E2-BB7BEA92E669}" destId="{E869B809-0DF2-4A01-B338-3DEA671D90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0F39A6-F331-4957-A8BB-545C8681E7C6}" type="doc">
      <dgm:prSet loTypeId="urn:microsoft.com/office/officeart/2008/layout/PictureStrips" loCatId="list" qsTypeId="urn:microsoft.com/office/officeart/2005/8/quickstyle/3d1" qsCatId="3D" csTypeId="urn:microsoft.com/office/officeart/2005/8/colors/colorful5" csCatId="colorful" phldr="1"/>
      <dgm:spPr/>
    </dgm:pt>
    <dgm:pt modelId="{D997999A-F6D8-45C1-A2E5-95B708CBAB7E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COGNITIVE DISABILITY</a:t>
          </a:r>
        </a:p>
      </dgm:t>
    </dgm:pt>
    <dgm:pt modelId="{BBFCCE70-361A-4488-B936-FDD79FBBF782}" type="parTrans" cxnId="{35765C5B-4E9F-40B7-AD81-DB2A0FC011DF}">
      <dgm:prSet/>
      <dgm:spPr/>
      <dgm:t>
        <a:bodyPr/>
        <a:lstStyle/>
        <a:p>
          <a:endParaRPr lang="en-US"/>
        </a:p>
      </dgm:t>
    </dgm:pt>
    <dgm:pt modelId="{B4BB3E8F-F5A0-40BC-B95B-CBE43190BC27}" type="sibTrans" cxnId="{35765C5B-4E9F-40B7-AD81-DB2A0FC011DF}">
      <dgm:prSet/>
      <dgm:spPr/>
      <dgm:t>
        <a:bodyPr/>
        <a:lstStyle/>
        <a:p>
          <a:endParaRPr lang="en-US"/>
        </a:p>
      </dgm:t>
    </dgm:pt>
    <dgm:pt modelId="{A1F825E8-9ECB-4BAB-8D7D-C22DDB27E48E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INTELLECTUAL DISABILITY</a:t>
          </a:r>
        </a:p>
      </dgm:t>
    </dgm:pt>
    <dgm:pt modelId="{B7EF87D1-0745-4D00-B106-B65B85D45ACF}" type="parTrans" cxnId="{E8B92A62-71E9-48EA-B25A-40FF77B8383D}">
      <dgm:prSet/>
      <dgm:spPr/>
      <dgm:t>
        <a:bodyPr/>
        <a:lstStyle/>
        <a:p>
          <a:endParaRPr lang="en-US"/>
        </a:p>
      </dgm:t>
    </dgm:pt>
    <dgm:pt modelId="{C498E807-8353-48A6-BEAC-A6E9912EE001}" type="sibTrans" cxnId="{E8B92A62-71E9-48EA-B25A-40FF77B8383D}">
      <dgm:prSet/>
      <dgm:spPr/>
      <dgm:t>
        <a:bodyPr/>
        <a:lstStyle/>
        <a:p>
          <a:endParaRPr lang="en-US"/>
        </a:p>
      </dgm:t>
    </dgm:pt>
    <dgm:pt modelId="{36A592DE-25B9-43A0-B1F8-17F3C5C5046A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PHYSICAL DISABILITY</a:t>
          </a:r>
        </a:p>
      </dgm:t>
    </dgm:pt>
    <dgm:pt modelId="{AF609F23-8113-47CE-9600-D9BCF5F4697F}" type="parTrans" cxnId="{BDFAD0F0-B738-4FF5-A37D-155B8BE37A31}">
      <dgm:prSet/>
      <dgm:spPr/>
      <dgm:t>
        <a:bodyPr/>
        <a:lstStyle/>
        <a:p>
          <a:endParaRPr lang="en-US"/>
        </a:p>
      </dgm:t>
    </dgm:pt>
    <dgm:pt modelId="{48277D90-9A9F-42CE-8178-780C1A30152E}" type="sibTrans" cxnId="{BDFAD0F0-B738-4FF5-A37D-155B8BE37A31}">
      <dgm:prSet/>
      <dgm:spPr/>
      <dgm:t>
        <a:bodyPr/>
        <a:lstStyle/>
        <a:p>
          <a:endParaRPr lang="en-US"/>
        </a:p>
      </dgm:t>
    </dgm:pt>
    <dgm:pt modelId="{B740D62F-59BA-46F7-BDBD-6B4A5B39887C}" type="pres">
      <dgm:prSet presAssocID="{AE0F39A6-F331-4957-A8BB-545C8681E7C6}" presName="Name0" presStyleCnt="0">
        <dgm:presLayoutVars>
          <dgm:dir/>
          <dgm:resizeHandles val="exact"/>
        </dgm:presLayoutVars>
      </dgm:prSet>
      <dgm:spPr/>
    </dgm:pt>
    <dgm:pt modelId="{51A64A6A-5B43-498D-A1C2-258D33E90548}" type="pres">
      <dgm:prSet presAssocID="{D997999A-F6D8-45C1-A2E5-95B708CBAB7E}" presName="composite" presStyleCnt="0"/>
      <dgm:spPr/>
    </dgm:pt>
    <dgm:pt modelId="{374D6DBC-EF13-4117-851D-DE71425B2E99}" type="pres">
      <dgm:prSet presAssocID="{D997999A-F6D8-45C1-A2E5-95B708CBAB7E}" presName="rect1" presStyleLbl="trAlignAcc1" presStyleIdx="0" presStyleCnt="3">
        <dgm:presLayoutVars>
          <dgm:bulletEnabled val="1"/>
        </dgm:presLayoutVars>
      </dgm:prSet>
      <dgm:spPr/>
    </dgm:pt>
    <dgm:pt modelId="{5054FB9D-CEB8-4463-95AF-52A38C021250}" type="pres">
      <dgm:prSet presAssocID="{D997999A-F6D8-45C1-A2E5-95B708CBAB7E}" presName="rect2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9742AD4-BA00-4AD8-B0C2-D7AC2DF0D5DC}" type="pres">
      <dgm:prSet presAssocID="{B4BB3E8F-F5A0-40BC-B95B-CBE43190BC27}" presName="sibTrans" presStyleCnt="0"/>
      <dgm:spPr/>
    </dgm:pt>
    <dgm:pt modelId="{3BBA178D-1CEE-4EE5-9AC4-1E7435AC4B2F}" type="pres">
      <dgm:prSet presAssocID="{A1F825E8-9ECB-4BAB-8D7D-C22DDB27E48E}" presName="composite" presStyleCnt="0"/>
      <dgm:spPr/>
    </dgm:pt>
    <dgm:pt modelId="{0FBA157F-0B9F-4FB7-9CA5-D2D37F3AFB68}" type="pres">
      <dgm:prSet presAssocID="{A1F825E8-9ECB-4BAB-8D7D-C22DDB27E48E}" presName="rect1" presStyleLbl="trAlignAcc1" presStyleIdx="1" presStyleCnt="3">
        <dgm:presLayoutVars>
          <dgm:bulletEnabled val="1"/>
        </dgm:presLayoutVars>
      </dgm:prSet>
      <dgm:spPr/>
    </dgm:pt>
    <dgm:pt modelId="{E37F8169-A8FD-4E5C-8791-E63713D3B23D}" type="pres">
      <dgm:prSet presAssocID="{A1F825E8-9ECB-4BAB-8D7D-C22DDB27E48E}" presName="rect2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4D6DB89-B370-4207-9B6C-27F889C8135F}" type="pres">
      <dgm:prSet presAssocID="{C498E807-8353-48A6-BEAC-A6E9912EE001}" presName="sibTrans" presStyleCnt="0"/>
      <dgm:spPr/>
    </dgm:pt>
    <dgm:pt modelId="{FC7FC465-0046-45B7-8C41-2B77D5C89913}" type="pres">
      <dgm:prSet presAssocID="{36A592DE-25B9-43A0-B1F8-17F3C5C5046A}" presName="composite" presStyleCnt="0"/>
      <dgm:spPr/>
    </dgm:pt>
    <dgm:pt modelId="{F1FDD439-78C3-4F31-AF13-CF1DB3182F73}" type="pres">
      <dgm:prSet presAssocID="{36A592DE-25B9-43A0-B1F8-17F3C5C5046A}" presName="rect1" presStyleLbl="trAlignAcc1" presStyleIdx="2" presStyleCnt="3">
        <dgm:presLayoutVars>
          <dgm:bulletEnabled val="1"/>
        </dgm:presLayoutVars>
      </dgm:prSet>
      <dgm:spPr/>
    </dgm:pt>
    <dgm:pt modelId="{03ED5BD7-39E5-483C-BA0F-B651313F46B1}" type="pres">
      <dgm:prSet presAssocID="{36A592DE-25B9-43A0-B1F8-17F3C5C5046A}" presName="rect2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2F15E13-5951-428F-9C39-016CAA68E6E9}" type="presOf" srcId="{D997999A-F6D8-45C1-A2E5-95B708CBAB7E}" destId="{374D6DBC-EF13-4117-851D-DE71425B2E99}" srcOrd="0" destOrd="0" presId="urn:microsoft.com/office/officeart/2008/layout/PictureStrips"/>
    <dgm:cxn modelId="{35765C5B-4E9F-40B7-AD81-DB2A0FC011DF}" srcId="{AE0F39A6-F331-4957-A8BB-545C8681E7C6}" destId="{D997999A-F6D8-45C1-A2E5-95B708CBAB7E}" srcOrd="0" destOrd="0" parTransId="{BBFCCE70-361A-4488-B936-FDD79FBBF782}" sibTransId="{B4BB3E8F-F5A0-40BC-B95B-CBE43190BC27}"/>
    <dgm:cxn modelId="{E8B92A62-71E9-48EA-B25A-40FF77B8383D}" srcId="{AE0F39A6-F331-4957-A8BB-545C8681E7C6}" destId="{A1F825E8-9ECB-4BAB-8D7D-C22DDB27E48E}" srcOrd="1" destOrd="0" parTransId="{B7EF87D1-0745-4D00-B106-B65B85D45ACF}" sibTransId="{C498E807-8353-48A6-BEAC-A6E9912EE001}"/>
    <dgm:cxn modelId="{DF54387B-95FB-463B-8A38-4359A39DB52D}" type="presOf" srcId="{36A592DE-25B9-43A0-B1F8-17F3C5C5046A}" destId="{F1FDD439-78C3-4F31-AF13-CF1DB3182F73}" srcOrd="0" destOrd="0" presId="urn:microsoft.com/office/officeart/2008/layout/PictureStrips"/>
    <dgm:cxn modelId="{CBC32DBD-1BBE-4EA5-A030-BC0F10DEB771}" type="presOf" srcId="{A1F825E8-9ECB-4BAB-8D7D-C22DDB27E48E}" destId="{0FBA157F-0B9F-4FB7-9CA5-D2D37F3AFB68}" srcOrd="0" destOrd="0" presId="urn:microsoft.com/office/officeart/2008/layout/PictureStrips"/>
    <dgm:cxn modelId="{2090F8C7-79B8-4EAC-9089-F23E000762B4}" type="presOf" srcId="{AE0F39A6-F331-4957-A8BB-545C8681E7C6}" destId="{B740D62F-59BA-46F7-BDBD-6B4A5B39887C}" srcOrd="0" destOrd="0" presId="urn:microsoft.com/office/officeart/2008/layout/PictureStrips"/>
    <dgm:cxn modelId="{BDFAD0F0-B738-4FF5-A37D-155B8BE37A31}" srcId="{AE0F39A6-F331-4957-A8BB-545C8681E7C6}" destId="{36A592DE-25B9-43A0-B1F8-17F3C5C5046A}" srcOrd="2" destOrd="0" parTransId="{AF609F23-8113-47CE-9600-D9BCF5F4697F}" sibTransId="{48277D90-9A9F-42CE-8178-780C1A30152E}"/>
    <dgm:cxn modelId="{72EC79D9-20C4-42FA-A3A9-F8DCDBB2C72E}" type="presParOf" srcId="{B740D62F-59BA-46F7-BDBD-6B4A5B39887C}" destId="{51A64A6A-5B43-498D-A1C2-258D33E90548}" srcOrd="0" destOrd="0" presId="urn:microsoft.com/office/officeart/2008/layout/PictureStrips"/>
    <dgm:cxn modelId="{CAB41A3D-76F4-4274-826D-D68D9E18D8EA}" type="presParOf" srcId="{51A64A6A-5B43-498D-A1C2-258D33E90548}" destId="{374D6DBC-EF13-4117-851D-DE71425B2E99}" srcOrd="0" destOrd="0" presId="urn:microsoft.com/office/officeart/2008/layout/PictureStrips"/>
    <dgm:cxn modelId="{375D78D7-9525-4570-A2C5-8AEDC6FF6401}" type="presParOf" srcId="{51A64A6A-5B43-498D-A1C2-258D33E90548}" destId="{5054FB9D-CEB8-4463-95AF-52A38C021250}" srcOrd="1" destOrd="0" presId="urn:microsoft.com/office/officeart/2008/layout/PictureStrips"/>
    <dgm:cxn modelId="{40DEB7A2-E7D2-418E-8193-4529D700FF96}" type="presParOf" srcId="{B740D62F-59BA-46F7-BDBD-6B4A5B39887C}" destId="{E9742AD4-BA00-4AD8-B0C2-D7AC2DF0D5DC}" srcOrd="1" destOrd="0" presId="urn:microsoft.com/office/officeart/2008/layout/PictureStrips"/>
    <dgm:cxn modelId="{971DCAD6-9668-463F-9C2F-313BB4E8505A}" type="presParOf" srcId="{B740D62F-59BA-46F7-BDBD-6B4A5B39887C}" destId="{3BBA178D-1CEE-4EE5-9AC4-1E7435AC4B2F}" srcOrd="2" destOrd="0" presId="urn:microsoft.com/office/officeart/2008/layout/PictureStrips"/>
    <dgm:cxn modelId="{5DD15B1A-40EE-43A3-9DA9-C9F0D6B577FE}" type="presParOf" srcId="{3BBA178D-1CEE-4EE5-9AC4-1E7435AC4B2F}" destId="{0FBA157F-0B9F-4FB7-9CA5-D2D37F3AFB68}" srcOrd="0" destOrd="0" presId="urn:microsoft.com/office/officeart/2008/layout/PictureStrips"/>
    <dgm:cxn modelId="{94304CE3-9E35-40C2-A2FC-B85F5B0B5AD6}" type="presParOf" srcId="{3BBA178D-1CEE-4EE5-9AC4-1E7435AC4B2F}" destId="{E37F8169-A8FD-4E5C-8791-E63713D3B23D}" srcOrd="1" destOrd="0" presId="urn:microsoft.com/office/officeart/2008/layout/PictureStrips"/>
    <dgm:cxn modelId="{135E17AB-0BD4-44AB-8532-A319A28EA397}" type="presParOf" srcId="{B740D62F-59BA-46F7-BDBD-6B4A5B39887C}" destId="{44D6DB89-B370-4207-9B6C-27F889C8135F}" srcOrd="3" destOrd="0" presId="urn:microsoft.com/office/officeart/2008/layout/PictureStrips"/>
    <dgm:cxn modelId="{12E41D8C-B1CB-4180-A81A-09865D7D6B53}" type="presParOf" srcId="{B740D62F-59BA-46F7-BDBD-6B4A5B39887C}" destId="{FC7FC465-0046-45B7-8C41-2B77D5C89913}" srcOrd="4" destOrd="0" presId="urn:microsoft.com/office/officeart/2008/layout/PictureStrips"/>
    <dgm:cxn modelId="{43171289-DE37-40D9-8D94-B6F0314C0833}" type="presParOf" srcId="{FC7FC465-0046-45B7-8C41-2B77D5C89913}" destId="{F1FDD439-78C3-4F31-AF13-CF1DB3182F73}" srcOrd="0" destOrd="0" presId="urn:microsoft.com/office/officeart/2008/layout/PictureStrips"/>
    <dgm:cxn modelId="{59604CE6-37F0-41F4-ABEF-95ACB30E47A4}" type="presParOf" srcId="{FC7FC465-0046-45B7-8C41-2B77D5C89913}" destId="{03ED5BD7-39E5-483C-BA0F-B651313F46B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2FF0EB-92F7-433C-8762-4996290E25FE}" type="doc">
      <dgm:prSet loTypeId="urn:microsoft.com/office/officeart/2005/8/layout/arrow2" loCatId="process" qsTypeId="urn:microsoft.com/office/officeart/2005/8/quickstyle/3d3" qsCatId="3D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IN"/>
        </a:p>
      </dgm:t>
    </dgm:pt>
    <dgm:pt modelId="{1796A741-FAE8-4804-8704-2524EFD87E95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b="1">
              <a:latin typeface="Cambria" panose="02040503050406030204" pitchFamily="18" charset="0"/>
              <a:ea typeface="Cambria" panose="02040503050406030204" pitchFamily="18" charset="0"/>
            </a:rPr>
            <a:t>MEMORY DISORDER</a:t>
          </a:r>
          <a:endParaRPr lang="en-IN" dirty="0"/>
        </a:p>
      </dgm:t>
    </dgm:pt>
    <dgm:pt modelId="{94101FDF-5F64-4FAF-92A4-8C021989EA6F}" type="parTrans" cxnId="{7C43DB74-C923-45FF-9E9D-2ED1EB556B10}">
      <dgm:prSet/>
      <dgm:spPr/>
      <dgm:t>
        <a:bodyPr/>
        <a:lstStyle/>
        <a:p>
          <a:endParaRPr lang="en-IN"/>
        </a:p>
      </dgm:t>
    </dgm:pt>
    <dgm:pt modelId="{DC2E473E-4B75-4C93-B496-481E320D4C87}" type="sibTrans" cxnId="{7C43DB74-C923-45FF-9E9D-2ED1EB556B10}">
      <dgm:prSet/>
      <dgm:spPr/>
      <dgm:t>
        <a:bodyPr/>
        <a:lstStyle/>
        <a:p>
          <a:endParaRPr lang="en-IN"/>
        </a:p>
      </dgm:t>
    </dgm:pt>
    <dgm:pt modelId="{60B34E83-CE4D-4BE3-B42E-7E515A7BFB9B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b="1">
              <a:latin typeface="Cambria" panose="02040503050406030204" pitchFamily="18" charset="0"/>
              <a:ea typeface="Cambria" panose="02040503050406030204" pitchFamily="18" charset="0"/>
            </a:rPr>
            <a:t>HYPERACTIVITY</a:t>
          </a:r>
          <a:endParaRPr lang="en-IN" dirty="0"/>
        </a:p>
      </dgm:t>
    </dgm:pt>
    <dgm:pt modelId="{20BCA5FB-0254-4DFD-8210-D65B1C84E338}" type="parTrans" cxnId="{2E9FE75B-D95F-4985-8CFC-56329F2612A3}">
      <dgm:prSet/>
      <dgm:spPr/>
      <dgm:t>
        <a:bodyPr/>
        <a:lstStyle/>
        <a:p>
          <a:endParaRPr lang="en-IN"/>
        </a:p>
      </dgm:t>
    </dgm:pt>
    <dgm:pt modelId="{8AA04D99-63BF-474A-9916-4F97404EAF92}" type="sibTrans" cxnId="{2E9FE75B-D95F-4985-8CFC-56329F2612A3}">
      <dgm:prSet/>
      <dgm:spPr/>
      <dgm:t>
        <a:bodyPr/>
        <a:lstStyle/>
        <a:p>
          <a:endParaRPr lang="en-IN"/>
        </a:p>
      </dgm:t>
    </dgm:pt>
    <dgm:pt modelId="{15F17CD2-80CE-4218-A12C-6BC9660AA7F8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DYSLEXIA</a:t>
          </a:r>
          <a:endParaRPr lang="en-IN" dirty="0"/>
        </a:p>
      </dgm:t>
    </dgm:pt>
    <dgm:pt modelId="{0787B6B7-ABB2-4EB4-AFE4-A25BEA4D5762}" type="parTrans" cxnId="{1A8CB231-1CE9-431E-AB76-1B8CA7D88217}">
      <dgm:prSet/>
      <dgm:spPr/>
      <dgm:t>
        <a:bodyPr/>
        <a:lstStyle/>
        <a:p>
          <a:endParaRPr lang="en-IN"/>
        </a:p>
      </dgm:t>
    </dgm:pt>
    <dgm:pt modelId="{7C425A2D-6E9C-407A-BB7C-62D7374370B6}" type="sibTrans" cxnId="{1A8CB231-1CE9-431E-AB76-1B8CA7D88217}">
      <dgm:prSet/>
      <dgm:spPr/>
      <dgm:t>
        <a:bodyPr/>
        <a:lstStyle/>
        <a:p>
          <a:endParaRPr lang="en-IN"/>
        </a:p>
      </dgm:t>
    </dgm:pt>
    <dgm:pt modelId="{89B11113-EE94-482E-82FD-00B5114E8CC8}" type="pres">
      <dgm:prSet presAssocID="{462FF0EB-92F7-433C-8762-4996290E25FE}" presName="arrowDiagram" presStyleCnt="0">
        <dgm:presLayoutVars>
          <dgm:chMax val="5"/>
          <dgm:dir/>
          <dgm:resizeHandles val="exact"/>
        </dgm:presLayoutVars>
      </dgm:prSet>
      <dgm:spPr/>
    </dgm:pt>
    <dgm:pt modelId="{279D9E6D-E78C-49AB-8B94-6ED8A69BA263}" type="pres">
      <dgm:prSet presAssocID="{462FF0EB-92F7-433C-8762-4996290E25FE}" presName="arrow" presStyleLbl="bgShp" presStyleIdx="0" presStyleCn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300000" prstMaterial="matte">
          <a:bevelT w="127000" h="63500"/>
        </a:sp3d>
      </dgm:spPr>
    </dgm:pt>
    <dgm:pt modelId="{718D26E9-8767-48E1-8DBE-0865E9DEC1A8}" type="pres">
      <dgm:prSet presAssocID="{462FF0EB-92F7-433C-8762-4996290E25FE}" presName="arrowDiagram3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15F7B95-BBE2-4495-ACAE-2563DAE81BC3}" type="pres">
      <dgm:prSet presAssocID="{1796A741-FAE8-4804-8704-2524EFD87E95}" presName="bullet3a" presStyleLbl="node1" presStyleIdx="0" presStyleCnt="3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DEF2852-2AEB-4D0F-A978-6FECF8484A38}" type="pres">
      <dgm:prSet presAssocID="{1796A741-FAE8-4804-8704-2524EFD87E95}" presName="textBox3a" presStyleLbl="revTx" presStyleIdx="0" presStyleCnt="3">
        <dgm:presLayoutVars>
          <dgm:bulletEnabled val="1"/>
        </dgm:presLayoutVars>
      </dgm:prSet>
      <dgm:spPr/>
    </dgm:pt>
    <dgm:pt modelId="{FDF80F9A-85BD-450E-8F13-FE67C720FB2E}" type="pres">
      <dgm:prSet presAssocID="{60B34E83-CE4D-4BE3-B42E-7E515A7BFB9B}" presName="bullet3b" presStyleLbl="node1" presStyleIdx="1" presStyleCnt="3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93C440E9-0E3B-45B0-88AA-1CFA985F6105}" type="pres">
      <dgm:prSet presAssocID="{60B34E83-CE4D-4BE3-B42E-7E515A7BFB9B}" presName="textBox3b" presStyleLbl="revTx" presStyleIdx="1" presStyleCnt="3">
        <dgm:presLayoutVars>
          <dgm:bulletEnabled val="1"/>
        </dgm:presLayoutVars>
      </dgm:prSet>
      <dgm:spPr/>
    </dgm:pt>
    <dgm:pt modelId="{464E1F9E-5E23-4ABB-88CE-D61B4BC7E679}" type="pres">
      <dgm:prSet presAssocID="{15F17CD2-80CE-4218-A12C-6BC9660AA7F8}" presName="bullet3c" presStyleLbl="node1" presStyleIdx="2" presStyleCnt="3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54D09CC-AECC-47D6-A353-C493F81F0C24}" type="pres">
      <dgm:prSet presAssocID="{15F17CD2-80CE-4218-A12C-6BC9660AA7F8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1A8CB231-1CE9-431E-AB76-1B8CA7D88217}" srcId="{462FF0EB-92F7-433C-8762-4996290E25FE}" destId="{15F17CD2-80CE-4218-A12C-6BC9660AA7F8}" srcOrd="2" destOrd="0" parTransId="{0787B6B7-ABB2-4EB4-AFE4-A25BEA4D5762}" sibTransId="{7C425A2D-6E9C-407A-BB7C-62D7374370B6}"/>
    <dgm:cxn modelId="{2E9FE75B-D95F-4985-8CFC-56329F2612A3}" srcId="{462FF0EB-92F7-433C-8762-4996290E25FE}" destId="{60B34E83-CE4D-4BE3-B42E-7E515A7BFB9B}" srcOrd="1" destOrd="0" parTransId="{20BCA5FB-0254-4DFD-8210-D65B1C84E338}" sibTransId="{8AA04D99-63BF-474A-9916-4F97404EAF92}"/>
    <dgm:cxn modelId="{7C43DB74-C923-45FF-9E9D-2ED1EB556B10}" srcId="{462FF0EB-92F7-433C-8762-4996290E25FE}" destId="{1796A741-FAE8-4804-8704-2524EFD87E95}" srcOrd="0" destOrd="0" parTransId="{94101FDF-5F64-4FAF-92A4-8C021989EA6F}" sibTransId="{DC2E473E-4B75-4C93-B496-481E320D4C87}"/>
    <dgm:cxn modelId="{62767875-0868-4A63-BEE5-A8E9BE14439D}" type="presOf" srcId="{1796A741-FAE8-4804-8704-2524EFD87E95}" destId="{DDEF2852-2AEB-4D0F-A978-6FECF8484A38}" srcOrd="0" destOrd="0" presId="urn:microsoft.com/office/officeart/2005/8/layout/arrow2"/>
    <dgm:cxn modelId="{645A3D79-BC27-4B6B-967C-F6C446836B40}" type="presOf" srcId="{60B34E83-CE4D-4BE3-B42E-7E515A7BFB9B}" destId="{93C440E9-0E3B-45B0-88AA-1CFA985F6105}" srcOrd="0" destOrd="0" presId="urn:microsoft.com/office/officeart/2005/8/layout/arrow2"/>
    <dgm:cxn modelId="{E1632C99-BDBF-4A51-8768-0C7F51B880B7}" type="presOf" srcId="{462FF0EB-92F7-433C-8762-4996290E25FE}" destId="{89B11113-EE94-482E-82FD-00B5114E8CC8}" srcOrd="0" destOrd="0" presId="urn:microsoft.com/office/officeart/2005/8/layout/arrow2"/>
    <dgm:cxn modelId="{D2E910F0-6726-47F3-A2AB-011571963F6D}" type="presOf" srcId="{15F17CD2-80CE-4218-A12C-6BC9660AA7F8}" destId="{E54D09CC-AECC-47D6-A353-C493F81F0C24}" srcOrd="0" destOrd="0" presId="urn:microsoft.com/office/officeart/2005/8/layout/arrow2"/>
    <dgm:cxn modelId="{D5C8455B-2DD0-43AC-AB68-3D2F8DF69AD5}" type="presParOf" srcId="{89B11113-EE94-482E-82FD-00B5114E8CC8}" destId="{279D9E6D-E78C-49AB-8B94-6ED8A69BA263}" srcOrd="0" destOrd="0" presId="urn:microsoft.com/office/officeart/2005/8/layout/arrow2"/>
    <dgm:cxn modelId="{84775DB1-62F9-4CDC-B7F1-5F00365E5A9B}" type="presParOf" srcId="{89B11113-EE94-482E-82FD-00B5114E8CC8}" destId="{718D26E9-8767-48E1-8DBE-0865E9DEC1A8}" srcOrd="1" destOrd="0" presId="urn:microsoft.com/office/officeart/2005/8/layout/arrow2"/>
    <dgm:cxn modelId="{857F9B10-D86B-4A3A-8BA3-5FD8A19708DF}" type="presParOf" srcId="{718D26E9-8767-48E1-8DBE-0865E9DEC1A8}" destId="{D15F7B95-BBE2-4495-ACAE-2563DAE81BC3}" srcOrd="0" destOrd="0" presId="urn:microsoft.com/office/officeart/2005/8/layout/arrow2"/>
    <dgm:cxn modelId="{4D105ABD-164A-4D0B-A0D0-802BDD2C3F92}" type="presParOf" srcId="{718D26E9-8767-48E1-8DBE-0865E9DEC1A8}" destId="{DDEF2852-2AEB-4D0F-A978-6FECF8484A38}" srcOrd="1" destOrd="0" presId="urn:microsoft.com/office/officeart/2005/8/layout/arrow2"/>
    <dgm:cxn modelId="{46CAC286-CA2F-4B13-B228-86CA42108278}" type="presParOf" srcId="{718D26E9-8767-48E1-8DBE-0865E9DEC1A8}" destId="{FDF80F9A-85BD-450E-8F13-FE67C720FB2E}" srcOrd="2" destOrd="0" presId="urn:microsoft.com/office/officeart/2005/8/layout/arrow2"/>
    <dgm:cxn modelId="{CE166829-BB3B-49E9-99FE-630C4B59BDAC}" type="presParOf" srcId="{718D26E9-8767-48E1-8DBE-0865E9DEC1A8}" destId="{93C440E9-0E3B-45B0-88AA-1CFA985F6105}" srcOrd="3" destOrd="0" presId="urn:microsoft.com/office/officeart/2005/8/layout/arrow2"/>
    <dgm:cxn modelId="{146D49B8-F181-43DC-B9DA-51EA82F54F55}" type="presParOf" srcId="{718D26E9-8767-48E1-8DBE-0865E9DEC1A8}" destId="{464E1F9E-5E23-4ABB-88CE-D61B4BC7E679}" srcOrd="4" destOrd="0" presId="urn:microsoft.com/office/officeart/2005/8/layout/arrow2"/>
    <dgm:cxn modelId="{86397890-C5D6-4C4D-A1FF-39E06081169E}" type="presParOf" srcId="{718D26E9-8767-48E1-8DBE-0865E9DEC1A8}" destId="{E54D09CC-AECC-47D6-A353-C493F81F0C24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F16EA2-73FD-4916-816D-4E14218911F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B63FC6A-0BC5-4044-BF55-A0AEDD56BAF1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MOTOR IMPAIRMENT</a:t>
          </a:r>
          <a:endParaRPr lang="en-IN" dirty="0"/>
        </a:p>
      </dgm:t>
    </dgm:pt>
    <dgm:pt modelId="{B0DCC0B2-18F6-4255-BFA1-EC83812E2FCA}" type="parTrans" cxnId="{33A3A416-2AE9-4D6E-8219-60A7EDBA8FB7}">
      <dgm:prSet/>
      <dgm:spPr/>
      <dgm:t>
        <a:bodyPr/>
        <a:lstStyle/>
        <a:p>
          <a:endParaRPr lang="en-IN"/>
        </a:p>
      </dgm:t>
    </dgm:pt>
    <dgm:pt modelId="{AF814C69-B192-4DE6-B8C5-ABDC583F2663}" type="sibTrans" cxnId="{33A3A416-2AE9-4D6E-8219-60A7EDBA8FB7}">
      <dgm:prSet/>
      <dgm:spPr/>
      <dgm:t>
        <a:bodyPr/>
        <a:lstStyle/>
        <a:p>
          <a:endParaRPr lang="en-IN"/>
        </a:p>
      </dgm:t>
    </dgm:pt>
    <dgm:pt modelId="{595130F9-74DA-4435-938D-B8F1C9D41C74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It is related to spine, brain damage, all the limbs.</a:t>
          </a:r>
        </a:p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(i.e. paralysis)</a:t>
          </a:r>
          <a:endParaRPr lang="en-IN" dirty="0"/>
        </a:p>
      </dgm:t>
    </dgm:pt>
    <dgm:pt modelId="{1A41C99A-2D9C-4912-8014-5FCA4BF4A016}" type="parTrans" cxnId="{B5AFD051-AB7A-4B90-B2E2-5BD2985E3372}">
      <dgm:prSet/>
      <dgm:spPr/>
      <dgm:t>
        <a:bodyPr/>
        <a:lstStyle/>
        <a:p>
          <a:endParaRPr lang="en-IN"/>
        </a:p>
      </dgm:t>
    </dgm:pt>
    <dgm:pt modelId="{FA85A12C-79B1-4D5E-A264-B0614C4684E6}" type="sibTrans" cxnId="{B5AFD051-AB7A-4B90-B2E2-5BD2985E3372}">
      <dgm:prSet/>
      <dgm:spPr/>
      <dgm:t>
        <a:bodyPr/>
        <a:lstStyle/>
        <a:p>
          <a:endParaRPr lang="en-IN"/>
        </a:p>
      </dgm:t>
    </dgm:pt>
    <dgm:pt modelId="{3CBEA4AB-DB36-47F8-B8F3-F5FCC737062B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SENSORY IMPAIRMENT</a:t>
          </a:r>
          <a:endParaRPr lang="en-IN" dirty="0"/>
        </a:p>
      </dgm:t>
    </dgm:pt>
    <dgm:pt modelId="{22A0DEC2-75D6-4528-B01A-C5716B3D85FE}" type="parTrans" cxnId="{9FFD468A-C1D2-40C9-988F-9D24D4DBAB8E}">
      <dgm:prSet/>
      <dgm:spPr/>
      <dgm:t>
        <a:bodyPr/>
        <a:lstStyle/>
        <a:p>
          <a:endParaRPr lang="en-IN"/>
        </a:p>
      </dgm:t>
    </dgm:pt>
    <dgm:pt modelId="{B01600EC-9048-4378-9AA3-D808EC4E15C1}" type="sibTrans" cxnId="{9FFD468A-C1D2-40C9-988F-9D24D4DBAB8E}">
      <dgm:prSet/>
      <dgm:spPr/>
      <dgm:t>
        <a:bodyPr/>
        <a:lstStyle/>
        <a:p>
          <a:endParaRPr lang="en-IN"/>
        </a:p>
      </dgm:t>
    </dgm:pt>
    <dgm:pt modelId="{3F0F2AA9-1923-4C49-A7C0-C8B10BF3664C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It is related to visual or hearing.</a:t>
          </a:r>
          <a:endParaRPr lang="en-IN" dirty="0"/>
        </a:p>
      </dgm:t>
    </dgm:pt>
    <dgm:pt modelId="{83E07FAB-1D87-437D-83B0-A06FDC3EA262}" type="parTrans" cxnId="{920C6234-E2F7-4C5F-B31D-2DE0CF8E60EB}">
      <dgm:prSet/>
      <dgm:spPr/>
      <dgm:t>
        <a:bodyPr/>
        <a:lstStyle/>
        <a:p>
          <a:endParaRPr lang="en-IN"/>
        </a:p>
      </dgm:t>
    </dgm:pt>
    <dgm:pt modelId="{E4C86B3D-9AFE-491A-809A-2B70A280526A}" type="sibTrans" cxnId="{920C6234-E2F7-4C5F-B31D-2DE0CF8E60EB}">
      <dgm:prSet/>
      <dgm:spPr/>
      <dgm:t>
        <a:bodyPr/>
        <a:lstStyle/>
        <a:p>
          <a:endParaRPr lang="en-IN"/>
        </a:p>
      </dgm:t>
    </dgm:pt>
    <dgm:pt modelId="{5DC4CC02-B19D-4C21-86C1-125BDF928389}">
      <dgm:prSet phldrT="[Text]"/>
      <dgm:spPr/>
      <dgm:t>
        <a:bodyPr/>
        <a:lstStyle/>
        <a:p>
          <a:r>
            <a:rPr lang="en-US" b="1">
              <a:latin typeface="Cambria" panose="02040503050406030204" pitchFamily="18" charset="0"/>
              <a:ea typeface="Cambria" panose="02040503050406030204" pitchFamily="18" charset="0"/>
            </a:rPr>
            <a:t>(i.e. blind)</a:t>
          </a:r>
          <a:endParaRPr lang="en-IN" dirty="0"/>
        </a:p>
      </dgm:t>
    </dgm:pt>
    <dgm:pt modelId="{6846E7BA-705B-48F6-A743-23F1238B3FF4}" type="parTrans" cxnId="{7D7A6B93-23D3-4D7D-8E73-DF6515C1265F}">
      <dgm:prSet/>
      <dgm:spPr/>
      <dgm:t>
        <a:bodyPr/>
        <a:lstStyle/>
        <a:p>
          <a:endParaRPr lang="en-IN"/>
        </a:p>
      </dgm:t>
    </dgm:pt>
    <dgm:pt modelId="{BE964B0B-A186-4C06-B1DF-3380D5C1CD8F}" type="sibTrans" cxnId="{7D7A6B93-23D3-4D7D-8E73-DF6515C1265F}">
      <dgm:prSet/>
      <dgm:spPr/>
      <dgm:t>
        <a:bodyPr/>
        <a:lstStyle/>
        <a:p>
          <a:endParaRPr lang="en-IN"/>
        </a:p>
      </dgm:t>
    </dgm:pt>
    <dgm:pt modelId="{5629BE69-B1C1-491D-85EE-0597761A32C2}" type="pres">
      <dgm:prSet presAssocID="{F7F16EA2-73FD-4916-816D-4E14218911FA}" presName="Name0" presStyleCnt="0">
        <dgm:presLayoutVars>
          <dgm:chMax/>
          <dgm:chPref/>
          <dgm:dir/>
        </dgm:presLayoutVars>
      </dgm:prSet>
      <dgm:spPr/>
    </dgm:pt>
    <dgm:pt modelId="{E4DB733C-E3C7-4A61-BB68-556EA120D4CA}" type="pres">
      <dgm:prSet presAssocID="{DB63FC6A-0BC5-4044-BF55-A0AEDD56BAF1}" presName="composite" presStyleCnt="0"/>
      <dgm:spPr/>
    </dgm:pt>
    <dgm:pt modelId="{00BC2736-E63B-4679-A766-1CA054F62EB0}" type="pres">
      <dgm:prSet presAssocID="{DB63FC6A-0BC5-4044-BF55-A0AEDD56BAF1}" presName="Accent" presStyleLbl="alignNode1" presStyleIdx="0" presStyleCnt="3">
        <dgm:presLayoutVars>
          <dgm:chMax val="0"/>
          <dgm:chPref val="0"/>
        </dgm:presLayoutVars>
      </dgm:prSet>
      <dgm:spPr/>
    </dgm:pt>
    <dgm:pt modelId="{01933423-FAF4-4E37-A899-29606B0AE2C5}" type="pres">
      <dgm:prSet presAssocID="{DB63FC6A-0BC5-4044-BF55-A0AEDD56BAF1}" presName="Image" presStyleLbl="bgImgPlace1" presStyleIdx="0" presStyleCnt="2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l="-21000" r="-21000"/>
          </a:stretch>
        </a:blipFill>
      </dgm:spPr>
    </dgm:pt>
    <dgm:pt modelId="{C6B4DE9D-2844-4042-979E-F4B58DE2B2F6}" type="pres">
      <dgm:prSet presAssocID="{DB63FC6A-0BC5-4044-BF55-A0AEDD56BAF1}" presName="Parent" presStyleLbl="fgAccFollowNode1" presStyleIdx="0" presStyleCnt="2">
        <dgm:presLayoutVars>
          <dgm:chMax val="0"/>
          <dgm:chPref val="0"/>
          <dgm:bulletEnabled val="1"/>
        </dgm:presLayoutVars>
      </dgm:prSet>
      <dgm:spPr/>
    </dgm:pt>
    <dgm:pt modelId="{2594F3ED-EACF-4128-B1C2-004A9D05CB27}" type="pres">
      <dgm:prSet presAssocID="{DB63FC6A-0BC5-4044-BF55-A0AEDD56BAF1}" presName="Space" presStyleCnt="0">
        <dgm:presLayoutVars>
          <dgm:chMax val="0"/>
          <dgm:chPref val="0"/>
        </dgm:presLayoutVars>
      </dgm:prSet>
      <dgm:spPr/>
    </dgm:pt>
    <dgm:pt modelId="{9ABF64B7-9A95-4A69-889D-D7B07AD7FAEE}" type="pres">
      <dgm:prSet presAssocID="{AF814C69-B192-4DE6-B8C5-ABDC583F2663}" presName="ConnectorComposite" presStyleCnt="0"/>
      <dgm:spPr/>
    </dgm:pt>
    <dgm:pt modelId="{3EB9D7BD-328F-4953-906F-CD6C325EFF1B}" type="pres">
      <dgm:prSet presAssocID="{AF814C69-B192-4DE6-B8C5-ABDC583F2663}" presName="TopSpacing" presStyleCnt="0"/>
      <dgm:spPr/>
    </dgm:pt>
    <dgm:pt modelId="{3E22D89B-7934-4E5A-9C70-8BE52F96338C}" type="pres">
      <dgm:prSet presAssocID="{AF814C69-B192-4DE6-B8C5-ABDC583F2663}" presName="Connector" presStyleLbl="alignNode1" presStyleIdx="1" presStyleCnt="3"/>
      <dgm:spPr/>
    </dgm:pt>
    <dgm:pt modelId="{736FEDD9-BD86-4DD3-B561-96E6E16F2715}" type="pres">
      <dgm:prSet presAssocID="{AF814C69-B192-4DE6-B8C5-ABDC583F2663}" presName="BottomSpacing" presStyleCnt="0"/>
      <dgm:spPr/>
    </dgm:pt>
    <dgm:pt modelId="{DDDC90C4-6777-4928-87BB-E4A55045FB68}" type="pres">
      <dgm:prSet presAssocID="{3CBEA4AB-DB36-47F8-B8F3-F5FCC737062B}" presName="composite" presStyleCnt="0"/>
      <dgm:spPr/>
    </dgm:pt>
    <dgm:pt modelId="{5E184787-04F1-49F7-8D27-81D56A991C22}" type="pres">
      <dgm:prSet presAssocID="{3CBEA4AB-DB36-47F8-B8F3-F5FCC737062B}" presName="Accent" presStyleLbl="alignNode1" presStyleIdx="2" presStyleCnt="3">
        <dgm:presLayoutVars>
          <dgm:chMax val="0"/>
          <dgm:chPref val="0"/>
        </dgm:presLayoutVars>
      </dgm:prSet>
      <dgm:spPr/>
    </dgm:pt>
    <dgm:pt modelId="{1BF087E3-FD67-42EA-91F4-A4F3F0837C9D}" type="pres">
      <dgm:prSet presAssocID="{3CBEA4AB-DB36-47F8-B8F3-F5FCC737062B}" presName="Image" presStyleLbl="bgImgPlace1" presStyleIdx="1" presStyleCnt="2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l="-19000" r="-19000"/>
          </a:stretch>
        </a:blipFill>
      </dgm:spPr>
    </dgm:pt>
    <dgm:pt modelId="{D543FF10-F75D-4A4D-A2C6-D1DEF03CFAC7}" type="pres">
      <dgm:prSet presAssocID="{3CBEA4AB-DB36-47F8-B8F3-F5FCC737062B}" presName="Parent" presStyleLbl="fgAccFollowNode1" presStyleIdx="1" presStyleCnt="2">
        <dgm:presLayoutVars>
          <dgm:chMax val="0"/>
          <dgm:chPref val="0"/>
          <dgm:bulletEnabled val="1"/>
        </dgm:presLayoutVars>
      </dgm:prSet>
      <dgm:spPr/>
    </dgm:pt>
    <dgm:pt modelId="{6FE34427-A974-4282-89DC-C430F6BA24BE}" type="pres">
      <dgm:prSet presAssocID="{3CBEA4AB-DB36-47F8-B8F3-F5FCC737062B}" presName="Space" presStyleCnt="0">
        <dgm:presLayoutVars>
          <dgm:chMax val="0"/>
          <dgm:chPref val="0"/>
        </dgm:presLayoutVars>
      </dgm:prSet>
      <dgm:spPr/>
    </dgm:pt>
  </dgm:ptLst>
  <dgm:cxnLst>
    <dgm:cxn modelId="{A7D8E904-6782-4EA8-9ED4-957C26D47B1C}" type="presOf" srcId="{595130F9-74DA-4435-938D-B8F1C9D41C74}" destId="{C6B4DE9D-2844-4042-979E-F4B58DE2B2F6}" srcOrd="0" destOrd="1" presId="urn:microsoft.com/office/officeart/2008/layout/AlternatingPictureCircles"/>
    <dgm:cxn modelId="{33A3A416-2AE9-4D6E-8219-60A7EDBA8FB7}" srcId="{F7F16EA2-73FD-4916-816D-4E14218911FA}" destId="{DB63FC6A-0BC5-4044-BF55-A0AEDD56BAF1}" srcOrd="0" destOrd="0" parTransId="{B0DCC0B2-18F6-4255-BFA1-EC83812E2FCA}" sibTransId="{AF814C69-B192-4DE6-B8C5-ABDC583F2663}"/>
    <dgm:cxn modelId="{920C6234-E2F7-4C5F-B31D-2DE0CF8E60EB}" srcId="{3CBEA4AB-DB36-47F8-B8F3-F5FCC737062B}" destId="{3F0F2AA9-1923-4C49-A7C0-C8B10BF3664C}" srcOrd="0" destOrd="0" parTransId="{83E07FAB-1D87-437D-83B0-A06FDC3EA262}" sibTransId="{E4C86B3D-9AFE-491A-809A-2B70A280526A}"/>
    <dgm:cxn modelId="{3CE7A23B-AD4F-496C-B68B-E7F82C03C488}" type="presOf" srcId="{F7F16EA2-73FD-4916-816D-4E14218911FA}" destId="{5629BE69-B1C1-491D-85EE-0597761A32C2}" srcOrd="0" destOrd="0" presId="urn:microsoft.com/office/officeart/2008/layout/AlternatingPictureCircles"/>
    <dgm:cxn modelId="{5DD30D69-774E-42EE-9E89-7A004D77C145}" type="presOf" srcId="{5DC4CC02-B19D-4C21-86C1-125BDF928389}" destId="{D543FF10-F75D-4A4D-A2C6-D1DEF03CFAC7}" srcOrd="0" destOrd="2" presId="urn:microsoft.com/office/officeart/2008/layout/AlternatingPictureCircles"/>
    <dgm:cxn modelId="{B5AFD051-AB7A-4B90-B2E2-5BD2985E3372}" srcId="{DB63FC6A-0BC5-4044-BF55-A0AEDD56BAF1}" destId="{595130F9-74DA-4435-938D-B8F1C9D41C74}" srcOrd="0" destOrd="0" parTransId="{1A41C99A-2D9C-4912-8014-5FCA4BF4A016}" sibTransId="{FA85A12C-79B1-4D5E-A264-B0614C4684E6}"/>
    <dgm:cxn modelId="{9FFD468A-C1D2-40C9-988F-9D24D4DBAB8E}" srcId="{F7F16EA2-73FD-4916-816D-4E14218911FA}" destId="{3CBEA4AB-DB36-47F8-B8F3-F5FCC737062B}" srcOrd="1" destOrd="0" parTransId="{22A0DEC2-75D6-4528-B01A-C5716B3D85FE}" sibTransId="{B01600EC-9048-4378-9AA3-D808EC4E15C1}"/>
    <dgm:cxn modelId="{7D7A6B93-23D3-4D7D-8E73-DF6515C1265F}" srcId="{3CBEA4AB-DB36-47F8-B8F3-F5FCC737062B}" destId="{5DC4CC02-B19D-4C21-86C1-125BDF928389}" srcOrd="1" destOrd="0" parTransId="{6846E7BA-705B-48F6-A743-23F1238B3FF4}" sibTransId="{BE964B0B-A186-4C06-B1DF-3380D5C1CD8F}"/>
    <dgm:cxn modelId="{4BFE7AD5-91D5-4B96-AEE3-52E0F207BDBC}" type="presOf" srcId="{DB63FC6A-0BC5-4044-BF55-A0AEDD56BAF1}" destId="{C6B4DE9D-2844-4042-979E-F4B58DE2B2F6}" srcOrd="0" destOrd="0" presId="urn:microsoft.com/office/officeart/2008/layout/AlternatingPictureCircles"/>
    <dgm:cxn modelId="{E69F96E2-A9C1-4D38-BB84-FA14FA98D53F}" type="presOf" srcId="{3CBEA4AB-DB36-47F8-B8F3-F5FCC737062B}" destId="{D543FF10-F75D-4A4D-A2C6-D1DEF03CFAC7}" srcOrd="0" destOrd="0" presId="urn:microsoft.com/office/officeart/2008/layout/AlternatingPictureCircles"/>
    <dgm:cxn modelId="{DD5653FE-2E05-4A3F-AFE4-983B75E312C7}" type="presOf" srcId="{3F0F2AA9-1923-4C49-A7C0-C8B10BF3664C}" destId="{D543FF10-F75D-4A4D-A2C6-D1DEF03CFAC7}" srcOrd="0" destOrd="1" presId="urn:microsoft.com/office/officeart/2008/layout/AlternatingPictureCircles"/>
    <dgm:cxn modelId="{B9EB689E-5375-4BE9-AB17-22C7BD6BDBC8}" type="presParOf" srcId="{5629BE69-B1C1-491D-85EE-0597761A32C2}" destId="{E4DB733C-E3C7-4A61-BB68-556EA120D4CA}" srcOrd="0" destOrd="0" presId="urn:microsoft.com/office/officeart/2008/layout/AlternatingPictureCircles"/>
    <dgm:cxn modelId="{63C95595-C147-4A53-A61B-AF6F2F860D2D}" type="presParOf" srcId="{E4DB733C-E3C7-4A61-BB68-556EA120D4CA}" destId="{00BC2736-E63B-4679-A766-1CA054F62EB0}" srcOrd="0" destOrd="0" presId="urn:microsoft.com/office/officeart/2008/layout/AlternatingPictureCircles"/>
    <dgm:cxn modelId="{F8AF4BE2-61C7-4CA9-9F69-1C0AB3B7CFDD}" type="presParOf" srcId="{E4DB733C-E3C7-4A61-BB68-556EA120D4CA}" destId="{01933423-FAF4-4E37-A899-29606B0AE2C5}" srcOrd="1" destOrd="0" presId="urn:microsoft.com/office/officeart/2008/layout/AlternatingPictureCircles"/>
    <dgm:cxn modelId="{962A1B00-8898-42D0-9353-6A2506E96841}" type="presParOf" srcId="{E4DB733C-E3C7-4A61-BB68-556EA120D4CA}" destId="{C6B4DE9D-2844-4042-979E-F4B58DE2B2F6}" srcOrd="2" destOrd="0" presId="urn:microsoft.com/office/officeart/2008/layout/AlternatingPictureCircles"/>
    <dgm:cxn modelId="{161B0A1D-ABD6-4C25-8B52-54ABD47439AB}" type="presParOf" srcId="{E4DB733C-E3C7-4A61-BB68-556EA120D4CA}" destId="{2594F3ED-EACF-4128-B1C2-004A9D05CB27}" srcOrd="3" destOrd="0" presId="urn:microsoft.com/office/officeart/2008/layout/AlternatingPictureCircles"/>
    <dgm:cxn modelId="{149564B5-1553-4C76-A28E-40BCFFAB3EE8}" type="presParOf" srcId="{5629BE69-B1C1-491D-85EE-0597761A32C2}" destId="{9ABF64B7-9A95-4A69-889D-D7B07AD7FAEE}" srcOrd="1" destOrd="0" presId="urn:microsoft.com/office/officeart/2008/layout/AlternatingPictureCircles"/>
    <dgm:cxn modelId="{FC19B76D-9F33-4E93-8666-1F22365E3611}" type="presParOf" srcId="{9ABF64B7-9A95-4A69-889D-D7B07AD7FAEE}" destId="{3EB9D7BD-328F-4953-906F-CD6C325EFF1B}" srcOrd="0" destOrd="0" presId="urn:microsoft.com/office/officeart/2008/layout/AlternatingPictureCircles"/>
    <dgm:cxn modelId="{A2CAAFCD-C949-4662-8E91-B612F54B2660}" type="presParOf" srcId="{9ABF64B7-9A95-4A69-889D-D7B07AD7FAEE}" destId="{3E22D89B-7934-4E5A-9C70-8BE52F96338C}" srcOrd="1" destOrd="0" presId="urn:microsoft.com/office/officeart/2008/layout/AlternatingPictureCircles"/>
    <dgm:cxn modelId="{5ADC6904-C40B-4C55-8395-717D8ADCD5F1}" type="presParOf" srcId="{9ABF64B7-9A95-4A69-889D-D7B07AD7FAEE}" destId="{736FEDD9-BD86-4DD3-B561-96E6E16F2715}" srcOrd="2" destOrd="0" presId="urn:microsoft.com/office/officeart/2008/layout/AlternatingPictureCircles"/>
    <dgm:cxn modelId="{10B39367-4EDE-4BFA-9194-0E74A8CE4574}" type="presParOf" srcId="{5629BE69-B1C1-491D-85EE-0597761A32C2}" destId="{DDDC90C4-6777-4928-87BB-E4A55045FB68}" srcOrd="2" destOrd="0" presId="urn:microsoft.com/office/officeart/2008/layout/AlternatingPictureCircles"/>
    <dgm:cxn modelId="{CACD9815-6F0F-4E0A-A39E-F6A5D5BABC22}" type="presParOf" srcId="{DDDC90C4-6777-4928-87BB-E4A55045FB68}" destId="{5E184787-04F1-49F7-8D27-81D56A991C22}" srcOrd="0" destOrd="0" presId="urn:microsoft.com/office/officeart/2008/layout/AlternatingPictureCircles"/>
    <dgm:cxn modelId="{5C08E999-E41B-419D-AC7A-0197152EEB08}" type="presParOf" srcId="{DDDC90C4-6777-4928-87BB-E4A55045FB68}" destId="{1BF087E3-FD67-42EA-91F4-A4F3F0837C9D}" srcOrd="1" destOrd="0" presId="urn:microsoft.com/office/officeart/2008/layout/AlternatingPictureCircles"/>
    <dgm:cxn modelId="{77DFD70D-BF97-46BC-BB47-2472FF607C28}" type="presParOf" srcId="{DDDC90C4-6777-4928-87BB-E4A55045FB68}" destId="{D543FF10-F75D-4A4D-A2C6-D1DEF03CFAC7}" srcOrd="2" destOrd="0" presId="urn:microsoft.com/office/officeart/2008/layout/AlternatingPictureCircles"/>
    <dgm:cxn modelId="{E1EDDEC3-5CF0-418E-A55E-D5C0BB8B16C3}" type="presParOf" srcId="{DDDC90C4-6777-4928-87BB-E4A55045FB68}" destId="{6FE34427-A974-4282-89DC-C430F6BA24BE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821E61-BA41-4DD0-81AE-56142B22B9A6}" type="doc">
      <dgm:prSet loTypeId="urn:microsoft.com/office/officeart/2005/8/layout/pyramid2" loCatId="pyramid" qsTypeId="urn:microsoft.com/office/officeart/2005/8/quickstyle/3d2" qsCatId="3D" csTypeId="urn:microsoft.com/office/officeart/2005/8/colors/accent3_1" csCatId="accent3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</dgm:pt>
    <dgm:pt modelId="{E3794B67-6DFF-42B4-B66A-675DB66F6B3E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gm:spPr>
      <dgm:t>
        <a:bodyPr/>
        <a:lstStyle/>
        <a:p>
          <a:pPr algn="l"/>
          <a:r>
            <a:rPr lang="en-US" sz="1600" b="1" dirty="0">
              <a:latin typeface="Cambria" panose="02040503050406030204" pitchFamily="18" charset="0"/>
              <a:ea typeface="Cambria" panose="02040503050406030204" pitchFamily="18" charset="0"/>
            </a:rPr>
            <a:t>Genetic causes</a:t>
          </a:r>
          <a:endParaRPr lang="en-IN" sz="1600" dirty="0"/>
        </a:p>
      </dgm:t>
    </dgm:pt>
    <dgm:pt modelId="{883A94A8-1C8C-4EF6-AC4E-5E82C99A26B4}" type="parTrans" cxnId="{1EE62BCC-BD30-417D-B990-956A94567192}">
      <dgm:prSet/>
      <dgm:spPr/>
      <dgm:t>
        <a:bodyPr/>
        <a:lstStyle/>
        <a:p>
          <a:pPr algn="l"/>
          <a:endParaRPr lang="en-IN"/>
        </a:p>
      </dgm:t>
    </dgm:pt>
    <dgm:pt modelId="{E7B123CA-B98A-4D0E-8784-6D9CC5C01E14}" type="sibTrans" cxnId="{1EE62BCC-BD30-417D-B990-956A94567192}">
      <dgm:prSet/>
      <dgm:spPr/>
      <dgm:t>
        <a:bodyPr/>
        <a:lstStyle/>
        <a:p>
          <a:pPr algn="l"/>
          <a:endParaRPr lang="en-IN"/>
        </a:p>
      </dgm:t>
    </dgm:pt>
    <dgm:pt modelId="{05A2F435-F55A-4906-8FAA-7BCA2EE1B1B9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gm:spPr>
      <dgm:t>
        <a:bodyPr/>
        <a:lstStyle/>
        <a:p>
          <a:pPr algn="l"/>
          <a:r>
            <a:rPr lang="en-US" sz="1600" b="1" dirty="0">
              <a:latin typeface="Cambria" panose="02040503050406030204" pitchFamily="18" charset="0"/>
              <a:ea typeface="Cambria" panose="02040503050406030204" pitchFamily="18" charset="0"/>
            </a:rPr>
            <a:t>Poverty</a:t>
          </a:r>
          <a:endParaRPr lang="en-IN" sz="1600" dirty="0"/>
        </a:p>
      </dgm:t>
    </dgm:pt>
    <dgm:pt modelId="{4F9764C2-D32C-45ED-9814-AA57A0FA1850}" type="parTrans" cxnId="{40D7B331-6A33-4E99-9167-D5242D75F009}">
      <dgm:prSet/>
      <dgm:spPr/>
      <dgm:t>
        <a:bodyPr/>
        <a:lstStyle/>
        <a:p>
          <a:pPr algn="l"/>
          <a:endParaRPr lang="en-IN"/>
        </a:p>
      </dgm:t>
    </dgm:pt>
    <dgm:pt modelId="{116CAA14-48A2-41FA-8429-9151C4C178F4}" type="sibTrans" cxnId="{40D7B331-6A33-4E99-9167-D5242D75F009}">
      <dgm:prSet/>
      <dgm:spPr/>
      <dgm:t>
        <a:bodyPr/>
        <a:lstStyle/>
        <a:p>
          <a:pPr algn="l"/>
          <a:endParaRPr lang="en-IN"/>
        </a:p>
      </dgm:t>
    </dgm:pt>
    <dgm:pt modelId="{976AF387-A6D2-4274-A7CF-A6B7B85F1580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gm:spPr>
      <dgm:t>
        <a:bodyPr/>
        <a:lstStyle/>
        <a:p>
          <a:pPr algn="l"/>
          <a:r>
            <a:rPr lang="en-US" sz="1600" b="1" dirty="0">
              <a:latin typeface="Cambria" panose="02040503050406030204" pitchFamily="18" charset="0"/>
              <a:ea typeface="Cambria" panose="02040503050406030204" pitchFamily="18" charset="0"/>
            </a:rPr>
            <a:t>Mental health problems</a:t>
          </a:r>
          <a:endParaRPr lang="en-IN" sz="1600" dirty="0"/>
        </a:p>
      </dgm:t>
    </dgm:pt>
    <dgm:pt modelId="{006D91A2-BF6D-4975-996C-5F7F3DEDE66D}" type="parTrans" cxnId="{211B918A-1E21-4BE1-8E1C-6FBEC24E1D7F}">
      <dgm:prSet/>
      <dgm:spPr/>
      <dgm:t>
        <a:bodyPr/>
        <a:lstStyle/>
        <a:p>
          <a:pPr algn="l"/>
          <a:endParaRPr lang="en-IN"/>
        </a:p>
      </dgm:t>
    </dgm:pt>
    <dgm:pt modelId="{39189907-AB9B-4F8C-BDEC-9AC7EE1DA743}" type="sibTrans" cxnId="{211B918A-1E21-4BE1-8E1C-6FBEC24E1D7F}">
      <dgm:prSet/>
      <dgm:spPr/>
      <dgm:t>
        <a:bodyPr/>
        <a:lstStyle/>
        <a:p>
          <a:pPr algn="l"/>
          <a:endParaRPr lang="en-IN"/>
        </a:p>
      </dgm:t>
    </dgm:pt>
    <dgm:pt modelId="{54A55F74-D7EA-46B0-A650-EC6757DBAAC2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gm:spPr>
      <dgm:t>
        <a:bodyPr/>
        <a:lstStyle/>
        <a:p>
          <a:pPr algn="l"/>
          <a:r>
            <a:rPr lang="en-US" sz="1600" b="1" dirty="0">
              <a:latin typeface="Cambria" panose="02040503050406030204" pitchFamily="18" charset="0"/>
              <a:ea typeface="Cambria" panose="02040503050406030204" pitchFamily="18" charset="0"/>
            </a:rPr>
            <a:t>Accidents</a:t>
          </a:r>
          <a:endParaRPr lang="en-IN" sz="1600" dirty="0"/>
        </a:p>
      </dgm:t>
    </dgm:pt>
    <dgm:pt modelId="{04C24739-D9D4-44A7-9C87-632E84275995}" type="parTrans" cxnId="{D975617D-47FF-4EDC-8723-4554096960FB}">
      <dgm:prSet/>
      <dgm:spPr/>
      <dgm:t>
        <a:bodyPr/>
        <a:lstStyle/>
        <a:p>
          <a:pPr algn="l"/>
          <a:endParaRPr lang="en-IN"/>
        </a:p>
      </dgm:t>
    </dgm:pt>
    <dgm:pt modelId="{59E53FFC-43D5-449C-B73E-02543D0E2EF0}" type="sibTrans" cxnId="{D975617D-47FF-4EDC-8723-4554096960FB}">
      <dgm:prSet/>
      <dgm:spPr/>
      <dgm:t>
        <a:bodyPr/>
        <a:lstStyle/>
        <a:p>
          <a:pPr algn="l"/>
          <a:endParaRPr lang="en-IN"/>
        </a:p>
      </dgm:t>
    </dgm:pt>
    <dgm:pt modelId="{02BBAE04-F2AD-4A7E-AA56-AFE1DCEAE763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gm:spPr>
      <dgm:t>
        <a:bodyPr/>
        <a:lstStyle/>
        <a:p>
          <a:pPr algn="l"/>
          <a:r>
            <a:rPr lang="en-US" sz="1600" b="1" dirty="0">
              <a:latin typeface="Cambria" panose="02040503050406030204" pitchFamily="18" charset="0"/>
              <a:ea typeface="Cambria" panose="02040503050406030204" pitchFamily="18" charset="0"/>
            </a:rPr>
            <a:t>Infectious diseases</a:t>
          </a:r>
          <a:endParaRPr lang="en-IN" sz="1600" dirty="0"/>
        </a:p>
      </dgm:t>
    </dgm:pt>
    <dgm:pt modelId="{420E7A19-D39A-4206-8E62-445F498A08C8}" type="parTrans" cxnId="{456A4B07-C795-4D4E-AF63-5EA645A6AB4A}">
      <dgm:prSet/>
      <dgm:spPr/>
      <dgm:t>
        <a:bodyPr/>
        <a:lstStyle/>
        <a:p>
          <a:pPr algn="l"/>
          <a:endParaRPr lang="en-IN"/>
        </a:p>
      </dgm:t>
    </dgm:pt>
    <dgm:pt modelId="{F95409BA-BCD0-4CB4-943F-6A61C162C3AD}" type="sibTrans" cxnId="{456A4B07-C795-4D4E-AF63-5EA645A6AB4A}">
      <dgm:prSet/>
      <dgm:spPr/>
      <dgm:t>
        <a:bodyPr/>
        <a:lstStyle/>
        <a:p>
          <a:pPr algn="l"/>
          <a:endParaRPr lang="en-IN"/>
        </a:p>
      </dgm:t>
    </dgm:pt>
    <dgm:pt modelId="{BB3F36A4-4EE1-4957-B0A1-96F929326D7C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gm:spPr>
      <dgm:t>
        <a:bodyPr/>
        <a:lstStyle/>
        <a:p>
          <a:pPr algn="l"/>
          <a:r>
            <a:rPr lang="en-IN" sz="1600" b="1" dirty="0">
              <a:latin typeface="Cambria" panose="02040503050406030204" pitchFamily="18" charset="0"/>
              <a:ea typeface="Cambria" panose="02040503050406030204" pitchFamily="18" charset="0"/>
            </a:rPr>
            <a:t>Disturbance in endocrine glands</a:t>
          </a:r>
          <a:endParaRPr lang="en-IN" sz="1600" dirty="0"/>
        </a:p>
      </dgm:t>
    </dgm:pt>
    <dgm:pt modelId="{9A81507A-78AE-4D3D-A717-C372E37830B8}" type="parTrans" cxnId="{B14AC173-96CB-4585-8E87-A15282C85FD1}">
      <dgm:prSet/>
      <dgm:spPr/>
      <dgm:t>
        <a:bodyPr/>
        <a:lstStyle/>
        <a:p>
          <a:pPr algn="l"/>
          <a:endParaRPr lang="en-IN"/>
        </a:p>
      </dgm:t>
    </dgm:pt>
    <dgm:pt modelId="{6C46FDD2-65A0-4496-8B67-688D621E8532}" type="sibTrans" cxnId="{B14AC173-96CB-4585-8E87-A15282C85FD1}">
      <dgm:prSet/>
      <dgm:spPr/>
      <dgm:t>
        <a:bodyPr/>
        <a:lstStyle/>
        <a:p>
          <a:pPr algn="l"/>
          <a:endParaRPr lang="en-IN"/>
        </a:p>
      </dgm:t>
    </dgm:pt>
    <dgm:pt modelId="{5381EEBF-F935-49CF-8814-8F98698215F9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gm:spPr>
      <dgm:t>
        <a:bodyPr/>
        <a:lstStyle/>
        <a:p>
          <a:pPr algn="l"/>
          <a:r>
            <a:rPr lang="en-IN" sz="1600" b="1" dirty="0">
              <a:latin typeface="Cambria" panose="02040503050406030204" pitchFamily="18" charset="0"/>
              <a:ea typeface="Cambria" panose="02040503050406030204" pitchFamily="18" charset="0"/>
            </a:rPr>
            <a:t>Malnutrition</a:t>
          </a:r>
          <a:endParaRPr lang="en-IN" sz="1600" dirty="0"/>
        </a:p>
      </dgm:t>
    </dgm:pt>
    <dgm:pt modelId="{5659E62E-D35A-429F-BD95-6D1BAC70168C}" type="parTrans" cxnId="{B20089F5-F4EB-4950-972D-E7F406EE36D9}">
      <dgm:prSet/>
      <dgm:spPr/>
      <dgm:t>
        <a:bodyPr/>
        <a:lstStyle/>
        <a:p>
          <a:pPr algn="l"/>
          <a:endParaRPr lang="en-IN"/>
        </a:p>
      </dgm:t>
    </dgm:pt>
    <dgm:pt modelId="{C4513296-B94E-4E74-91D4-4218C50E2F78}" type="sibTrans" cxnId="{B20089F5-F4EB-4950-972D-E7F406EE36D9}">
      <dgm:prSet/>
      <dgm:spPr/>
      <dgm:t>
        <a:bodyPr/>
        <a:lstStyle/>
        <a:p>
          <a:pPr algn="l"/>
          <a:endParaRPr lang="en-IN"/>
        </a:p>
      </dgm:t>
    </dgm:pt>
    <dgm:pt modelId="{508094A5-7361-42E8-B098-93795A3D156F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gm:spPr>
      <dgm:t>
        <a:bodyPr/>
        <a:lstStyle/>
        <a:p>
          <a:pPr algn="l"/>
          <a:r>
            <a:rPr lang="en-IN" sz="1600" b="1" dirty="0">
              <a:latin typeface="Cambria" panose="02040503050406030204" pitchFamily="18" charset="0"/>
              <a:ea typeface="Cambria" panose="02040503050406030204" pitchFamily="18" charset="0"/>
            </a:rPr>
            <a:t>Poor approach to health care</a:t>
          </a:r>
          <a:endParaRPr lang="en-IN" sz="1600" dirty="0"/>
        </a:p>
      </dgm:t>
    </dgm:pt>
    <dgm:pt modelId="{DA21AF51-9EBC-4BFD-B96E-0B34169C6901}" type="parTrans" cxnId="{B5A8D88A-4CC4-4DF3-A5E4-10A0F27FFD91}">
      <dgm:prSet/>
      <dgm:spPr/>
      <dgm:t>
        <a:bodyPr/>
        <a:lstStyle/>
        <a:p>
          <a:pPr algn="l"/>
          <a:endParaRPr lang="en-IN"/>
        </a:p>
      </dgm:t>
    </dgm:pt>
    <dgm:pt modelId="{F4BB2449-81D1-4AD2-B614-E9160824A9AA}" type="sibTrans" cxnId="{B5A8D88A-4CC4-4DF3-A5E4-10A0F27FFD91}">
      <dgm:prSet/>
      <dgm:spPr/>
      <dgm:t>
        <a:bodyPr/>
        <a:lstStyle/>
        <a:p>
          <a:pPr algn="l"/>
          <a:endParaRPr lang="en-IN"/>
        </a:p>
      </dgm:t>
    </dgm:pt>
    <dgm:pt modelId="{63A602A5-0E6F-4AF6-BD0D-EFCFE3745D97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gm:spPr>
      <dgm:t>
        <a:bodyPr/>
        <a:lstStyle/>
        <a:p>
          <a:pPr algn="l"/>
          <a:r>
            <a:rPr lang="en-IN" sz="1600" b="1" dirty="0">
              <a:latin typeface="Cambria" panose="02040503050406030204" pitchFamily="18" charset="0"/>
              <a:ea typeface="Cambria" panose="02040503050406030204" pitchFamily="18" charset="0"/>
            </a:rPr>
            <a:t>Nuclear accidents</a:t>
          </a:r>
          <a:endParaRPr lang="en-IN" sz="1600" dirty="0"/>
        </a:p>
      </dgm:t>
    </dgm:pt>
    <dgm:pt modelId="{500A00D0-BB1F-4E37-A394-EFBBBF27AB49}" type="parTrans" cxnId="{B688A294-901E-4706-A232-9D1972CFBA2C}">
      <dgm:prSet/>
      <dgm:spPr/>
      <dgm:t>
        <a:bodyPr/>
        <a:lstStyle/>
        <a:p>
          <a:pPr algn="l"/>
          <a:endParaRPr lang="en-IN"/>
        </a:p>
      </dgm:t>
    </dgm:pt>
    <dgm:pt modelId="{0D3E1ABC-DD8E-4EED-842A-C26CC67D3A0E}" type="sibTrans" cxnId="{B688A294-901E-4706-A232-9D1972CFBA2C}">
      <dgm:prSet/>
      <dgm:spPr/>
      <dgm:t>
        <a:bodyPr/>
        <a:lstStyle/>
        <a:p>
          <a:pPr algn="l"/>
          <a:endParaRPr lang="en-IN"/>
        </a:p>
      </dgm:t>
    </dgm:pt>
    <dgm:pt modelId="{78FF4478-571F-4186-AD9A-8C0ECF5506D2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gm:spPr>
      <dgm:t>
        <a:bodyPr/>
        <a:lstStyle/>
        <a:p>
          <a:pPr algn="l"/>
          <a:r>
            <a:rPr lang="en-IN" sz="1600" b="1" dirty="0">
              <a:latin typeface="Cambria" panose="02040503050406030204" pitchFamily="18" charset="0"/>
              <a:ea typeface="Cambria" panose="02040503050406030204" pitchFamily="18" charset="0"/>
            </a:rPr>
            <a:t>Toxic materials pesticides and insecticides</a:t>
          </a:r>
          <a:endParaRPr lang="en-IN" sz="1600" dirty="0"/>
        </a:p>
      </dgm:t>
    </dgm:pt>
    <dgm:pt modelId="{F997A434-0493-4D7A-B707-EB20DCA9FB5A}" type="parTrans" cxnId="{244A2C2D-C8FF-4B78-B88C-FBC4E3B029E1}">
      <dgm:prSet/>
      <dgm:spPr/>
      <dgm:t>
        <a:bodyPr/>
        <a:lstStyle/>
        <a:p>
          <a:pPr algn="l"/>
          <a:endParaRPr lang="en-IN"/>
        </a:p>
      </dgm:t>
    </dgm:pt>
    <dgm:pt modelId="{279CC010-7C23-4A7C-9312-7094345E748D}" type="sibTrans" cxnId="{244A2C2D-C8FF-4B78-B88C-FBC4E3B029E1}">
      <dgm:prSet/>
      <dgm:spPr/>
      <dgm:t>
        <a:bodyPr/>
        <a:lstStyle/>
        <a:p>
          <a:pPr algn="l"/>
          <a:endParaRPr lang="en-IN"/>
        </a:p>
      </dgm:t>
    </dgm:pt>
    <dgm:pt modelId="{3F8FB9D7-E507-4427-BEE5-E35950F1339F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gm:spPr>
      <dgm:t>
        <a:bodyPr/>
        <a:lstStyle/>
        <a:p>
          <a:pPr algn="l"/>
          <a:r>
            <a:rPr lang="en-IN" sz="1600" b="1" dirty="0">
              <a:latin typeface="Cambria" panose="02040503050406030204" pitchFamily="18" charset="0"/>
              <a:ea typeface="Cambria" panose="02040503050406030204" pitchFamily="18" charset="0"/>
            </a:rPr>
            <a:t>Illnesses</a:t>
          </a:r>
          <a:endParaRPr lang="en-IN" sz="1600" dirty="0"/>
        </a:p>
      </dgm:t>
    </dgm:pt>
    <dgm:pt modelId="{69A07EBC-2B60-4778-B71A-45FEB0A007FC}" type="parTrans" cxnId="{05678ACB-A724-424B-8ACE-B9E0A30A9C82}">
      <dgm:prSet/>
      <dgm:spPr/>
      <dgm:t>
        <a:bodyPr/>
        <a:lstStyle/>
        <a:p>
          <a:pPr algn="l"/>
          <a:endParaRPr lang="en-IN"/>
        </a:p>
      </dgm:t>
    </dgm:pt>
    <dgm:pt modelId="{91083FAE-BA11-470A-8A06-89E6CD6BCC0F}" type="sibTrans" cxnId="{05678ACB-A724-424B-8ACE-B9E0A30A9C82}">
      <dgm:prSet/>
      <dgm:spPr/>
      <dgm:t>
        <a:bodyPr/>
        <a:lstStyle/>
        <a:p>
          <a:pPr algn="l"/>
          <a:endParaRPr lang="en-IN"/>
        </a:p>
      </dgm:t>
    </dgm:pt>
    <dgm:pt modelId="{51BACEE4-F0B9-46A9-A12D-0B876FA9AFA5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gm:spPr>
      <dgm:t>
        <a:bodyPr/>
        <a:lstStyle/>
        <a:p>
          <a:pPr algn="l"/>
          <a:r>
            <a:rPr lang="en-IN" sz="1600" b="1" dirty="0">
              <a:latin typeface="Cambria" panose="02040503050406030204" pitchFamily="18" charset="0"/>
              <a:ea typeface="Cambria" panose="02040503050406030204" pitchFamily="18" charset="0"/>
            </a:rPr>
            <a:t>Lack of education</a:t>
          </a:r>
          <a:endParaRPr lang="en-IN" sz="1600" dirty="0"/>
        </a:p>
      </dgm:t>
    </dgm:pt>
    <dgm:pt modelId="{EE2CDB7D-C13B-4A30-9947-81512E03665E}" type="parTrans" cxnId="{F2CBBAA8-DB06-4311-B0DD-8FD5DC44C681}">
      <dgm:prSet/>
      <dgm:spPr/>
      <dgm:t>
        <a:bodyPr/>
        <a:lstStyle/>
        <a:p>
          <a:pPr algn="l"/>
          <a:endParaRPr lang="en-IN"/>
        </a:p>
      </dgm:t>
    </dgm:pt>
    <dgm:pt modelId="{40849A6D-A33D-4FDB-AFBF-81DF6DE9F2F9}" type="sibTrans" cxnId="{F2CBBAA8-DB06-4311-B0DD-8FD5DC44C681}">
      <dgm:prSet/>
      <dgm:spPr/>
      <dgm:t>
        <a:bodyPr/>
        <a:lstStyle/>
        <a:p>
          <a:pPr algn="l"/>
          <a:endParaRPr lang="en-IN"/>
        </a:p>
      </dgm:t>
    </dgm:pt>
    <dgm:pt modelId="{4063FDEC-532C-47DB-83E9-1EB60991C070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gm:spPr>
      <dgm:t>
        <a:bodyPr/>
        <a:lstStyle/>
        <a:p>
          <a:pPr algn="l"/>
          <a:r>
            <a:rPr lang="en-IN" sz="1600" b="1" dirty="0">
              <a:latin typeface="Cambria" panose="02040503050406030204" pitchFamily="18" charset="0"/>
              <a:ea typeface="Cambria" panose="02040503050406030204" pitchFamily="18" charset="0"/>
            </a:rPr>
            <a:t>Wars</a:t>
          </a:r>
          <a:endParaRPr lang="en-IN" sz="1600" dirty="0"/>
        </a:p>
      </dgm:t>
    </dgm:pt>
    <dgm:pt modelId="{82F93152-6855-4C40-B52F-B0FB79E2A453}" type="parTrans" cxnId="{2CC8F7A2-28CF-4371-9066-4D1B29297C02}">
      <dgm:prSet/>
      <dgm:spPr/>
      <dgm:t>
        <a:bodyPr/>
        <a:lstStyle/>
        <a:p>
          <a:pPr algn="l"/>
          <a:endParaRPr lang="en-IN"/>
        </a:p>
      </dgm:t>
    </dgm:pt>
    <dgm:pt modelId="{2C01DF5F-A101-4197-BE3D-E698FD3E3E25}" type="sibTrans" cxnId="{2CC8F7A2-28CF-4371-9066-4D1B29297C02}">
      <dgm:prSet/>
      <dgm:spPr/>
      <dgm:t>
        <a:bodyPr/>
        <a:lstStyle/>
        <a:p>
          <a:pPr algn="l"/>
          <a:endParaRPr lang="en-IN"/>
        </a:p>
      </dgm:t>
    </dgm:pt>
    <dgm:pt modelId="{05CEFF8F-708F-4984-AFCF-19BFF1582367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gm:spPr>
      <dgm:t>
        <a:bodyPr/>
        <a:lstStyle/>
        <a:p>
          <a:pPr algn="l"/>
          <a:r>
            <a:rPr lang="en-IN" sz="1600" b="1" dirty="0">
              <a:latin typeface="Cambria" panose="02040503050406030204" pitchFamily="18" charset="0"/>
              <a:ea typeface="Cambria" panose="02040503050406030204" pitchFamily="18" charset="0"/>
            </a:rPr>
            <a:t>Medicines and vaccines</a:t>
          </a:r>
          <a:endParaRPr lang="en-IN" sz="1600" dirty="0"/>
        </a:p>
      </dgm:t>
    </dgm:pt>
    <dgm:pt modelId="{16E68CD6-7925-41F1-B1B3-0DDC05F4C76D}" type="parTrans" cxnId="{CFCB0EC1-8131-40D3-B56E-AA828398E9B5}">
      <dgm:prSet/>
      <dgm:spPr/>
      <dgm:t>
        <a:bodyPr/>
        <a:lstStyle/>
        <a:p>
          <a:pPr algn="l"/>
          <a:endParaRPr lang="en-IN"/>
        </a:p>
      </dgm:t>
    </dgm:pt>
    <dgm:pt modelId="{3E2B6DF5-1F7C-49BD-B7A2-6ABB20EADD4B}" type="sibTrans" cxnId="{CFCB0EC1-8131-40D3-B56E-AA828398E9B5}">
      <dgm:prSet/>
      <dgm:spPr/>
      <dgm:t>
        <a:bodyPr/>
        <a:lstStyle/>
        <a:p>
          <a:pPr algn="l"/>
          <a:endParaRPr lang="en-IN"/>
        </a:p>
      </dgm:t>
    </dgm:pt>
    <dgm:pt modelId="{FCD4AC0A-C10B-4097-A167-2827CD51CAC9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gm:spPr>
      <dgm:t>
        <a:bodyPr/>
        <a:lstStyle/>
        <a:p>
          <a:pPr algn="l"/>
          <a:r>
            <a:rPr lang="en-IN" sz="1600" b="1" dirty="0">
              <a:latin typeface="Cambria" panose="02040503050406030204" pitchFamily="18" charset="0"/>
              <a:ea typeface="Cambria" panose="02040503050406030204" pitchFamily="18" charset="0"/>
            </a:rPr>
            <a:t>Dangerous working environment</a:t>
          </a:r>
          <a:endParaRPr lang="en-IN" sz="1600" dirty="0"/>
        </a:p>
      </dgm:t>
    </dgm:pt>
    <dgm:pt modelId="{EA254870-1B5A-4104-AA6E-5F4922037591}" type="parTrans" cxnId="{03C464DC-008D-4A8F-BC01-2A50F3DF4FE9}">
      <dgm:prSet/>
      <dgm:spPr/>
      <dgm:t>
        <a:bodyPr/>
        <a:lstStyle/>
        <a:p>
          <a:pPr algn="l"/>
          <a:endParaRPr lang="en-IN"/>
        </a:p>
      </dgm:t>
    </dgm:pt>
    <dgm:pt modelId="{CEB02127-A6CA-4112-860C-4B19CFEE26D2}" type="sibTrans" cxnId="{03C464DC-008D-4A8F-BC01-2A50F3DF4FE9}">
      <dgm:prSet/>
      <dgm:spPr/>
      <dgm:t>
        <a:bodyPr/>
        <a:lstStyle/>
        <a:p>
          <a:pPr algn="l"/>
          <a:endParaRPr lang="en-IN"/>
        </a:p>
      </dgm:t>
    </dgm:pt>
    <dgm:pt modelId="{DA1E912A-CAFE-4B3C-AFEE-CDF119465AAF}" type="pres">
      <dgm:prSet presAssocID="{B2821E61-BA41-4DD0-81AE-56142B22B9A6}" presName="compositeShape" presStyleCnt="0">
        <dgm:presLayoutVars>
          <dgm:dir/>
          <dgm:resizeHandles/>
        </dgm:presLayoutVars>
      </dgm:prSet>
      <dgm:spPr/>
    </dgm:pt>
    <dgm:pt modelId="{08AAC33F-A0E9-4EB0-B82E-9025649BA6F1}" type="pres">
      <dgm:prSet presAssocID="{B2821E61-BA41-4DD0-81AE-56142B22B9A6}" presName="pyramid" presStyleLbl="node1" presStyleIdx="0" presStyleCn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EBEC3A7-E42A-42CA-8EA8-9AE823E736D9}" type="pres">
      <dgm:prSet presAssocID="{B2821E61-BA41-4DD0-81AE-56142B22B9A6}" presName="theList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16C9CFA2-61F8-4D6B-A914-3AD74A8E7B96}" type="pres">
      <dgm:prSet presAssocID="{E3794B67-6DFF-42B4-B66A-675DB66F6B3E}" presName="aNode" presStyleLbl="fgAcc1" presStyleIdx="0" presStyleCnt="15">
        <dgm:presLayoutVars>
          <dgm:bulletEnabled val="1"/>
        </dgm:presLayoutVars>
      </dgm:prSet>
      <dgm:spPr/>
    </dgm:pt>
    <dgm:pt modelId="{5B91B0EE-FA48-4714-90C7-5B49C219AB94}" type="pres">
      <dgm:prSet presAssocID="{E3794B67-6DFF-42B4-B66A-675DB66F6B3E}" presName="aSpac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775F253C-FF68-4029-ADF1-B1C99FAB4CAA}" type="pres">
      <dgm:prSet presAssocID="{05A2F435-F55A-4906-8FAA-7BCA2EE1B1B9}" presName="aNode" presStyleLbl="fgAcc1" presStyleIdx="1" presStyleCnt="15">
        <dgm:presLayoutVars>
          <dgm:bulletEnabled val="1"/>
        </dgm:presLayoutVars>
      </dgm:prSet>
      <dgm:spPr/>
    </dgm:pt>
    <dgm:pt modelId="{246CA479-C4E0-4667-8618-68C956C69E70}" type="pres">
      <dgm:prSet presAssocID="{05A2F435-F55A-4906-8FAA-7BCA2EE1B1B9}" presName="aSpac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776C086A-C613-4CCC-8F03-2942CBD93D7F}" type="pres">
      <dgm:prSet presAssocID="{976AF387-A6D2-4274-A7CF-A6B7B85F1580}" presName="aNode" presStyleLbl="fgAcc1" presStyleIdx="2" presStyleCnt="15">
        <dgm:presLayoutVars>
          <dgm:bulletEnabled val="1"/>
        </dgm:presLayoutVars>
      </dgm:prSet>
      <dgm:spPr/>
    </dgm:pt>
    <dgm:pt modelId="{3381C653-4466-4D15-8C29-527E87471D19}" type="pres">
      <dgm:prSet presAssocID="{976AF387-A6D2-4274-A7CF-A6B7B85F1580}" presName="aSpac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F9EF3EE-4E95-4E18-85E7-1AF413A3D051}" type="pres">
      <dgm:prSet presAssocID="{54A55F74-D7EA-46B0-A650-EC6757DBAAC2}" presName="aNode" presStyleLbl="fgAcc1" presStyleIdx="3" presStyleCnt="15">
        <dgm:presLayoutVars>
          <dgm:bulletEnabled val="1"/>
        </dgm:presLayoutVars>
      </dgm:prSet>
      <dgm:spPr/>
    </dgm:pt>
    <dgm:pt modelId="{66920DA5-59C6-4BA1-8272-242E5774EF68}" type="pres">
      <dgm:prSet presAssocID="{54A55F74-D7EA-46B0-A650-EC6757DBAAC2}" presName="aSpac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76B6167-A551-4D4C-8005-6C7E14D28147}" type="pres">
      <dgm:prSet presAssocID="{02BBAE04-F2AD-4A7E-AA56-AFE1DCEAE763}" presName="aNode" presStyleLbl="fgAcc1" presStyleIdx="4" presStyleCnt="15">
        <dgm:presLayoutVars>
          <dgm:bulletEnabled val="1"/>
        </dgm:presLayoutVars>
      </dgm:prSet>
      <dgm:spPr/>
    </dgm:pt>
    <dgm:pt modelId="{9182F1C1-201B-4336-BAD9-AC16AD7AB4C7}" type="pres">
      <dgm:prSet presAssocID="{02BBAE04-F2AD-4A7E-AA56-AFE1DCEAE763}" presName="aSpac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217F4333-55B2-4E2E-93B5-82457E45DF7B}" type="pres">
      <dgm:prSet presAssocID="{BB3F36A4-4EE1-4957-B0A1-96F929326D7C}" presName="aNode" presStyleLbl="fgAcc1" presStyleIdx="5" presStyleCnt="15">
        <dgm:presLayoutVars>
          <dgm:bulletEnabled val="1"/>
        </dgm:presLayoutVars>
      </dgm:prSet>
      <dgm:spPr/>
    </dgm:pt>
    <dgm:pt modelId="{9147F39A-66F4-493E-A872-27F8A513EAB5}" type="pres">
      <dgm:prSet presAssocID="{BB3F36A4-4EE1-4957-B0A1-96F929326D7C}" presName="aSpac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681541E2-DC23-4180-9972-AD83CB23D18C}" type="pres">
      <dgm:prSet presAssocID="{5381EEBF-F935-49CF-8814-8F98698215F9}" presName="aNode" presStyleLbl="fgAcc1" presStyleIdx="6" presStyleCnt="15">
        <dgm:presLayoutVars>
          <dgm:bulletEnabled val="1"/>
        </dgm:presLayoutVars>
      </dgm:prSet>
      <dgm:spPr/>
    </dgm:pt>
    <dgm:pt modelId="{9FCBEFFF-551F-4004-AC2C-0D726C74D6DB}" type="pres">
      <dgm:prSet presAssocID="{5381EEBF-F935-49CF-8814-8F98698215F9}" presName="aSpac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6F46F8BB-3C4F-477F-AC7C-60406AC1E3BF}" type="pres">
      <dgm:prSet presAssocID="{508094A5-7361-42E8-B098-93795A3D156F}" presName="aNode" presStyleLbl="fgAcc1" presStyleIdx="7" presStyleCnt="15">
        <dgm:presLayoutVars>
          <dgm:bulletEnabled val="1"/>
        </dgm:presLayoutVars>
      </dgm:prSet>
      <dgm:spPr/>
    </dgm:pt>
    <dgm:pt modelId="{37DAB175-E4E7-4BF1-AB32-E580499B01BB}" type="pres">
      <dgm:prSet presAssocID="{508094A5-7361-42E8-B098-93795A3D156F}" presName="aSpac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70FDF5E7-EE82-4D26-AC46-CCFFA1D00DAA}" type="pres">
      <dgm:prSet presAssocID="{63A602A5-0E6F-4AF6-BD0D-EFCFE3745D97}" presName="aNode" presStyleLbl="fgAcc1" presStyleIdx="8" presStyleCnt="15">
        <dgm:presLayoutVars>
          <dgm:bulletEnabled val="1"/>
        </dgm:presLayoutVars>
      </dgm:prSet>
      <dgm:spPr/>
    </dgm:pt>
    <dgm:pt modelId="{505ECDDE-FDD8-4822-A969-BBC8052952A3}" type="pres">
      <dgm:prSet presAssocID="{63A602A5-0E6F-4AF6-BD0D-EFCFE3745D97}" presName="aSpac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2E08CF7-E012-4F2D-A9C8-4D734DF27F08}" type="pres">
      <dgm:prSet presAssocID="{78FF4478-571F-4186-AD9A-8C0ECF5506D2}" presName="aNode" presStyleLbl="fgAcc1" presStyleIdx="9" presStyleCnt="15">
        <dgm:presLayoutVars>
          <dgm:bulletEnabled val="1"/>
        </dgm:presLayoutVars>
      </dgm:prSet>
      <dgm:spPr/>
    </dgm:pt>
    <dgm:pt modelId="{7D4B8315-1F37-4377-B86F-DB5DA794431F}" type="pres">
      <dgm:prSet presAssocID="{78FF4478-571F-4186-AD9A-8C0ECF5506D2}" presName="aSpac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59A4C4EE-9E36-4C30-BB1F-416FB0DA0DE8}" type="pres">
      <dgm:prSet presAssocID="{3F8FB9D7-E507-4427-BEE5-E35950F1339F}" presName="aNode" presStyleLbl="fgAcc1" presStyleIdx="10" presStyleCnt="15">
        <dgm:presLayoutVars>
          <dgm:bulletEnabled val="1"/>
        </dgm:presLayoutVars>
      </dgm:prSet>
      <dgm:spPr/>
    </dgm:pt>
    <dgm:pt modelId="{81D1A24E-173F-4E4B-BA38-54F03C76FB0A}" type="pres">
      <dgm:prSet presAssocID="{3F8FB9D7-E507-4427-BEE5-E35950F1339F}" presName="aSpac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97810918-45C2-46F2-8083-DF7F99751D6D}" type="pres">
      <dgm:prSet presAssocID="{51BACEE4-F0B9-46A9-A12D-0B876FA9AFA5}" presName="aNode" presStyleLbl="fgAcc1" presStyleIdx="11" presStyleCnt="15">
        <dgm:presLayoutVars>
          <dgm:bulletEnabled val="1"/>
        </dgm:presLayoutVars>
      </dgm:prSet>
      <dgm:spPr/>
    </dgm:pt>
    <dgm:pt modelId="{9281BDC4-1855-4548-A291-908F30BAB678}" type="pres">
      <dgm:prSet presAssocID="{51BACEE4-F0B9-46A9-A12D-0B876FA9AFA5}" presName="aSpac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D4D9EAE-EEDB-4638-8EDD-7F489D5B7CCD}" type="pres">
      <dgm:prSet presAssocID="{4063FDEC-532C-47DB-83E9-1EB60991C070}" presName="aNode" presStyleLbl="fgAcc1" presStyleIdx="12" presStyleCnt="15">
        <dgm:presLayoutVars>
          <dgm:bulletEnabled val="1"/>
        </dgm:presLayoutVars>
      </dgm:prSet>
      <dgm:spPr/>
    </dgm:pt>
    <dgm:pt modelId="{F6396B10-BAB7-44D3-AF02-C5F95B9A5704}" type="pres">
      <dgm:prSet presAssocID="{4063FDEC-532C-47DB-83E9-1EB60991C070}" presName="aSpac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141E3AD-B1FF-4CD3-8732-40378C88BD56}" type="pres">
      <dgm:prSet presAssocID="{05CEFF8F-708F-4984-AFCF-19BFF1582367}" presName="aNode" presStyleLbl="fgAcc1" presStyleIdx="13" presStyleCnt="15">
        <dgm:presLayoutVars>
          <dgm:bulletEnabled val="1"/>
        </dgm:presLayoutVars>
      </dgm:prSet>
      <dgm:spPr/>
    </dgm:pt>
    <dgm:pt modelId="{05AA63E9-935D-4CA7-8637-762DB54E34DD}" type="pres">
      <dgm:prSet presAssocID="{05CEFF8F-708F-4984-AFCF-19BFF1582367}" presName="aSpac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5B7E7FA4-0387-4FF1-90C5-8DC4670C8D53}" type="pres">
      <dgm:prSet presAssocID="{FCD4AC0A-C10B-4097-A167-2827CD51CAC9}" presName="aNode" presStyleLbl="fgAcc1" presStyleIdx="14" presStyleCnt="15">
        <dgm:presLayoutVars>
          <dgm:bulletEnabled val="1"/>
        </dgm:presLayoutVars>
      </dgm:prSet>
      <dgm:spPr/>
    </dgm:pt>
    <dgm:pt modelId="{64823013-8569-4952-8C22-755A1C803502}" type="pres">
      <dgm:prSet presAssocID="{FCD4AC0A-C10B-4097-A167-2827CD51CAC9}" presName="aSpac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</dgm:ptLst>
  <dgm:cxnLst>
    <dgm:cxn modelId="{1CD16C01-F64F-41D6-AFC0-EA5DD95A35B8}" type="presOf" srcId="{976AF387-A6D2-4274-A7CF-A6B7B85F1580}" destId="{776C086A-C613-4CCC-8F03-2942CBD93D7F}" srcOrd="0" destOrd="0" presId="urn:microsoft.com/office/officeart/2005/8/layout/pyramid2"/>
    <dgm:cxn modelId="{456A4B07-C795-4D4E-AF63-5EA645A6AB4A}" srcId="{B2821E61-BA41-4DD0-81AE-56142B22B9A6}" destId="{02BBAE04-F2AD-4A7E-AA56-AFE1DCEAE763}" srcOrd="4" destOrd="0" parTransId="{420E7A19-D39A-4206-8E62-445F498A08C8}" sibTransId="{F95409BA-BCD0-4CB4-943F-6A61C162C3AD}"/>
    <dgm:cxn modelId="{9465CE1C-0AAA-4517-8D7A-7B5DD5EB9556}" type="presOf" srcId="{5381EEBF-F935-49CF-8814-8F98698215F9}" destId="{681541E2-DC23-4180-9972-AD83CB23D18C}" srcOrd="0" destOrd="0" presId="urn:microsoft.com/office/officeart/2005/8/layout/pyramid2"/>
    <dgm:cxn modelId="{E9798F20-BEBB-43C1-AEFF-25D011236522}" type="presOf" srcId="{78FF4478-571F-4186-AD9A-8C0ECF5506D2}" destId="{D2E08CF7-E012-4F2D-A9C8-4D734DF27F08}" srcOrd="0" destOrd="0" presId="urn:microsoft.com/office/officeart/2005/8/layout/pyramid2"/>
    <dgm:cxn modelId="{244A2C2D-C8FF-4B78-B88C-FBC4E3B029E1}" srcId="{B2821E61-BA41-4DD0-81AE-56142B22B9A6}" destId="{78FF4478-571F-4186-AD9A-8C0ECF5506D2}" srcOrd="9" destOrd="0" parTransId="{F997A434-0493-4D7A-B707-EB20DCA9FB5A}" sibTransId="{279CC010-7C23-4A7C-9312-7094345E748D}"/>
    <dgm:cxn modelId="{40D7B331-6A33-4E99-9167-D5242D75F009}" srcId="{B2821E61-BA41-4DD0-81AE-56142B22B9A6}" destId="{05A2F435-F55A-4906-8FAA-7BCA2EE1B1B9}" srcOrd="1" destOrd="0" parTransId="{4F9764C2-D32C-45ED-9814-AA57A0FA1850}" sibTransId="{116CAA14-48A2-41FA-8429-9151C4C178F4}"/>
    <dgm:cxn modelId="{C967B037-DFB6-496D-A54D-7C3C62F7A416}" type="presOf" srcId="{BB3F36A4-4EE1-4957-B0A1-96F929326D7C}" destId="{217F4333-55B2-4E2E-93B5-82457E45DF7B}" srcOrd="0" destOrd="0" presId="urn:microsoft.com/office/officeart/2005/8/layout/pyramid2"/>
    <dgm:cxn modelId="{825E983C-054C-4231-8E82-3632F154730A}" type="presOf" srcId="{05A2F435-F55A-4906-8FAA-7BCA2EE1B1B9}" destId="{775F253C-FF68-4029-ADF1-B1C99FAB4CAA}" srcOrd="0" destOrd="0" presId="urn:microsoft.com/office/officeart/2005/8/layout/pyramid2"/>
    <dgm:cxn modelId="{BC971552-4F6D-4454-A37B-839F5D820C9F}" type="presOf" srcId="{4063FDEC-532C-47DB-83E9-1EB60991C070}" destId="{ED4D9EAE-EEDB-4638-8EDD-7F489D5B7CCD}" srcOrd="0" destOrd="0" presId="urn:microsoft.com/office/officeart/2005/8/layout/pyramid2"/>
    <dgm:cxn modelId="{B14AC173-96CB-4585-8E87-A15282C85FD1}" srcId="{B2821E61-BA41-4DD0-81AE-56142B22B9A6}" destId="{BB3F36A4-4EE1-4957-B0A1-96F929326D7C}" srcOrd="5" destOrd="0" parTransId="{9A81507A-78AE-4D3D-A717-C372E37830B8}" sibTransId="{6C46FDD2-65A0-4496-8B67-688D621E8532}"/>
    <dgm:cxn modelId="{1545A657-4417-4EED-9791-3D9A81606B75}" type="presOf" srcId="{E3794B67-6DFF-42B4-B66A-675DB66F6B3E}" destId="{16C9CFA2-61F8-4D6B-A914-3AD74A8E7B96}" srcOrd="0" destOrd="0" presId="urn:microsoft.com/office/officeart/2005/8/layout/pyramid2"/>
    <dgm:cxn modelId="{C282AA77-5F47-4744-A315-F0393A164B57}" type="presOf" srcId="{54A55F74-D7EA-46B0-A650-EC6757DBAAC2}" destId="{DF9EF3EE-4E95-4E18-85E7-1AF413A3D051}" srcOrd="0" destOrd="0" presId="urn:microsoft.com/office/officeart/2005/8/layout/pyramid2"/>
    <dgm:cxn modelId="{D975617D-47FF-4EDC-8723-4554096960FB}" srcId="{B2821E61-BA41-4DD0-81AE-56142B22B9A6}" destId="{54A55F74-D7EA-46B0-A650-EC6757DBAAC2}" srcOrd="3" destOrd="0" parTransId="{04C24739-D9D4-44A7-9C87-632E84275995}" sibTransId="{59E53FFC-43D5-449C-B73E-02543D0E2EF0}"/>
    <dgm:cxn modelId="{17C71A84-91BD-4DAC-8353-9C10C3EBEC6A}" type="presOf" srcId="{63A602A5-0E6F-4AF6-BD0D-EFCFE3745D97}" destId="{70FDF5E7-EE82-4D26-AC46-CCFFA1D00DAA}" srcOrd="0" destOrd="0" presId="urn:microsoft.com/office/officeart/2005/8/layout/pyramid2"/>
    <dgm:cxn modelId="{211B918A-1E21-4BE1-8E1C-6FBEC24E1D7F}" srcId="{B2821E61-BA41-4DD0-81AE-56142B22B9A6}" destId="{976AF387-A6D2-4274-A7CF-A6B7B85F1580}" srcOrd="2" destOrd="0" parTransId="{006D91A2-BF6D-4975-996C-5F7F3DEDE66D}" sibTransId="{39189907-AB9B-4F8C-BDEC-9AC7EE1DA743}"/>
    <dgm:cxn modelId="{B5A8D88A-4CC4-4DF3-A5E4-10A0F27FFD91}" srcId="{B2821E61-BA41-4DD0-81AE-56142B22B9A6}" destId="{508094A5-7361-42E8-B098-93795A3D156F}" srcOrd="7" destOrd="0" parTransId="{DA21AF51-9EBC-4BFD-B96E-0B34169C6901}" sibTransId="{F4BB2449-81D1-4AD2-B614-E9160824A9AA}"/>
    <dgm:cxn modelId="{5583398E-E57C-4A49-9883-DF42D3AE9814}" type="presOf" srcId="{02BBAE04-F2AD-4A7E-AA56-AFE1DCEAE763}" destId="{476B6167-A551-4D4C-8005-6C7E14D28147}" srcOrd="0" destOrd="0" presId="urn:microsoft.com/office/officeart/2005/8/layout/pyramid2"/>
    <dgm:cxn modelId="{396A3593-1173-4067-B752-CFB21CFE64F1}" type="presOf" srcId="{508094A5-7361-42E8-B098-93795A3D156F}" destId="{6F46F8BB-3C4F-477F-AC7C-60406AC1E3BF}" srcOrd="0" destOrd="0" presId="urn:microsoft.com/office/officeart/2005/8/layout/pyramid2"/>
    <dgm:cxn modelId="{B688A294-901E-4706-A232-9D1972CFBA2C}" srcId="{B2821E61-BA41-4DD0-81AE-56142B22B9A6}" destId="{63A602A5-0E6F-4AF6-BD0D-EFCFE3745D97}" srcOrd="8" destOrd="0" parTransId="{500A00D0-BB1F-4E37-A394-EFBBBF27AB49}" sibTransId="{0D3E1ABC-DD8E-4EED-842A-C26CC67D3A0E}"/>
    <dgm:cxn modelId="{8F145D96-D98E-45FE-B96F-6DE600E80D34}" type="presOf" srcId="{05CEFF8F-708F-4984-AFCF-19BFF1582367}" destId="{4141E3AD-B1FF-4CD3-8732-40378C88BD56}" srcOrd="0" destOrd="0" presId="urn:microsoft.com/office/officeart/2005/8/layout/pyramid2"/>
    <dgm:cxn modelId="{2CC8F7A2-28CF-4371-9066-4D1B29297C02}" srcId="{B2821E61-BA41-4DD0-81AE-56142B22B9A6}" destId="{4063FDEC-532C-47DB-83E9-1EB60991C070}" srcOrd="12" destOrd="0" parTransId="{82F93152-6855-4C40-B52F-B0FB79E2A453}" sibTransId="{2C01DF5F-A101-4197-BE3D-E698FD3E3E25}"/>
    <dgm:cxn modelId="{F2CBBAA8-DB06-4311-B0DD-8FD5DC44C681}" srcId="{B2821E61-BA41-4DD0-81AE-56142B22B9A6}" destId="{51BACEE4-F0B9-46A9-A12D-0B876FA9AFA5}" srcOrd="11" destOrd="0" parTransId="{EE2CDB7D-C13B-4A30-9947-81512E03665E}" sibTransId="{40849A6D-A33D-4FDB-AFBF-81DF6DE9F2F9}"/>
    <dgm:cxn modelId="{CFCB0EC1-8131-40D3-B56E-AA828398E9B5}" srcId="{B2821E61-BA41-4DD0-81AE-56142B22B9A6}" destId="{05CEFF8F-708F-4984-AFCF-19BFF1582367}" srcOrd="13" destOrd="0" parTransId="{16E68CD6-7925-41F1-B1B3-0DDC05F4C76D}" sibTransId="{3E2B6DF5-1F7C-49BD-B7A2-6ABB20EADD4B}"/>
    <dgm:cxn modelId="{05678ACB-A724-424B-8ACE-B9E0A30A9C82}" srcId="{B2821E61-BA41-4DD0-81AE-56142B22B9A6}" destId="{3F8FB9D7-E507-4427-BEE5-E35950F1339F}" srcOrd="10" destOrd="0" parTransId="{69A07EBC-2B60-4778-B71A-45FEB0A007FC}" sibTransId="{91083FAE-BA11-470A-8A06-89E6CD6BCC0F}"/>
    <dgm:cxn modelId="{1EE62BCC-BD30-417D-B990-956A94567192}" srcId="{B2821E61-BA41-4DD0-81AE-56142B22B9A6}" destId="{E3794B67-6DFF-42B4-B66A-675DB66F6B3E}" srcOrd="0" destOrd="0" parTransId="{883A94A8-1C8C-4EF6-AC4E-5E82C99A26B4}" sibTransId="{E7B123CA-B98A-4D0E-8784-6D9CC5C01E14}"/>
    <dgm:cxn modelId="{4424E0CD-9756-4B99-9CFD-6575A3D3E76D}" type="presOf" srcId="{3F8FB9D7-E507-4427-BEE5-E35950F1339F}" destId="{59A4C4EE-9E36-4C30-BB1F-416FB0DA0DE8}" srcOrd="0" destOrd="0" presId="urn:microsoft.com/office/officeart/2005/8/layout/pyramid2"/>
    <dgm:cxn modelId="{97A357D1-9432-4F09-B942-A09D53275317}" type="presOf" srcId="{FCD4AC0A-C10B-4097-A167-2827CD51CAC9}" destId="{5B7E7FA4-0387-4FF1-90C5-8DC4670C8D53}" srcOrd="0" destOrd="0" presId="urn:microsoft.com/office/officeart/2005/8/layout/pyramid2"/>
    <dgm:cxn modelId="{03C464DC-008D-4A8F-BC01-2A50F3DF4FE9}" srcId="{B2821E61-BA41-4DD0-81AE-56142B22B9A6}" destId="{FCD4AC0A-C10B-4097-A167-2827CD51CAC9}" srcOrd="14" destOrd="0" parTransId="{EA254870-1B5A-4104-AA6E-5F4922037591}" sibTransId="{CEB02127-A6CA-4112-860C-4B19CFEE26D2}"/>
    <dgm:cxn modelId="{7C4DA6EF-0D7F-4F06-9E81-9ECB99BF97CD}" type="presOf" srcId="{51BACEE4-F0B9-46A9-A12D-0B876FA9AFA5}" destId="{97810918-45C2-46F2-8083-DF7F99751D6D}" srcOrd="0" destOrd="0" presId="urn:microsoft.com/office/officeart/2005/8/layout/pyramid2"/>
    <dgm:cxn modelId="{B20089F5-F4EB-4950-972D-E7F406EE36D9}" srcId="{B2821E61-BA41-4DD0-81AE-56142B22B9A6}" destId="{5381EEBF-F935-49CF-8814-8F98698215F9}" srcOrd="6" destOrd="0" parTransId="{5659E62E-D35A-429F-BD95-6D1BAC70168C}" sibTransId="{C4513296-B94E-4E74-91D4-4218C50E2F78}"/>
    <dgm:cxn modelId="{436E11FF-EB57-4382-8A2F-4D6E0BF148BB}" type="presOf" srcId="{B2821E61-BA41-4DD0-81AE-56142B22B9A6}" destId="{DA1E912A-CAFE-4B3C-AFEE-CDF119465AAF}" srcOrd="0" destOrd="0" presId="urn:microsoft.com/office/officeart/2005/8/layout/pyramid2"/>
    <dgm:cxn modelId="{CCC9025E-19D4-4CF9-9D77-1C171B8CB5A3}" type="presParOf" srcId="{DA1E912A-CAFE-4B3C-AFEE-CDF119465AAF}" destId="{08AAC33F-A0E9-4EB0-B82E-9025649BA6F1}" srcOrd="0" destOrd="0" presId="urn:microsoft.com/office/officeart/2005/8/layout/pyramid2"/>
    <dgm:cxn modelId="{E3460EAA-24C5-4203-932C-B5438133E1EF}" type="presParOf" srcId="{DA1E912A-CAFE-4B3C-AFEE-CDF119465AAF}" destId="{BEBEC3A7-E42A-42CA-8EA8-9AE823E736D9}" srcOrd="1" destOrd="0" presId="urn:microsoft.com/office/officeart/2005/8/layout/pyramid2"/>
    <dgm:cxn modelId="{0CCC2750-26D7-4896-885F-BB6FD6E889BE}" type="presParOf" srcId="{BEBEC3A7-E42A-42CA-8EA8-9AE823E736D9}" destId="{16C9CFA2-61F8-4D6B-A914-3AD74A8E7B96}" srcOrd="0" destOrd="0" presId="urn:microsoft.com/office/officeart/2005/8/layout/pyramid2"/>
    <dgm:cxn modelId="{5DF4BF86-FBDB-4FCE-A63D-03F4940831E0}" type="presParOf" srcId="{BEBEC3A7-E42A-42CA-8EA8-9AE823E736D9}" destId="{5B91B0EE-FA48-4714-90C7-5B49C219AB94}" srcOrd="1" destOrd="0" presId="urn:microsoft.com/office/officeart/2005/8/layout/pyramid2"/>
    <dgm:cxn modelId="{39D9E1D1-E61B-4CEF-860E-4EE697B9BC9A}" type="presParOf" srcId="{BEBEC3A7-E42A-42CA-8EA8-9AE823E736D9}" destId="{775F253C-FF68-4029-ADF1-B1C99FAB4CAA}" srcOrd="2" destOrd="0" presId="urn:microsoft.com/office/officeart/2005/8/layout/pyramid2"/>
    <dgm:cxn modelId="{92C4F2AF-1DD9-4633-837B-7040EC57B0E3}" type="presParOf" srcId="{BEBEC3A7-E42A-42CA-8EA8-9AE823E736D9}" destId="{246CA479-C4E0-4667-8618-68C956C69E70}" srcOrd="3" destOrd="0" presId="urn:microsoft.com/office/officeart/2005/8/layout/pyramid2"/>
    <dgm:cxn modelId="{34942CB6-5AE4-4B4F-BF59-CE39C3295B2F}" type="presParOf" srcId="{BEBEC3A7-E42A-42CA-8EA8-9AE823E736D9}" destId="{776C086A-C613-4CCC-8F03-2942CBD93D7F}" srcOrd="4" destOrd="0" presId="urn:microsoft.com/office/officeart/2005/8/layout/pyramid2"/>
    <dgm:cxn modelId="{40980D85-728B-4BA0-AE8B-1E8B6E16ECAD}" type="presParOf" srcId="{BEBEC3A7-E42A-42CA-8EA8-9AE823E736D9}" destId="{3381C653-4466-4D15-8C29-527E87471D19}" srcOrd="5" destOrd="0" presId="urn:microsoft.com/office/officeart/2005/8/layout/pyramid2"/>
    <dgm:cxn modelId="{3A3E9F30-657A-40BB-86AB-913E269A1498}" type="presParOf" srcId="{BEBEC3A7-E42A-42CA-8EA8-9AE823E736D9}" destId="{DF9EF3EE-4E95-4E18-85E7-1AF413A3D051}" srcOrd="6" destOrd="0" presId="urn:microsoft.com/office/officeart/2005/8/layout/pyramid2"/>
    <dgm:cxn modelId="{0D585F45-C258-421D-931A-D1F88906C654}" type="presParOf" srcId="{BEBEC3A7-E42A-42CA-8EA8-9AE823E736D9}" destId="{66920DA5-59C6-4BA1-8272-242E5774EF68}" srcOrd="7" destOrd="0" presId="urn:microsoft.com/office/officeart/2005/8/layout/pyramid2"/>
    <dgm:cxn modelId="{1443443E-8D5F-4484-9A28-85CB11612EF3}" type="presParOf" srcId="{BEBEC3A7-E42A-42CA-8EA8-9AE823E736D9}" destId="{476B6167-A551-4D4C-8005-6C7E14D28147}" srcOrd="8" destOrd="0" presId="urn:microsoft.com/office/officeart/2005/8/layout/pyramid2"/>
    <dgm:cxn modelId="{E585676F-45DD-4EBD-89C7-2B5CDFBA1390}" type="presParOf" srcId="{BEBEC3A7-E42A-42CA-8EA8-9AE823E736D9}" destId="{9182F1C1-201B-4336-BAD9-AC16AD7AB4C7}" srcOrd="9" destOrd="0" presId="urn:microsoft.com/office/officeart/2005/8/layout/pyramid2"/>
    <dgm:cxn modelId="{9CEDDCF2-A145-4050-99DF-C316352D74A9}" type="presParOf" srcId="{BEBEC3A7-E42A-42CA-8EA8-9AE823E736D9}" destId="{217F4333-55B2-4E2E-93B5-82457E45DF7B}" srcOrd="10" destOrd="0" presId="urn:microsoft.com/office/officeart/2005/8/layout/pyramid2"/>
    <dgm:cxn modelId="{378A3D1B-60F7-478F-9EEF-D1987022A4C5}" type="presParOf" srcId="{BEBEC3A7-E42A-42CA-8EA8-9AE823E736D9}" destId="{9147F39A-66F4-493E-A872-27F8A513EAB5}" srcOrd="11" destOrd="0" presId="urn:microsoft.com/office/officeart/2005/8/layout/pyramid2"/>
    <dgm:cxn modelId="{8F5D6EDA-86EE-4C9D-ADF8-146C10CF0B01}" type="presParOf" srcId="{BEBEC3A7-E42A-42CA-8EA8-9AE823E736D9}" destId="{681541E2-DC23-4180-9972-AD83CB23D18C}" srcOrd="12" destOrd="0" presId="urn:microsoft.com/office/officeart/2005/8/layout/pyramid2"/>
    <dgm:cxn modelId="{4D178A16-A0F5-43EE-8EEC-AE8DAB05555B}" type="presParOf" srcId="{BEBEC3A7-E42A-42CA-8EA8-9AE823E736D9}" destId="{9FCBEFFF-551F-4004-AC2C-0D726C74D6DB}" srcOrd="13" destOrd="0" presId="urn:microsoft.com/office/officeart/2005/8/layout/pyramid2"/>
    <dgm:cxn modelId="{581E9F62-9F21-4168-A534-D02A4D78FAD0}" type="presParOf" srcId="{BEBEC3A7-E42A-42CA-8EA8-9AE823E736D9}" destId="{6F46F8BB-3C4F-477F-AC7C-60406AC1E3BF}" srcOrd="14" destOrd="0" presId="urn:microsoft.com/office/officeart/2005/8/layout/pyramid2"/>
    <dgm:cxn modelId="{A9A46AEB-2B48-41E7-A381-251E9BB7BEDF}" type="presParOf" srcId="{BEBEC3A7-E42A-42CA-8EA8-9AE823E736D9}" destId="{37DAB175-E4E7-4BF1-AB32-E580499B01BB}" srcOrd="15" destOrd="0" presId="urn:microsoft.com/office/officeart/2005/8/layout/pyramid2"/>
    <dgm:cxn modelId="{EE167D89-1E09-4EB6-A5D1-949A98F1F844}" type="presParOf" srcId="{BEBEC3A7-E42A-42CA-8EA8-9AE823E736D9}" destId="{70FDF5E7-EE82-4D26-AC46-CCFFA1D00DAA}" srcOrd="16" destOrd="0" presId="urn:microsoft.com/office/officeart/2005/8/layout/pyramid2"/>
    <dgm:cxn modelId="{301CC519-F578-46EB-8AEF-A844EE5DD69F}" type="presParOf" srcId="{BEBEC3A7-E42A-42CA-8EA8-9AE823E736D9}" destId="{505ECDDE-FDD8-4822-A969-BBC8052952A3}" srcOrd="17" destOrd="0" presId="urn:microsoft.com/office/officeart/2005/8/layout/pyramid2"/>
    <dgm:cxn modelId="{B3EBDB01-0A1C-404E-9F26-06E8622BD561}" type="presParOf" srcId="{BEBEC3A7-E42A-42CA-8EA8-9AE823E736D9}" destId="{D2E08CF7-E012-4F2D-A9C8-4D734DF27F08}" srcOrd="18" destOrd="0" presId="urn:microsoft.com/office/officeart/2005/8/layout/pyramid2"/>
    <dgm:cxn modelId="{6BCFD833-65EC-451E-864F-64048DDCBF99}" type="presParOf" srcId="{BEBEC3A7-E42A-42CA-8EA8-9AE823E736D9}" destId="{7D4B8315-1F37-4377-B86F-DB5DA794431F}" srcOrd="19" destOrd="0" presId="urn:microsoft.com/office/officeart/2005/8/layout/pyramid2"/>
    <dgm:cxn modelId="{057EFA26-FFE7-4789-9240-050A1B3E0346}" type="presParOf" srcId="{BEBEC3A7-E42A-42CA-8EA8-9AE823E736D9}" destId="{59A4C4EE-9E36-4C30-BB1F-416FB0DA0DE8}" srcOrd="20" destOrd="0" presId="urn:microsoft.com/office/officeart/2005/8/layout/pyramid2"/>
    <dgm:cxn modelId="{68FC22A0-5592-422D-BADC-582D14AE6972}" type="presParOf" srcId="{BEBEC3A7-E42A-42CA-8EA8-9AE823E736D9}" destId="{81D1A24E-173F-4E4B-BA38-54F03C76FB0A}" srcOrd="21" destOrd="0" presId="urn:microsoft.com/office/officeart/2005/8/layout/pyramid2"/>
    <dgm:cxn modelId="{E5047C26-656C-40E3-A9E3-D2DA4930B6C4}" type="presParOf" srcId="{BEBEC3A7-E42A-42CA-8EA8-9AE823E736D9}" destId="{97810918-45C2-46F2-8083-DF7F99751D6D}" srcOrd="22" destOrd="0" presId="urn:microsoft.com/office/officeart/2005/8/layout/pyramid2"/>
    <dgm:cxn modelId="{CE35B971-2DEC-4A2E-875B-A2E7948294F1}" type="presParOf" srcId="{BEBEC3A7-E42A-42CA-8EA8-9AE823E736D9}" destId="{9281BDC4-1855-4548-A291-908F30BAB678}" srcOrd="23" destOrd="0" presId="urn:microsoft.com/office/officeart/2005/8/layout/pyramid2"/>
    <dgm:cxn modelId="{62271526-A8D6-4914-9069-65A504CC3920}" type="presParOf" srcId="{BEBEC3A7-E42A-42CA-8EA8-9AE823E736D9}" destId="{ED4D9EAE-EEDB-4638-8EDD-7F489D5B7CCD}" srcOrd="24" destOrd="0" presId="urn:microsoft.com/office/officeart/2005/8/layout/pyramid2"/>
    <dgm:cxn modelId="{DA17B28E-5901-4CF9-A68F-8BB27009B3E5}" type="presParOf" srcId="{BEBEC3A7-E42A-42CA-8EA8-9AE823E736D9}" destId="{F6396B10-BAB7-44D3-AF02-C5F95B9A5704}" srcOrd="25" destOrd="0" presId="urn:microsoft.com/office/officeart/2005/8/layout/pyramid2"/>
    <dgm:cxn modelId="{F1D6BA86-5270-492F-AFCB-7953B34DF2B3}" type="presParOf" srcId="{BEBEC3A7-E42A-42CA-8EA8-9AE823E736D9}" destId="{4141E3AD-B1FF-4CD3-8732-40378C88BD56}" srcOrd="26" destOrd="0" presId="urn:microsoft.com/office/officeart/2005/8/layout/pyramid2"/>
    <dgm:cxn modelId="{3857828A-206B-4F12-AF0D-81173BC8461F}" type="presParOf" srcId="{BEBEC3A7-E42A-42CA-8EA8-9AE823E736D9}" destId="{05AA63E9-935D-4CA7-8637-762DB54E34DD}" srcOrd="27" destOrd="0" presId="urn:microsoft.com/office/officeart/2005/8/layout/pyramid2"/>
    <dgm:cxn modelId="{6FA02AF8-D0CB-4201-9910-C4BE2D4E4979}" type="presParOf" srcId="{BEBEC3A7-E42A-42CA-8EA8-9AE823E736D9}" destId="{5B7E7FA4-0387-4FF1-90C5-8DC4670C8D53}" srcOrd="28" destOrd="0" presId="urn:microsoft.com/office/officeart/2005/8/layout/pyramid2"/>
    <dgm:cxn modelId="{76BBBD92-8189-48D0-AD46-6350DA8288F8}" type="presParOf" srcId="{BEBEC3A7-E42A-42CA-8EA8-9AE823E736D9}" destId="{64823013-8569-4952-8C22-755A1C803502}" srcOrd="2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FBEA02-C644-4823-B9C6-BF3466704A97}" type="doc">
      <dgm:prSet loTypeId="urn:microsoft.com/office/officeart/2005/8/layout/cycle3" loCatId="cycle" qsTypeId="urn:microsoft.com/office/officeart/2005/8/quickstyle/3d2" qsCatId="3D" csTypeId="urn:microsoft.com/office/officeart/2005/8/colors/accent3_1" csCatId="accent3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US"/>
        </a:p>
      </dgm:t>
    </dgm:pt>
    <dgm:pt modelId="{EFF54D7A-64F2-4A94-BE50-D65571510275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ADHD</a:t>
          </a:r>
        </a:p>
      </dgm:t>
    </dgm:pt>
    <dgm:pt modelId="{1D221ACA-7DBE-44C1-B83B-83DAF9F9D3B5}" type="parTrans" cxnId="{0D9DC52A-CFC8-43C0-B0FB-BBF7E4AAC3CB}">
      <dgm:prSet/>
      <dgm:spPr/>
      <dgm:t>
        <a:bodyPr/>
        <a:lstStyle/>
        <a:p>
          <a:endParaRPr lang="en-US"/>
        </a:p>
      </dgm:t>
    </dgm:pt>
    <dgm:pt modelId="{CCA126FA-4097-477A-8C31-F30A55A13F5A}" type="sibTrans" cxnId="{0D9DC52A-CFC8-43C0-B0FB-BBF7E4AAC3CB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40000" prstMaterial="matte">
          <a:bevelT w="127000" h="63500"/>
        </a:sp3d>
      </dgm:spPr>
      <dgm:t>
        <a:bodyPr/>
        <a:lstStyle/>
        <a:p>
          <a:endParaRPr lang="en-US"/>
        </a:p>
      </dgm:t>
    </dgm:pt>
    <dgm:pt modelId="{ED633583-430A-4FEE-8502-A084C3E09FA8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SPD</a:t>
          </a:r>
        </a:p>
      </dgm:t>
    </dgm:pt>
    <dgm:pt modelId="{19A3850C-5EB4-4F98-94DE-B49B88595175}" type="parTrans" cxnId="{87EBCF09-D4DC-4518-91F8-43389E70ED2D}">
      <dgm:prSet/>
      <dgm:spPr/>
      <dgm:t>
        <a:bodyPr/>
        <a:lstStyle/>
        <a:p>
          <a:endParaRPr lang="en-US"/>
        </a:p>
      </dgm:t>
    </dgm:pt>
    <dgm:pt modelId="{A977E8F5-D12D-4EEA-8686-C2240EBCD7DD}" type="sibTrans" cxnId="{87EBCF09-D4DC-4518-91F8-43389E70ED2D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40000" prstMaterial="matte">
          <a:bevelT w="127000" h="63500"/>
        </a:sp3d>
      </dgm:spPr>
      <dgm:t>
        <a:bodyPr/>
        <a:lstStyle/>
        <a:p>
          <a:endParaRPr lang="en-US"/>
        </a:p>
      </dgm:t>
    </dgm:pt>
    <dgm:pt modelId="{45A1FC61-8651-46C6-9594-F40CDF865151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ASD</a:t>
          </a:r>
        </a:p>
      </dgm:t>
    </dgm:pt>
    <dgm:pt modelId="{F5B65567-E909-40FA-9855-D9A8BC061F27}" type="parTrans" cxnId="{92A56756-9151-4858-9DF3-64A05A43B4B0}">
      <dgm:prSet/>
      <dgm:spPr/>
      <dgm:t>
        <a:bodyPr/>
        <a:lstStyle/>
        <a:p>
          <a:endParaRPr lang="en-US"/>
        </a:p>
      </dgm:t>
    </dgm:pt>
    <dgm:pt modelId="{A9A460DA-28F5-4507-BE3E-8A9F7B1B625F}" type="sibTrans" cxnId="{92A56756-9151-4858-9DF3-64A05A43B4B0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40000" prstMaterial="matte">
          <a:bevelT w="127000" h="63500"/>
        </a:sp3d>
      </dgm:spPr>
      <dgm:t>
        <a:bodyPr/>
        <a:lstStyle/>
        <a:p>
          <a:endParaRPr lang="en-US"/>
        </a:p>
      </dgm:t>
    </dgm:pt>
    <dgm:pt modelId="{38BB29A0-605A-4E8E-80CF-8B164A55EB3F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ODD</a:t>
          </a:r>
        </a:p>
      </dgm:t>
    </dgm:pt>
    <dgm:pt modelId="{6DEA273D-36C4-415B-BEE2-0C36A7DA5C36}" type="parTrans" cxnId="{938622FC-3D67-4F66-AF14-767B461D47D7}">
      <dgm:prSet/>
      <dgm:spPr/>
      <dgm:t>
        <a:bodyPr/>
        <a:lstStyle/>
        <a:p>
          <a:endParaRPr lang="en-US"/>
        </a:p>
      </dgm:t>
    </dgm:pt>
    <dgm:pt modelId="{EAE8F213-231F-4F19-B067-49CB22DAA757}" type="sibTrans" cxnId="{938622FC-3D67-4F66-AF14-767B461D47D7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40000" prstMaterial="matte">
          <a:bevelT w="127000" h="63500"/>
        </a:sp3d>
      </dgm:spPr>
      <dgm:t>
        <a:bodyPr/>
        <a:lstStyle/>
        <a:p>
          <a:endParaRPr lang="en-US"/>
        </a:p>
      </dgm:t>
    </dgm:pt>
    <dgm:pt modelId="{B579AEA3-21B9-4CD0-B679-E52168DF9C0B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OCD</a:t>
          </a:r>
        </a:p>
      </dgm:t>
    </dgm:pt>
    <dgm:pt modelId="{028F6EAC-8D54-423A-8C5C-C8146B57B96D}" type="parTrans" cxnId="{885C5510-84DF-49D7-9CB9-AF15560E9C40}">
      <dgm:prSet/>
      <dgm:spPr/>
      <dgm:t>
        <a:bodyPr/>
        <a:lstStyle/>
        <a:p>
          <a:endParaRPr lang="en-US"/>
        </a:p>
      </dgm:t>
    </dgm:pt>
    <dgm:pt modelId="{535F6EE9-81B2-45EF-88A0-61C4C1F8044E}" type="sibTrans" cxnId="{885C5510-84DF-49D7-9CB9-AF15560E9C40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40000" prstMaterial="matte">
          <a:bevelT w="127000" h="63500"/>
        </a:sp3d>
      </dgm:spPr>
      <dgm:t>
        <a:bodyPr/>
        <a:lstStyle/>
        <a:p>
          <a:endParaRPr lang="en-US"/>
        </a:p>
      </dgm:t>
    </dgm:pt>
    <dgm:pt modelId="{8B25045B-0EF0-4A7B-9A29-EDE20BD67E12}" type="pres">
      <dgm:prSet presAssocID="{51FBEA02-C644-4823-B9C6-BF3466704A97}" presName="Name0" presStyleCnt="0">
        <dgm:presLayoutVars>
          <dgm:dir/>
          <dgm:resizeHandles val="exact"/>
        </dgm:presLayoutVars>
      </dgm:prSet>
      <dgm:spPr/>
    </dgm:pt>
    <dgm:pt modelId="{6C548F4A-E7BD-41E1-9A10-5B8820CAE5AE}" type="pres">
      <dgm:prSet presAssocID="{51FBEA02-C644-4823-B9C6-BF3466704A97}" presName="cycle" presStyleCnt="0"/>
      <dgm:spPr/>
    </dgm:pt>
    <dgm:pt modelId="{4475ED1A-2D56-43AA-8070-1D4C606B0EC4}" type="pres">
      <dgm:prSet presAssocID="{EFF54D7A-64F2-4A94-BE50-D65571510275}" presName="nodeFirstNode" presStyleLbl="node1" presStyleIdx="0" presStyleCnt="5">
        <dgm:presLayoutVars>
          <dgm:bulletEnabled val="1"/>
        </dgm:presLayoutVars>
      </dgm:prSet>
      <dgm:spPr/>
    </dgm:pt>
    <dgm:pt modelId="{DB280550-F23F-4D42-8789-CD1427DCF3D2}" type="pres">
      <dgm:prSet presAssocID="{CCA126FA-4097-477A-8C31-F30A55A13F5A}" presName="sibTransFirstNode" presStyleLbl="bgShp" presStyleIdx="0" presStyleCnt="1"/>
      <dgm:spPr/>
    </dgm:pt>
    <dgm:pt modelId="{B704C930-DAC5-4437-A07F-3E0BB55990B8}" type="pres">
      <dgm:prSet presAssocID="{ED633583-430A-4FEE-8502-A084C3E09FA8}" presName="nodeFollowingNodes" presStyleLbl="node1" presStyleIdx="1" presStyleCnt="5">
        <dgm:presLayoutVars>
          <dgm:bulletEnabled val="1"/>
        </dgm:presLayoutVars>
      </dgm:prSet>
      <dgm:spPr/>
    </dgm:pt>
    <dgm:pt modelId="{229A1897-6AF1-4A1B-A294-1681B8C46035}" type="pres">
      <dgm:prSet presAssocID="{45A1FC61-8651-46C6-9594-F40CDF865151}" presName="nodeFollowingNodes" presStyleLbl="node1" presStyleIdx="2" presStyleCnt="5">
        <dgm:presLayoutVars>
          <dgm:bulletEnabled val="1"/>
        </dgm:presLayoutVars>
      </dgm:prSet>
      <dgm:spPr/>
    </dgm:pt>
    <dgm:pt modelId="{E9DACE3E-2DEA-4BDA-A756-C66CEB7A76ED}" type="pres">
      <dgm:prSet presAssocID="{38BB29A0-605A-4E8E-80CF-8B164A55EB3F}" presName="nodeFollowingNodes" presStyleLbl="node1" presStyleIdx="3" presStyleCnt="5">
        <dgm:presLayoutVars>
          <dgm:bulletEnabled val="1"/>
        </dgm:presLayoutVars>
      </dgm:prSet>
      <dgm:spPr/>
    </dgm:pt>
    <dgm:pt modelId="{7329060C-385A-46BD-8B8B-7BFADC57E0B1}" type="pres">
      <dgm:prSet presAssocID="{B579AEA3-21B9-4CD0-B679-E52168DF9C0B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87EBCF09-D4DC-4518-91F8-43389E70ED2D}" srcId="{51FBEA02-C644-4823-B9C6-BF3466704A97}" destId="{ED633583-430A-4FEE-8502-A084C3E09FA8}" srcOrd="1" destOrd="0" parTransId="{19A3850C-5EB4-4F98-94DE-B49B88595175}" sibTransId="{A977E8F5-D12D-4EEA-8686-C2240EBCD7DD}"/>
    <dgm:cxn modelId="{885C5510-84DF-49D7-9CB9-AF15560E9C40}" srcId="{51FBEA02-C644-4823-B9C6-BF3466704A97}" destId="{B579AEA3-21B9-4CD0-B679-E52168DF9C0B}" srcOrd="4" destOrd="0" parTransId="{028F6EAC-8D54-423A-8C5C-C8146B57B96D}" sibTransId="{535F6EE9-81B2-45EF-88A0-61C4C1F8044E}"/>
    <dgm:cxn modelId="{0D9DC52A-CFC8-43C0-B0FB-BBF7E4AAC3CB}" srcId="{51FBEA02-C644-4823-B9C6-BF3466704A97}" destId="{EFF54D7A-64F2-4A94-BE50-D65571510275}" srcOrd="0" destOrd="0" parTransId="{1D221ACA-7DBE-44C1-B83B-83DAF9F9D3B5}" sibTransId="{CCA126FA-4097-477A-8C31-F30A55A13F5A}"/>
    <dgm:cxn modelId="{F7CABF40-738A-4144-B639-3DB16DAF41FA}" type="presOf" srcId="{EFF54D7A-64F2-4A94-BE50-D65571510275}" destId="{4475ED1A-2D56-43AA-8070-1D4C606B0EC4}" srcOrd="0" destOrd="0" presId="urn:microsoft.com/office/officeart/2005/8/layout/cycle3"/>
    <dgm:cxn modelId="{B58A2F4B-3F1E-4FE5-AC54-6E2A8706405C}" type="presOf" srcId="{B579AEA3-21B9-4CD0-B679-E52168DF9C0B}" destId="{7329060C-385A-46BD-8B8B-7BFADC57E0B1}" srcOrd="0" destOrd="0" presId="urn:microsoft.com/office/officeart/2005/8/layout/cycle3"/>
    <dgm:cxn modelId="{92A56756-9151-4858-9DF3-64A05A43B4B0}" srcId="{51FBEA02-C644-4823-B9C6-BF3466704A97}" destId="{45A1FC61-8651-46C6-9594-F40CDF865151}" srcOrd="2" destOrd="0" parTransId="{F5B65567-E909-40FA-9855-D9A8BC061F27}" sibTransId="{A9A460DA-28F5-4507-BE3E-8A9F7B1B625F}"/>
    <dgm:cxn modelId="{CCC8A697-6C23-45F5-8282-BFAABF4409C6}" type="presOf" srcId="{45A1FC61-8651-46C6-9594-F40CDF865151}" destId="{229A1897-6AF1-4A1B-A294-1681B8C46035}" srcOrd="0" destOrd="0" presId="urn:microsoft.com/office/officeart/2005/8/layout/cycle3"/>
    <dgm:cxn modelId="{2AC884A4-C4EE-4206-9DBE-3ABA690D477F}" type="presOf" srcId="{38BB29A0-605A-4E8E-80CF-8B164A55EB3F}" destId="{E9DACE3E-2DEA-4BDA-A756-C66CEB7A76ED}" srcOrd="0" destOrd="0" presId="urn:microsoft.com/office/officeart/2005/8/layout/cycle3"/>
    <dgm:cxn modelId="{317ADDA5-1BF1-4E79-9D40-6F563045776F}" type="presOf" srcId="{CCA126FA-4097-477A-8C31-F30A55A13F5A}" destId="{DB280550-F23F-4D42-8789-CD1427DCF3D2}" srcOrd="0" destOrd="0" presId="urn:microsoft.com/office/officeart/2005/8/layout/cycle3"/>
    <dgm:cxn modelId="{A14DE5E1-5297-4C0B-B9AB-280D346F3CDD}" type="presOf" srcId="{ED633583-430A-4FEE-8502-A084C3E09FA8}" destId="{B704C930-DAC5-4437-A07F-3E0BB55990B8}" srcOrd="0" destOrd="0" presId="urn:microsoft.com/office/officeart/2005/8/layout/cycle3"/>
    <dgm:cxn modelId="{938622FC-3D67-4F66-AF14-767B461D47D7}" srcId="{51FBEA02-C644-4823-B9C6-BF3466704A97}" destId="{38BB29A0-605A-4E8E-80CF-8B164A55EB3F}" srcOrd="3" destOrd="0" parTransId="{6DEA273D-36C4-415B-BEE2-0C36A7DA5C36}" sibTransId="{EAE8F213-231F-4F19-B067-49CB22DAA757}"/>
    <dgm:cxn modelId="{2AFE38FC-7EF7-4388-85E5-6131BF7AFF86}" type="presOf" srcId="{51FBEA02-C644-4823-B9C6-BF3466704A97}" destId="{8B25045B-0EF0-4A7B-9A29-EDE20BD67E12}" srcOrd="0" destOrd="0" presId="urn:microsoft.com/office/officeart/2005/8/layout/cycle3"/>
    <dgm:cxn modelId="{AAA21F54-BD4B-4D8D-A8C2-6A2D9886AFB0}" type="presParOf" srcId="{8B25045B-0EF0-4A7B-9A29-EDE20BD67E12}" destId="{6C548F4A-E7BD-41E1-9A10-5B8820CAE5AE}" srcOrd="0" destOrd="0" presId="urn:microsoft.com/office/officeart/2005/8/layout/cycle3"/>
    <dgm:cxn modelId="{8EA550EB-CBE1-4226-8987-E725CBB4B92E}" type="presParOf" srcId="{6C548F4A-E7BD-41E1-9A10-5B8820CAE5AE}" destId="{4475ED1A-2D56-43AA-8070-1D4C606B0EC4}" srcOrd="0" destOrd="0" presId="urn:microsoft.com/office/officeart/2005/8/layout/cycle3"/>
    <dgm:cxn modelId="{131670CB-FD55-4A4E-A7B1-A1F37F73A60B}" type="presParOf" srcId="{6C548F4A-E7BD-41E1-9A10-5B8820CAE5AE}" destId="{DB280550-F23F-4D42-8789-CD1427DCF3D2}" srcOrd="1" destOrd="0" presId="urn:microsoft.com/office/officeart/2005/8/layout/cycle3"/>
    <dgm:cxn modelId="{8CF9C837-B191-40D6-91F6-511B83C98E86}" type="presParOf" srcId="{6C548F4A-E7BD-41E1-9A10-5B8820CAE5AE}" destId="{B704C930-DAC5-4437-A07F-3E0BB55990B8}" srcOrd="2" destOrd="0" presId="urn:microsoft.com/office/officeart/2005/8/layout/cycle3"/>
    <dgm:cxn modelId="{9C36D08F-752C-4CC5-A981-26F13AF40AE8}" type="presParOf" srcId="{6C548F4A-E7BD-41E1-9A10-5B8820CAE5AE}" destId="{229A1897-6AF1-4A1B-A294-1681B8C46035}" srcOrd="3" destOrd="0" presId="urn:microsoft.com/office/officeart/2005/8/layout/cycle3"/>
    <dgm:cxn modelId="{9DF301BC-4073-45FD-8037-440497D30F4A}" type="presParOf" srcId="{6C548F4A-E7BD-41E1-9A10-5B8820CAE5AE}" destId="{E9DACE3E-2DEA-4BDA-A756-C66CEB7A76ED}" srcOrd="4" destOrd="0" presId="urn:microsoft.com/office/officeart/2005/8/layout/cycle3"/>
    <dgm:cxn modelId="{3746BB40-256D-4F6E-A324-4E7511CD4BE1}" type="presParOf" srcId="{6C548F4A-E7BD-41E1-9A10-5B8820CAE5AE}" destId="{7329060C-385A-46BD-8B8B-7BFADC57E0B1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BCCFDA1-2C34-458C-B46A-07B3A5271728}" type="doc">
      <dgm:prSet loTypeId="urn:microsoft.com/office/officeart/2005/8/layout/pyramid2" loCatId="list" qsTypeId="urn:microsoft.com/office/officeart/2005/8/quickstyle/3d4" qsCatId="3D" csTypeId="urn:microsoft.com/office/officeart/2005/8/colors/accent3_1" csCatId="accent3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</dgm:pt>
    <dgm:pt modelId="{8D56513D-56C6-4D56-925F-11E8FF18AED8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12700" prstMaterial="metal">
          <a:bevelT w="88900" h="88900"/>
        </a:sp3d>
      </dgm:spPr>
      <dgm:t>
        <a:bodyPr/>
        <a:lstStyle/>
        <a:p>
          <a:pPr algn="l"/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Genetic Factor</a:t>
          </a:r>
          <a:endParaRPr lang="en-IN" dirty="0"/>
        </a:p>
      </dgm:t>
    </dgm:pt>
    <dgm:pt modelId="{C6888697-03A4-4236-A001-69A47EF2AD2F}" type="parTrans" cxnId="{777CA38D-D425-4199-BB9F-00652B3BC1C7}">
      <dgm:prSet/>
      <dgm:spPr/>
      <dgm:t>
        <a:bodyPr/>
        <a:lstStyle/>
        <a:p>
          <a:pPr algn="l"/>
          <a:endParaRPr lang="en-IN"/>
        </a:p>
      </dgm:t>
    </dgm:pt>
    <dgm:pt modelId="{297E826C-F93A-4BE7-BB28-FC7F1DE27EE9}" type="sibTrans" cxnId="{777CA38D-D425-4199-BB9F-00652B3BC1C7}">
      <dgm:prSet/>
      <dgm:spPr/>
      <dgm:t>
        <a:bodyPr/>
        <a:lstStyle/>
        <a:p>
          <a:pPr algn="l"/>
          <a:endParaRPr lang="en-IN"/>
        </a:p>
      </dgm:t>
    </dgm:pt>
    <dgm:pt modelId="{EEDA407D-769A-42E1-8A1B-CFFA58432B02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12700" prstMaterial="metal">
          <a:bevelT w="88900" h="88900"/>
        </a:sp3d>
      </dgm:spPr>
      <dgm:t>
        <a:bodyPr/>
        <a:lstStyle/>
        <a:p>
          <a:pPr algn="l"/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Brain Injuries</a:t>
          </a:r>
          <a:endParaRPr lang="en-IN" dirty="0"/>
        </a:p>
      </dgm:t>
    </dgm:pt>
    <dgm:pt modelId="{855D9BE2-6429-4EFE-AEAB-F6C189181F37}" type="parTrans" cxnId="{DCACFD8D-9A34-44E9-A8B9-04D00E01A9FC}">
      <dgm:prSet/>
      <dgm:spPr/>
      <dgm:t>
        <a:bodyPr/>
        <a:lstStyle/>
        <a:p>
          <a:pPr algn="l"/>
          <a:endParaRPr lang="en-IN"/>
        </a:p>
      </dgm:t>
    </dgm:pt>
    <dgm:pt modelId="{CE4B0337-DFE7-46F5-98F8-5C896B2DEB42}" type="sibTrans" cxnId="{DCACFD8D-9A34-44E9-A8B9-04D00E01A9FC}">
      <dgm:prSet/>
      <dgm:spPr/>
      <dgm:t>
        <a:bodyPr/>
        <a:lstStyle/>
        <a:p>
          <a:pPr algn="l"/>
          <a:endParaRPr lang="en-IN"/>
        </a:p>
      </dgm:t>
    </dgm:pt>
    <dgm:pt modelId="{D7E75247-62D8-44D7-BBC2-CF082C72CAE0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12700" prstMaterial="metal">
          <a:bevelT w="88900" h="88900"/>
        </a:sp3d>
      </dgm:spPr>
      <dgm:t>
        <a:bodyPr/>
        <a:lstStyle/>
        <a:p>
          <a:pPr algn="l"/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Low Birth Weight</a:t>
          </a:r>
          <a:endParaRPr lang="en-IN" dirty="0"/>
        </a:p>
      </dgm:t>
    </dgm:pt>
    <dgm:pt modelId="{174852DD-DA8E-49E1-AEC4-447A59A54F63}" type="parTrans" cxnId="{26FEFB3A-56F0-4D37-90C9-62F57494C29D}">
      <dgm:prSet/>
      <dgm:spPr/>
      <dgm:t>
        <a:bodyPr/>
        <a:lstStyle/>
        <a:p>
          <a:pPr algn="l"/>
          <a:endParaRPr lang="en-IN"/>
        </a:p>
      </dgm:t>
    </dgm:pt>
    <dgm:pt modelId="{3787FB81-148C-47A7-BCF1-4F3CAC5496A5}" type="sibTrans" cxnId="{26FEFB3A-56F0-4D37-90C9-62F57494C29D}">
      <dgm:prSet/>
      <dgm:spPr/>
      <dgm:t>
        <a:bodyPr/>
        <a:lstStyle/>
        <a:p>
          <a:pPr algn="l"/>
          <a:endParaRPr lang="en-IN"/>
        </a:p>
      </dgm:t>
    </dgm:pt>
    <dgm:pt modelId="{8E1C558E-DC4A-42BF-8D4E-A98BF427E28F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12700" prstMaterial="metal">
          <a:bevelT w="88900" h="88900"/>
        </a:sp3d>
      </dgm:spPr>
      <dgm:t>
        <a:bodyPr/>
        <a:lstStyle/>
        <a:p>
          <a:pPr algn="l"/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Trauma and Brain Diseases</a:t>
          </a:r>
          <a:endParaRPr lang="en-IN" dirty="0"/>
        </a:p>
      </dgm:t>
    </dgm:pt>
    <dgm:pt modelId="{0477926A-9154-4DEF-B624-9AF28CA7A903}" type="parTrans" cxnId="{C8405AC0-84EF-4EAA-896D-7BA06F33EA0B}">
      <dgm:prSet/>
      <dgm:spPr/>
      <dgm:t>
        <a:bodyPr/>
        <a:lstStyle/>
        <a:p>
          <a:pPr algn="l"/>
          <a:endParaRPr lang="en-IN"/>
        </a:p>
      </dgm:t>
    </dgm:pt>
    <dgm:pt modelId="{04D506B4-32D5-4914-8886-7C7ED4E177D9}" type="sibTrans" cxnId="{C8405AC0-84EF-4EAA-896D-7BA06F33EA0B}">
      <dgm:prSet/>
      <dgm:spPr/>
      <dgm:t>
        <a:bodyPr/>
        <a:lstStyle/>
        <a:p>
          <a:pPr algn="l"/>
          <a:endParaRPr lang="en-IN"/>
        </a:p>
      </dgm:t>
    </dgm:pt>
    <dgm:pt modelId="{5C5712C9-3E79-4FE4-8932-07DFE9432D50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12700" prstMaterial="metal">
          <a:bevelT w="88900" h="88900"/>
        </a:sp3d>
      </dgm:spPr>
      <dgm:t>
        <a:bodyPr/>
        <a:lstStyle/>
        <a:p>
          <a:pPr algn="l"/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Lack of Discipline in the Family</a:t>
          </a:r>
          <a:endParaRPr lang="en-IN" dirty="0"/>
        </a:p>
      </dgm:t>
    </dgm:pt>
    <dgm:pt modelId="{9672E1B3-71CB-4E56-A000-11975EB7E90D}" type="parTrans" cxnId="{2C447B68-4E19-4972-8549-6EF735C3F1AC}">
      <dgm:prSet/>
      <dgm:spPr/>
      <dgm:t>
        <a:bodyPr/>
        <a:lstStyle/>
        <a:p>
          <a:pPr algn="l"/>
          <a:endParaRPr lang="en-IN"/>
        </a:p>
      </dgm:t>
    </dgm:pt>
    <dgm:pt modelId="{4869F94E-0D1D-48BA-B8F1-13957C6651BE}" type="sibTrans" cxnId="{2C447B68-4E19-4972-8549-6EF735C3F1AC}">
      <dgm:prSet/>
      <dgm:spPr/>
      <dgm:t>
        <a:bodyPr/>
        <a:lstStyle/>
        <a:p>
          <a:pPr algn="l"/>
          <a:endParaRPr lang="en-IN"/>
        </a:p>
      </dgm:t>
    </dgm:pt>
    <dgm:pt modelId="{B0FFFCD4-8CEE-4058-9534-A65E9D90D57F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12700" prstMaterial="metal">
          <a:bevelT w="88900" h="88900"/>
        </a:sp3d>
      </dgm:spPr>
      <dgm:t>
        <a:bodyPr/>
        <a:lstStyle/>
        <a:p>
          <a:pPr algn="l"/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Diet</a:t>
          </a:r>
          <a:endParaRPr lang="en-IN" dirty="0"/>
        </a:p>
      </dgm:t>
    </dgm:pt>
    <dgm:pt modelId="{C4D805E3-33BB-4526-BB61-9F5B8B935046}" type="parTrans" cxnId="{DBDF4657-0099-4BDD-8901-EF67AF521942}">
      <dgm:prSet/>
      <dgm:spPr/>
      <dgm:t>
        <a:bodyPr/>
        <a:lstStyle/>
        <a:p>
          <a:pPr algn="l"/>
          <a:endParaRPr lang="en-IN"/>
        </a:p>
      </dgm:t>
    </dgm:pt>
    <dgm:pt modelId="{08D99240-41AF-4EE6-AFCB-AABB7C0EE048}" type="sibTrans" cxnId="{DBDF4657-0099-4BDD-8901-EF67AF521942}">
      <dgm:prSet/>
      <dgm:spPr/>
      <dgm:t>
        <a:bodyPr/>
        <a:lstStyle/>
        <a:p>
          <a:pPr algn="l"/>
          <a:endParaRPr lang="en-IN"/>
        </a:p>
      </dgm:t>
    </dgm:pt>
    <dgm:pt modelId="{46FCC7D8-B322-427F-AA3F-7C72952B26FB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12700" prstMaterial="metal">
          <a:bevelT w="88900" h="88900"/>
        </a:sp3d>
      </dgm:spPr>
      <dgm:t>
        <a:bodyPr/>
        <a:lstStyle/>
        <a:p>
          <a:pPr algn="l"/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Exposure to Toxic Substance</a:t>
          </a:r>
          <a:endParaRPr lang="en-IN" dirty="0"/>
        </a:p>
      </dgm:t>
    </dgm:pt>
    <dgm:pt modelId="{95E59928-D435-4581-A8EB-FDBAC010C07B}" type="parTrans" cxnId="{58E212B7-5CFC-4A32-9B25-E6BAD83C15B8}">
      <dgm:prSet/>
      <dgm:spPr/>
      <dgm:t>
        <a:bodyPr/>
        <a:lstStyle/>
        <a:p>
          <a:pPr algn="l"/>
          <a:endParaRPr lang="en-IN"/>
        </a:p>
      </dgm:t>
    </dgm:pt>
    <dgm:pt modelId="{DE5ED42C-C100-4F6A-A8C3-F34A19C9F959}" type="sibTrans" cxnId="{58E212B7-5CFC-4A32-9B25-E6BAD83C15B8}">
      <dgm:prSet/>
      <dgm:spPr/>
      <dgm:t>
        <a:bodyPr/>
        <a:lstStyle/>
        <a:p>
          <a:pPr algn="l"/>
          <a:endParaRPr lang="en-IN"/>
        </a:p>
      </dgm:t>
    </dgm:pt>
    <dgm:pt modelId="{AB231B64-6767-4207-AB7C-B94E17DF1AEA}" type="pres">
      <dgm:prSet presAssocID="{DBCCFDA1-2C34-458C-B46A-07B3A5271728}" presName="compositeShape" presStyleCnt="0">
        <dgm:presLayoutVars>
          <dgm:dir/>
          <dgm:resizeHandles/>
        </dgm:presLayoutVars>
      </dgm:prSet>
      <dgm:spPr/>
    </dgm:pt>
    <dgm:pt modelId="{6E864199-93AC-4588-9745-3C2435A09A5E}" type="pres">
      <dgm:prSet presAssocID="{DBCCFDA1-2C34-458C-B46A-07B3A5271728}" presName="pyramid" presStyleLbl="node1" presStyleIdx="0" presStyleCn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9971A48F-0939-4275-98D7-DD41986CC3FE}" type="pres">
      <dgm:prSet presAssocID="{DBCCFDA1-2C34-458C-B46A-07B3A5271728}" presName="theList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32CD9396-0014-4487-BB25-4C5652025880}" type="pres">
      <dgm:prSet presAssocID="{8D56513D-56C6-4D56-925F-11E8FF18AED8}" presName="aNode" presStyleLbl="fgAcc1" presStyleIdx="0" presStyleCnt="7">
        <dgm:presLayoutVars>
          <dgm:bulletEnabled val="1"/>
        </dgm:presLayoutVars>
      </dgm:prSet>
      <dgm:spPr/>
    </dgm:pt>
    <dgm:pt modelId="{77524674-360F-445C-8357-3E51618B3BF9}" type="pres">
      <dgm:prSet presAssocID="{8D56513D-56C6-4D56-925F-11E8FF18AED8}" presName="aSpac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355DF6F6-30A3-455E-BFF4-A043DB3F4FD3}" type="pres">
      <dgm:prSet presAssocID="{EEDA407D-769A-42E1-8A1B-CFFA58432B02}" presName="aNode" presStyleLbl="fgAcc1" presStyleIdx="1" presStyleCnt="7">
        <dgm:presLayoutVars>
          <dgm:bulletEnabled val="1"/>
        </dgm:presLayoutVars>
      </dgm:prSet>
      <dgm:spPr/>
    </dgm:pt>
    <dgm:pt modelId="{AB8E01C7-ADA9-43FB-96C0-4280F4795F2C}" type="pres">
      <dgm:prSet presAssocID="{EEDA407D-769A-42E1-8A1B-CFFA58432B02}" presName="aSpac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EF828F27-6061-46DB-9E9E-9E25254C2400}" type="pres">
      <dgm:prSet presAssocID="{D7E75247-62D8-44D7-BBC2-CF082C72CAE0}" presName="aNode" presStyleLbl="fgAcc1" presStyleIdx="2" presStyleCnt="7">
        <dgm:presLayoutVars>
          <dgm:bulletEnabled val="1"/>
        </dgm:presLayoutVars>
      </dgm:prSet>
      <dgm:spPr/>
    </dgm:pt>
    <dgm:pt modelId="{8A23802F-CE87-4466-B457-EEF9668929F8}" type="pres">
      <dgm:prSet presAssocID="{D7E75247-62D8-44D7-BBC2-CF082C72CAE0}" presName="aSpac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DF3A70EC-1039-4AB8-A925-AD6646B664EC}" type="pres">
      <dgm:prSet presAssocID="{8E1C558E-DC4A-42BF-8D4E-A98BF427E28F}" presName="aNode" presStyleLbl="fgAcc1" presStyleIdx="3" presStyleCnt="7">
        <dgm:presLayoutVars>
          <dgm:bulletEnabled val="1"/>
        </dgm:presLayoutVars>
      </dgm:prSet>
      <dgm:spPr/>
    </dgm:pt>
    <dgm:pt modelId="{00D6AD86-6FDC-4F2F-BB20-FF4C2DAB21A5}" type="pres">
      <dgm:prSet presAssocID="{8E1C558E-DC4A-42BF-8D4E-A98BF427E28F}" presName="aSpac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BE1DA8CA-5F84-42B4-827C-5B63D50D1FB6}" type="pres">
      <dgm:prSet presAssocID="{5C5712C9-3E79-4FE4-8932-07DFE9432D50}" presName="aNode" presStyleLbl="fgAcc1" presStyleIdx="4" presStyleCnt="7">
        <dgm:presLayoutVars>
          <dgm:bulletEnabled val="1"/>
        </dgm:presLayoutVars>
      </dgm:prSet>
      <dgm:spPr/>
    </dgm:pt>
    <dgm:pt modelId="{77A2880F-6F71-4B44-B537-25D632F4871D}" type="pres">
      <dgm:prSet presAssocID="{5C5712C9-3E79-4FE4-8932-07DFE9432D50}" presName="aSpac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82232558-AEF2-4BC7-9DD1-3157BD8F09F3}" type="pres">
      <dgm:prSet presAssocID="{B0FFFCD4-8CEE-4058-9534-A65E9D90D57F}" presName="aNode" presStyleLbl="fgAcc1" presStyleIdx="5" presStyleCnt="7">
        <dgm:presLayoutVars>
          <dgm:bulletEnabled val="1"/>
        </dgm:presLayoutVars>
      </dgm:prSet>
      <dgm:spPr/>
    </dgm:pt>
    <dgm:pt modelId="{5CC4E8FB-1B7C-42D5-BE14-D1107B660892}" type="pres">
      <dgm:prSet presAssocID="{B0FFFCD4-8CEE-4058-9534-A65E9D90D57F}" presName="aSpac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7AEC614B-4D42-4BA4-A738-9D133189D0A0}" type="pres">
      <dgm:prSet presAssocID="{46FCC7D8-B322-427F-AA3F-7C72952B26FB}" presName="aNode" presStyleLbl="fgAcc1" presStyleIdx="6" presStyleCnt="7">
        <dgm:presLayoutVars>
          <dgm:bulletEnabled val="1"/>
        </dgm:presLayoutVars>
      </dgm:prSet>
      <dgm:spPr/>
    </dgm:pt>
    <dgm:pt modelId="{CB72C7F5-E3FE-4105-AD1C-ED287CC21C0B}" type="pres">
      <dgm:prSet presAssocID="{46FCC7D8-B322-427F-AA3F-7C72952B26FB}" presName="aSpac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</dgm:ptLst>
  <dgm:cxnLst>
    <dgm:cxn modelId="{C7CC8801-DFF3-4D18-98A6-B5098FEA05F0}" type="presOf" srcId="{B0FFFCD4-8CEE-4058-9534-A65E9D90D57F}" destId="{82232558-AEF2-4BC7-9DD1-3157BD8F09F3}" srcOrd="0" destOrd="0" presId="urn:microsoft.com/office/officeart/2005/8/layout/pyramid2"/>
    <dgm:cxn modelId="{7CF76706-AC2E-41F6-A059-D23B2BB8C24A}" type="presOf" srcId="{46FCC7D8-B322-427F-AA3F-7C72952B26FB}" destId="{7AEC614B-4D42-4BA4-A738-9D133189D0A0}" srcOrd="0" destOrd="0" presId="urn:microsoft.com/office/officeart/2005/8/layout/pyramid2"/>
    <dgm:cxn modelId="{BE009608-7D11-4E42-A574-AFA4A6A5A7A4}" type="presOf" srcId="{8D56513D-56C6-4D56-925F-11E8FF18AED8}" destId="{32CD9396-0014-4487-BB25-4C5652025880}" srcOrd="0" destOrd="0" presId="urn:microsoft.com/office/officeart/2005/8/layout/pyramid2"/>
    <dgm:cxn modelId="{C82DF22B-2442-4F73-9897-B3831BCEC2E6}" type="presOf" srcId="{DBCCFDA1-2C34-458C-B46A-07B3A5271728}" destId="{AB231B64-6767-4207-AB7C-B94E17DF1AEA}" srcOrd="0" destOrd="0" presId="urn:microsoft.com/office/officeart/2005/8/layout/pyramid2"/>
    <dgm:cxn modelId="{26FEFB3A-56F0-4D37-90C9-62F57494C29D}" srcId="{DBCCFDA1-2C34-458C-B46A-07B3A5271728}" destId="{D7E75247-62D8-44D7-BBC2-CF082C72CAE0}" srcOrd="2" destOrd="0" parTransId="{174852DD-DA8E-49E1-AEC4-447A59A54F63}" sibTransId="{3787FB81-148C-47A7-BCF1-4F3CAC5496A5}"/>
    <dgm:cxn modelId="{2C447B68-4E19-4972-8549-6EF735C3F1AC}" srcId="{DBCCFDA1-2C34-458C-B46A-07B3A5271728}" destId="{5C5712C9-3E79-4FE4-8932-07DFE9432D50}" srcOrd="4" destOrd="0" parTransId="{9672E1B3-71CB-4E56-A000-11975EB7E90D}" sibTransId="{4869F94E-0D1D-48BA-B8F1-13957C6651BE}"/>
    <dgm:cxn modelId="{6CBA0C4E-A92E-48B0-83BA-0F2FB9C2AEF6}" type="presOf" srcId="{D7E75247-62D8-44D7-BBC2-CF082C72CAE0}" destId="{EF828F27-6061-46DB-9E9E-9E25254C2400}" srcOrd="0" destOrd="0" presId="urn:microsoft.com/office/officeart/2005/8/layout/pyramid2"/>
    <dgm:cxn modelId="{DBDF4657-0099-4BDD-8901-EF67AF521942}" srcId="{DBCCFDA1-2C34-458C-B46A-07B3A5271728}" destId="{B0FFFCD4-8CEE-4058-9534-A65E9D90D57F}" srcOrd="5" destOrd="0" parTransId="{C4D805E3-33BB-4526-BB61-9F5B8B935046}" sibTransId="{08D99240-41AF-4EE6-AFCB-AABB7C0EE048}"/>
    <dgm:cxn modelId="{F670677A-2AD6-4BB5-801D-1BFDD87E75FB}" type="presOf" srcId="{5C5712C9-3E79-4FE4-8932-07DFE9432D50}" destId="{BE1DA8CA-5F84-42B4-827C-5B63D50D1FB6}" srcOrd="0" destOrd="0" presId="urn:microsoft.com/office/officeart/2005/8/layout/pyramid2"/>
    <dgm:cxn modelId="{777CA38D-D425-4199-BB9F-00652B3BC1C7}" srcId="{DBCCFDA1-2C34-458C-B46A-07B3A5271728}" destId="{8D56513D-56C6-4D56-925F-11E8FF18AED8}" srcOrd="0" destOrd="0" parTransId="{C6888697-03A4-4236-A001-69A47EF2AD2F}" sibTransId="{297E826C-F93A-4BE7-BB28-FC7F1DE27EE9}"/>
    <dgm:cxn modelId="{DCACFD8D-9A34-44E9-A8B9-04D00E01A9FC}" srcId="{DBCCFDA1-2C34-458C-B46A-07B3A5271728}" destId="{EEDA407D-769A-42E1-8A1B-CFFA58432B02}" srcOrd="1" destOrd="0" parTransId="{855D9BE2-6429-4EFE-AEAB-F6C189181F37}" sibTransId="{CE4B0337-DFE7-46F5-98F8-5C896B2DEB42}"/>
    <dgm:cxn modelId="{58E212B7-5CFC-4A32-9B25-E6BAD83C15B8}" srcId="{DBCCFDA1-2C34-458C-B46A-07B3A5271728}" destId="{46FCC7D8-B322-427F-AA3F-7C72952B26FB}" srcOrd="6" destOrd="0" parTransId="{95E59928-D435-4581-A8EB-FDBAC010C07B}" sibTransId="{DE5ED42C-C100-4F6A-A8C3-F34A19C9F959}"/>
    <dgm:cxn modelId="{C8405AC0-84EF-4EAA-896D-7BA06F33EA0B}" srcId="{DBCCFDA1-2C34-458C-B46A-07B3A5271728}" destId="{8E1C558E-DC4A-42BF-8D4E-A98BF427E28F}" srcOrd="3" destOrd="0" parTransId="{0477926A-9154-4DEF-B624-9AF28CA7A903}" sibTransId="{04D506B4-32D5-4914-8886-7C7ED4E177D9}"/>
    <dgm:cxn modelId="{A1C563E9-4EE9-4FE6-A764-C816317E9BCF}" type="presOf" srcId="{EEDA407D-769A-42E1-8A1B-CFFA58432B02}" destId="{355DF6F6-30A3-455E-BFF4-A043DB3F4FD3}" srcOrd="0" destOrd="0" presId="urn:microsoft.com/office/officeart/2005/8/layout/pyramid2"/>
    <dgm:cxn modelId="{E40472F9-1BEF-4B55-949E-C81A2E56DD9C}" type="presOf" srcId="{8E1C558E-DC4A-42BF-8D4E-A98BF427E28F}" destId="{DF3A70EC-1039-4AB8-A925-AD6646B664EC}" srcOrd="0" destOrd="0" presId="urn:microsoft.com/office/officeart/2005/8/layout/pyramid2"/>
    <dgm:cxn modelId="{358B1CF1-67F7-4601-93B1-EF7B163239E9}" type="presParOf" srcId="{AB231B64-6767-4207-AB7C-B94E17DF1AEA}" destId="{6E864199-93AC-4588-9745-3C2435A09A5E}" srcOrd="0" destOrd="0" presId="urn:microsoft.com/office/officeart/2005/8/layout/pyramid2"/>
    <dgm:cxn modelId="{FAC4AF3E-4357-4526-A6AE-A26EF95E2070}" type="presParOf" srcId="{AB231B64-6767-4207-AB7C-B94E17DF1AEA}" destId="{9971A48F-0939-4275-98D7-DD41986CC3FE}" srcOrd="1" destOrd="0" presId="urn:microsoft.com/office/officeart/2005/8/layout/pyramid2"/>
    <dgm:cxn modelId="{96CA773D-F895-4246-B918-B6D99DF89086}" type="presParOf" srcId="{9971A48F-0939-4275-98D7-DD41986CC3FE}" destId="{32CD9396-0014-4487-BB25-4C5652025880}" srcOrd="0" destOrd="0" presId="urn:microsoft.com/office/officeart/2005/8/layout/pyramid2"/>
    <dgm:cxn modelId="{F6BBFB59-8D55-4185-8934-85C31E2EB1D6}" type="presParOf" srcId="{9971A48F-0939-4275-98D7-DD41986CC3FE}" destId="{77524674-360F-445C-8357-3E51618B3BF9}" srcOrd="1" destOrd="0" presId="urn:microsoft.com/office/officeart/2005/8/layout/pyramid2"/>
    <dgm:cxn modelId="{E293CD3B-6BCB-41B5-A57D-70DC65271212}" type="presParOf" srcId="{9971A48F-0939-4275-98D7-DD41986CC3FE}" destId="{355DF6F6-30A3-455E-BFF4-A043DB3F4FD3}" srcOrd="2" destOrd="0" presId="urn:microsoft.com/office/officeart/2005/8/layout/pyramid2"/>
    <dgm:cxn modelId="{BFA3C78A-94B5-41E0-9D31-6E98ED561F36}" type="presParOf" srcId="{9971A48F-0939-4275-98D7-DD41986CC3FE}" destId="{AB8E01C7-ADA9-43FB-96C0-4280F4795F2C}" srcOrd="3" destOrd="0" presId="urn:microsoft.com/office/officeart/2005/8/layout/pyramid2"/>
    <dgm:cxn modelId="{2FA07FB0-D338-4F45-A673-018418EA4FDE}" type="presParOf" srcId="{9971A48F-0939-4275-98D7-DD41986CC3FE}" destId="{EF828F27-6061-46DB-9E9E-9E25254C2400}" srcOrd="4" destOrd="0" presId="urn:microsoft.com/office/officeart/2005/8/layout/pyramid2"/>
    <dgm:cxn modelId="{81698C1D-CB9C-4458-B696-016B519F2F98}" type="presParOf" srcId="{9971A48F-0939-4275-98D7-DD41986CC3FE}" destId="{8A23802F-CE87-4466-B457-EEF9668929F8}" srcOrd="5" destOrd="0" presId="urn:microsoft.com/office/officeart/2005/8/layout/pyramid2"/>
    <dgm:cxn modelId="{BF56DE85-CE7D-42E6-89DC-6E0F45F397FE}" type="presParOf" srcId="{9971A48F-0939-4275-98D7-DD41986CC3FE}" destId="{DF3A70EC-1039-4AB8-A925-AD6646B664EC}" srcOrd="6" destOrd="0" presId="urn:microsoft.com/office/officeart/2005/8/layout/pyramid2"/>
    <dgm:cxn modelId="{D6275E81-0FD9-40F1-8A62-C354C0FD87A8}" type="presParOf" srcId="{9971A48F-0939-4275-98D7-DD41986CC3FE}" destId="{00D6AD86-6FDC-4F2F-BB20-FF4C2DAB21A5}" srcOrd="7" destOrd="0" presId="urn:microsoft.com/office/officeart/2005/8/layout/pyramid2"/>
    <dgm:cxn modelId="{B173D727-A262-460A-9D89-293CF9BF54F2}" type="presParOf" srcId="{9971A48F-0939-4275-98D7-DD41986CC3FE}" destId="{BE1DA8CA-5F84-42B4-827C-5B63D50D1FB6}" srcOrd="8" destOrd="0" presId="urn:microsoft.com/office/officeart/2005/8/layout/pyramid2"/>
    <dgm:cxn modelId="{064EF481-E4E6-4383-A1A1-566F9A28D99A}" type="presParOf" srcId="{9971A48F-0939-4275-98D7-DD41986CC3FE}" destId="{77A2880F-6F71-4B44-B537-25D632F4871D}" srcOrd="9" destOrd="0" presId="urn:microsoft.com/office/officeart/2005/8/layout/pyramid2"/>
    <dgm:cxn modelId="{90225FB6-171F-40BD-B26D-7A5FBC81E5FE}" type="presParOf" srcId="{9971A48F-0939-4275-98D7-DD41986CC3FE}" destId="{82232558-AEF2-4BC7-9DD1-3157BD8F09F3}" srcOrd="10" destOrd="0" presId="urn:microsoft.com/office/officeart/2005/8/layout/pyramid2"/>
    <dgm:cxn modelId="{ED0ECCBC-E212-4AD0-8821-9BF300992930}" type="presParOf" srcId="{9971A48F-0939-4275-98D7-DD41986CC3FE}" destId="{5CC4E8FB-1B7C-42D5-BE14-D1107B660892}" srcOrd="11" destOrd="0" presId="urn:microsoft.com/office/officeart/2005/8/layout/pyramid2"/>
    <dgm:cxn modelId="{EFD3933B-C545-4BA1-B41F-B99763135D90}" type="presParOf" srcId="{9971A48F-0939-4275-98D7-DD41986CC3FE}" destId="{7AEC614B-4D42-4BA4-A738-9D133189D0A0}" srcOrd="12" destOrd="0" presId="urn:microsoft.com/office/officeart/2005/8/layout/pyramid2"/>
    <dgm:cxn modelId="{B4847BF9-D4A3-4A1B-B1DE-7222A1F6C82D}" type="presParOf" srcId="{9971A48F-0939-4275-98D7-DD41986CC3FE}" destId="{CB72C7F5-E3FE-4105-AD1C-ED287CC21C0B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9EC1F99-F7D5-4255-8474-B34212AD9796}" type="doc">
      <dgm:prSet loTypeId="urn:microsoft.com/office/officeart/2008/layout/SquareAccentList" loCatId="list" qsTypeId="urn:microsoft.com/office/officeart/2005/8/quickstyle/3d3" qsCatId="3D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IN"/>
        </a:p>
      </dgm:t>
    </dgm:pt>
    <dgm:pt modelId="{68B0CAC6-3713-4C59-86F5-8039F6037271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PHYSICAL</a:t>
          </a:r>
          <a:endParaRPr lang="en-IN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CCBC0F9-78CC-4592-BB37-409A2E662750}" type="parTrans" cxnId="{C285F2E8-7230-4067-887B-898F373CF51F}">
      <dgm:prSet/>
      <dgm:spPr/>
      <dgm:t>
        <a:bodyPr/>
        <a:lstStyle/>
        <a:p>
          <a:endParaRPr lang="en-IN"/>
        </a:p>
      </dgm:t>
    </dgm:pt>
    <dgm:pt modelId="{9461B9BD-FD8C-466F-9742-C54AF524412D}" type="sibTrans" cxnId="{C285F2E8-7230-4067-887B-898F373CF51F}">
      <dgm:prSet/>
      <dgm:spPr/>
      <dgm:t>
        <a:bodyPr/>
        <a:lstStyle/>
        <a:p>
          <a:endParaRPr lang="en-IN"/>
        </a:p>
      </dgm:t>
    </dgm:pt>
    <dgm:pt modelId="{204A047D-AEBF-44DD-A39C-FB4DCA9EC72F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Lack of sleep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02766FB-4626-477D-9AEA-BC9D24202601}" type="parTrans" cxnId="{D3E245FF-2A4D-489A-AFC3-749247A7E2EB}">
      <dgm:prSet/>
      <dgm:spPr/>
      <dgm:t>
        <a:bodyPr/>
        <a:lstStyle/>
        <a:p>
          <a:endParaRPr lang="en-IN"/>
        </a:p>
      </dgm:t>
    </dgm:pt>
    <dgm:pt modelId="{A7D0DEEA-8406-42E3-A444-B5938929A7FA}" type="sibTrans" cxnId="{D3E245FF-2A4D-489A-AFC3-749247A7E2EB}">
      <dgm:prSet/>
      <dgm:spPr/>
      <dgm:t>
        <a:bodyPr/>
        <a:lstStyle/>
        <a:p>
          <a:endParaRPr lang="en-IN"/>
        </a:p>
      </dgm:t>
    </dgm:pt>
    <dgm:pt modelId="{3462D9AD-CD53-43DD-934C-AA56B7059F16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Bad body posture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31032AD-3C3A-4FC7-BAF4-6D31095C9168}" type="parTrans" cxnId="{3406DD33-052C-4D47-8EBC-531A1A855F60}">
      <dgm:prSet/>
      <dgm:spPr/>
      <dgm:t>
        <a:bodyPr/>
        <a:lstStyle/>
        <a:p>
          <a:endParaRPr lang="en-IN"/>
        </a:p>
      </dgm:t>
    </dgm:pt>
    <dgm:pt modelId="{8FE74E11-C077-4F22-B70B-3D710A5B4894}" type="sibTrans" cxnId="{3406DD33-052C-4D47-8EBC-531A1A855F60}">
      <dgm:prSet/>
      <dgm:spPr/>
      <dgm:t>
        <a:bodyPr/>
        <a:lstStyle/>
        <a:p>
          <a:endParaRPr lang="en-IN"/>
        </a:p>
      </dgm:t>
    </dgm:pt>
    <dgm:pt modelId="{C1CD02C7-B8CE-422B-9543-F5094B59649B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MENTAL</a:t>
          </a:r>
          <a:endParaRPr lang="en-IN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99609DB-74A5-4870-8B63-022D8080B43C}" type="parTrans" cxnId="{2DE72E39-146B-4CB8-A4BC-1422CCA08A2D}">
      <dgm:prSet/>
      <dgm:spPr/>
      <dgm:t>
        <a:bodyPr/>
        <a:lstStyle/>
        <a:p>
          <a:endParaRPr lang="en-IN"/>
        </a:p>
      </dgm:t>
    </dgm:pt>
    <dgm:pt modelId="{5823C0CB-D37C-4F57-8345-A16B0339AD58}" type="sibTrans" cxnId="{2DE72E39-146B-4CB8-A4BC-1422CCA08A2D}">
      <dgm:prSet/>
      <dgm:spPr/>
      <dgm:t>
        <a:bodyPr/>
        <a:lstStyle/>
        <a:p>
          <a:endParaRPr lang="en-IN"/>
        </a:p>
      </dgm:t>
    </dgm:pt>
    <dgm:pt modelId="{6C8AB35F-7C0B-42FD-8A82-5A5BCB490D52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Stressed 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A39685C-5FE8-44CF-9898-CDA451364E64}" type="parTrans" cxnId="{C22108C1-BD63-4353-A1E9-468237AC037E}">
      <dgm:prSet/>
      <dgm:spPr/>
      <dgm:t>
        <a:bodyPr/>
        <a:lstStyle/>
        <a:p>
          <a:endParaRPr lang="en-IN"/>
        </a:p>
      </dgm:t>
    </dgm:pt>
    <dgm:pt modelId="{5377E478-208F-402E-B58F-91883A64FEF8}" type="sibTrans" cxnId="{C22108C1-BD63-4353-A1E9-468237AC037E}">
      <dgm:prSet/>
      <dgm:spPr/>
      <dgm:t>
        <a:bodyPr/>
        <a:lstStyle/>
        <a:p>
          <a:endParaRPr lang="en-IN"/>
        </a:p>
      </dgm:t>
    </dgm:pt>
    <dgm:pt modelId="{0F357702-9416-4ECE-B9C7-82598ECDB24B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Fear of crowd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4E9207E-0238-4C6F-B1EA-A0BCAC5678DF}" type="parTrans" cxnId="{C7C2F630-80A2-4F48-8C38-5DC3C400FFDF}">
      <dgm:prSet/>
      <dgm:spPr/>
      <dgm:t>
        <a:bodyPr/>
        <a:lstStyle/>
        <a:p>
          <a:endParaRPr lang="en-IN"/>
        </a:p>
      </dgm:t>
    </dgm:pt>
    <dgm:pt modelId="{01DCAEF0-AE17-4F4A-81DB-893D6B11CEA4}" type="sibTrans" cxnId="{C7C2F630-80A2-4F48-8C38-5DC3C400FFDF}">
      <dgm:prSet/>
      <dgm:spPr/>
      <dgm:t>
        <a:bodyPr/>
        <a:lstStyle/>
        <a:p>
          <a:endParaRPr lang="en-IN"/>
        </a:p>
      </dgm:t>
    </dgm:pt>
    <dgm:pt modelId="{1CA50646-2C78-420E-A882-684823F9B53F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BEHAVIOUR</a:t>
          </a:r>
          <a:endParaRPr lang="en-IN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6823EFF-13F6-40CC-9FA1-4FD3E4A651C7}" type="parTrans" cxnId="{B098C6CE-4D05-4552-96DC-54613AC03F6E}">
      <dgm:prSet/>
      <dgm:spPr/>
      <dgm:t>
        <a:bodyPr/>
        <a:lstStyle/>
        <a:p>
          <a:endParaRPr lang="en-IN"/>
        </a:p>
      </dgm:t>
    </dgm:pt>
    <dgm:pt modelId="{42D51AE5-6113-4089-891D-46D33DFC62DA}" type="sibTrans" cxnId="{B098C6CE-4D05-4552-96DC-54613AC03F6E}">
      <dgm:prSet/>
      <dgm:spPr/>
      <dgm:t>
        <a:bodyPr/>
        <a:lstStyle/>
        <a:p>
          <a:endParaRPr lang="en-IN"/>
        </a:p>
      </dgm:t>
    </dgm:pt>
    <dgm:pt modelId="{D4419581-440A-4979-BA69-93A08A8412B4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Sensitive to noise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8CE6F98-7639-43FE-87AD-82F1D143078F}" type="parTrans" cxnId="{226D65BB-8369-4B82-A61C-0FA226F4AD6E}">
      <dgm:prSet/>
      <dgm:spPr/>
      <dgm:t>
        <a:bodyPr/>
        <a:lstStyle/>
        <a:p>
          <a:endParaRPr lang="en-IN"/>
        </a:p>
      </dgm:t>
    </dgm:pt>
    <dgm:pt modelId="{92F70881-D5DD-42DF-A4BC-D6856EF4B83F}" type="sibTrans" cxnId="{226D65BB-8369-4B82-A61C-0FA226F4AD6E}">
      <dgm:prSet/>
      <dgm:spPr/>
      <dgm:t>
        <a:bodyPr/>
        <a:lstStyle/>
        <a:p>
          <a:endParaRPr lang="en-IN"/>
        </a:p>
      </dgm:t>
    </dgm:pt>
    <dgm:pt modelId="{D09BC8BD-63C6-47CA-B03E-97D6CF36A939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Lack of interest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C5300B6-108D-458F-B8B0-8A733A591132}" type="parTrans" cxnId="{E04FFFDB-8474-4A23-8B55-4AE94997B41F}">
      <dgm:prSet/>
      <dgm:spPr/>
      <dgm:t>
        <a:bodyPr/>
        <a:lstStyle/>
        <a:p>
          <a:endParaRPr lang="en-IN"/>
        </a:p>
      </dgm:t>
    </dgm:pt>
    <dgm:pt modelId="{7C5E47E6-C1BC-4DDF-871A-EBD0BB323B14}" type="sibTrans" cxnId="{E04FFFDB-8474-4A23-8B55-4AE94997B41F}">
      <dgm:prSet/>
      <dgm:spPr/>
      <dgm:t>
        <a:bodyPr/>
        <a:lstStyle/>
        <a:p>
          <a:endParaRPr lang="en-IN"/>
        </a:p>
      </dgm:t>
    </dgm:pt>
    <dgm:pt modelId="{0B4C587C-0A17-4159-9EF3-3685BDC2394B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Less muscle growth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6245EEA-CAF3-4ADC-AB68-AA8A63693C7F}" type="parTrans" cxnId="{9BFA414B-E02B-4F8F-8210-45FE2D17911F}">
      <dgm:prSet/>
      <dgm:spPr/>
      <dgm:t>
        <a:bodyPr/>
        <a:lstStyle/>
        <a:p>
          <a:endParaRPr lang="en-IN"/>
        </a:p>
      </dgm:t>
    </dgm:pt>
    <dgm:pt modelId="{A09CAC51-9D51-4C5A-93AE-A30A96AC8D94}" type="sibTrans" cxnId="{9BFA414B-E02B-4F8F-8210-45FE2D17911F}">
      <dgm:prSet/>
      <dgm:spPr/>
      <dgm:t>
        <a:bodyPr/>
        <a:lstStyle/>
        <a:p>
          <a:endParaRPr lang="en-IN"/>
        </a:p>
      </dgm:t>
    </dgm:pt>
    <dgm:pt modelId="{3720CE24-7F17-41D9-867C-76594CC51991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Imbalance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AB6FE2E-84CA-46CA-ADB8-9C73EF4C612E}" type="parTrans" cxnId="{A3D274EF-07DF-4C16-85C6-3DD34B64F3C5}">
      <dgm:prSet/>
      <dgm:spPr/>
      <dgm:t>
        <a:bodyPr/>
        <a:lstStyle/>
        <a:p>
          <a:endParaRPr lang="en-IN"/>
        </a:p>
      </dgm:t>
    </dgm:pt>
    <dgm:pt modelId="{2D0A6597-4334-4C35-AFD3-D6F5D6BDD4D1}" type="sibTrans" cxnId="{A3D274EF-07DF-4C16-85C6-3DD34B64F3C5}">
      <dgm:prSet/>
      <dgm:spPr/>
      <dgm:t>
        <a:bodyPr/>
        <a:lstStyle/>
        <a:p>
          <a:endParaRPr lang="en-IN"/>
        </a:p>
      </dgm:t>
    </dgm:pt>
    <dgm:pt modelId="{54CA7C21-81CE-449B-AD78-01061B807F7A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Depression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C73F7CD-FB84-45B9-956D-78084F582109}" type="parTrans" cxnId="{4CF4D44D-7D8D-4F83-9D3D-B8D868D1DF12}">
      <dgm:prSet/>
      <dgm:spPr/>
      <dgm:t>
        <a:bodyPr/>
        <a:lstStyle/>
        <a:p>
          <a:endParaRPr lang="en-IN"/>
        </a:p>
      </dgm:t>
    </dgm:pt>
    <dgm:pt modelId="{44C95580-F412-4FB9-8D37-34EE3C0C1FE4}" type="sibTrans" cxnId="{4CF4D44D-7D8D-4F83-9D3D-B8D868D1DF12}">
      <dgm:prSet/>
      <dgm:spPr/>
      <dgm:t>
        <a:bodyPr/>
        <a:lstStyle/>
        <a:p>
          <a:endParaRPr lang="en-IN"/>
        </a:p>
      </dgm:t>
    </dgm:pt>
    <dgm:pt modelId="{73EB492D-0073-46F4-A6A2-B848C738C21D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Fear of sudden touch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771FF5-8420-4139-807A-0B435CC20184}" type="parTrans" cxnId="{EAB5539A-1C70-4FFE-AA3E-D7AFBE5AD1A7}">
      <dgm:prSet/>
      <dgm:spPr/>
      <dgm:t>
        <a:bodyPr/>
        <a:lstStyle/>
        <a:p>
          <a:endParaRPr lang="en-IN"/>
        </a:p>
      </dgm:t>
    </dgm:pt>
    <dgm:pt modelId="{F1199497-FE36-4418-A948-E6BDD15CCD4F}" type="sibTrans" cxnId="{EAB5539A-1C70-4FFE-AA3E-D7AFBE5AD1A7}">
      <dgm:prSet/>
      <dgm:spPr/>
      <dgm:t>
        <a:bodyPr/>
        <a:lstStyle/>
        <a:p>
          <a:endParaRPr lang="en-IN"/>
        </a:p>
      </dgm:t>
    </dgm:pt>
    <dgm:pt modelId="{94BE4B61-F9AA-4AEB-ACE0-BF2271517B25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Aggressive  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9BE1F3C-EA27-46D1-9348-168284EB159C}" type="parTrans" cxnId="{65B58AE1-A26E-4912-9FAC-2CBC54100ADB}">
      <dgm:prSet/>
      <dgm:spPr/>
      <dgm:t>
        <a:bodyPr/>
        <a:lstStyle/>
        <a:p>
          <a:endParaRPr lang="en-IN"/>
        </a:p>
      </dgm:t>
    </dgm:pt>
    <dgm:pt modelId="{5B8A9FAE-2B5D-4FC3-AF45-7852DF07BD67}" type="sibTrans" cxnId="{65B58AE1-A26E-4912-9FAC-2CBC54100ADB}">
      <dgm:prSet/>
      <dgm:spPr/>
      <dgm:t>
        <a:bodyPr/>
        <a:lstStyle/>
        <a:p>
          <a:endParaRPr lang="en-IN"/>
        </a:p>
      </dgm:t>
    </dgm:pt>
    <dgm:pt modelId="{99533B13-CE50-4A05-9A15-91392F1F3CB5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Sensitive to smell</a:t>
          </a:r>
          <a:endParaRPr lang="en-IN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6AEAEAF-F4C1-4866-AC60-0F705EA71ED0}" type="parTrans" cxnId="{9398E323-1210-470D-B47E-53FD4A26FBED}">
      <dgm:prSet/>
      <dgm:spPr/>
      <dgm:t>
        <a:bodyPr/>
        <a:lstStyle/>
        <a:p>
          <a:endParaRPr lang="en-IN"/>
        </a:p>
      </dgm:t>
    </dgm:pt>
    <dgm:pt modelId="{5CF155C4-7899-4C73-9C5D-36E554752CD6}" type="sibTrans" cxnId="{9398E323-1210-470D-B47E-53FD4A26FBED}">
      <dgm:prSet/>
      <dgm:spPr/>
      <dgm:t>
        <a:bodyPr/>
        <a:lstStyle/>
        <a:p>
          <a:endParaRPr lang="en-IN"/>
        </a:p>
      </dgm:t>
    </dgm:pt>
    <dgm:pt modelId="{0C644AE2-3D93-4CC9-A21A-4A661483CC98}" type="pres">
      <dgm:prSet presAssocID="{C9EC1F99-F7D5-4255-8474-B34212AD9796}" presName="layout" presStyleCnt="0">
        <dgm:presLayoutVars>
          <dgm:chMax/>
          <dgm:chPref/>
          <dgm:dir/>
          <dgm:resizeHandles/>
        </dgm:presLayoutVars>
      </dgm:prSet>
      <dgm:spPr/>
    </dgm:pt>
    <dgm:pt modelId="{B71ECA7C-A440-4F8F-B5EE-3122F366E6A5}" type="pres">
      <dgm:prSet presAssocID="{68B0CAC6-3713-4C59-86F5-8039F6037271}" presName="root" presStyleCnt="0">
        <dgm:presLayoutVars>
          <dgm:chMax/>
          <dgm:chPref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4A5EA18-C89A-4991-8724-05BF66197F6B}" type="pres">
      <dgm:prSet presAssocID="{68B0CAC6-3713-4C59-86F5-8039F6037271}" presName="rootComposite" presStyleCnt="0">
        <dgm:presLayoutVars/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C20D3D1E-670E-4D84-B545-9B0F22D4E9E5}" type="pres">
      <dgm:prSet presAssocID="{68B0CAC6-3713-4C59-86F5-8039F6037271}" presName="ParentAccent" presStyleLbl="alignNode1" presStyleIdx="0" presStyleCnt="3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692B0BB3-F836-489F-9148-F171B135FC63}" type="pres">
      <dgm:prSet presAssocID="{68B0CAC6-3713-4C59-86F5-8039F6037271}" presName="ParentSmallAccent" presStyleLbl="fgAcc1" presStyleIdx="0" presStyleCnt="3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gm:spPr>
    </dgm:pt>
    <dgm:pt modelId="{41C95EDF-07B5-4CDE-9A40-A192C9E71569}" type="pres">
      <dgm:prSet presAssocID="{68B0CAC6-3713-4C59-86F5-8039F6037271}" presName="Parent" presStyleLbl="revTx" presStyleIdx="0" presStyleCnt="15">
        <dgm:presLayoutVars>
          <dgm:chMax/>
          <dgm:chPref val="4"/>
          <dgm:bulletEnabled val="1"/>
        </dgm:presLayoutVars>
      </dgm:prSet>
      <dgm:spPr/>
    </dgm:pt>
    <dgm:pt modelId="{0A6B2087-8D75-4ED3-A77B-0EC5CB2957D1}" type="pres">
      <dgm:prSet presAssocID="{68B0CAC6-3713-4C59-86F5-8039F6037271}" presName="childShape" presStyleCnt="0">
        <dgm:presLayoutVars>
          <dgm:chMax val="0"/>
          <dgm:chPref val="0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0E7D6EB1-21F5-49CE-B885-039AD46FB4E4}" type="pres">
      <dgm:prSet presAssocID="{204A047D-AEBF-44DD-A39C-FB4DCA9EC72F}" presName="childComposite" presStyleCnt="0">
        <dgm:presLayoutVars>
          <dgm:chMax val="0"/>
          <dgm:chPref val="0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C6FA2529-C60E-4B7E-B0DF-5FDD829F86D9}" type="pres">
      <dgm:prSet presAssocID="{204A047D-AEBF-44DD-A39C-FB4DCA9EC72F}" presName="ChildAccent" presStyleLbl="solidFgAcc1" presStyleIdx="0" presStyleCnt="12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gm:spPr>
    </dgm:pt>
    <dgm:pt modelId="{B908926C-4C98-4BB2-8FC9-9A55BCEB6711}" type="pres">
      <dgm:prSet presAssocID="{204A047D-AEBF-44DD-A39C-FB4DCA9EC72F}" presName="Child" presStyleLbl="revTx" presStyleIdx="1" presStyleCnt="15">
        <dgm:presLayoutVars>
          <dgm:chMax val="0"/>
          <dgm:chPref val="0"/>
          <dgm:bulletEnabled val="1"/>
        </dgm:presLayoutVars>
      </dgm:prSet>
      <dgm:spPr/>
    </dgm:pt>
    <dgm:pt modelId="{8EF5955D-E151-44A3-B2E9-233AA5E27481}" type="pres">
      <dgm:prSet presAssocID="{0B4C587C-0A17-4159-9EF3-3685BDC2394B}" presName="childComposite" presStyleCnt="0">
        <dgm:presLayoutVars>
          <dgm:chMax val="0"/>
          <dgm:chPref val="0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E4F6E68-9241-493D-87B8-1C48909BCA13}" type="pres">
      <dgm:prSet presAssocID="{0B4C587C-0A17-4159-9EF3-3685BDC2394B}" presName="ChildAccent" presStyleLbl="solidFgAcc1" presStyleIdx="1" presStyleCnt="12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gm:spPr>
    </dgm:pt>
    <dgm:pt modelId="{6B45BCBD-4BAF-49A2-872F-3121F8FB9A8E}" type="pres">
      <dgm:prSet presAssocID="{0B4C587C-0A17-4159-9EF3-3685BDC2394B}" presName="Child" presStyleLbl="revTx" presStyleIdx="2" presStyleCnt="15">
        <dgm:presLayoutVars>
          <dgm:chMax val="0"/>
          <dgm:chPref val="0"/>
          <dgm:bulletEnabled val="1"/>
        </dgm:presLayoutVars>
      </dgm:prSet>
      <dgm:spPr/>
    </dgm:pt>
    <dgm:pt modelId="{7BCE52A5-591F-430C-BC3D-93EDBF8D111C}" type="pres">
      <dgm:prSet presAssocID="{3462D9AD-CD53-43DD-934C-AA56B7059F16}" presName="childComposite" presStyleCnt="0">
        <dgm:presLayoutVars>
          <dgm:chMax val="0"/>
          <dgm:chPref val="0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0504963-582C-4F5B-B180-357F57D97514}" type="pres">
      <dgm:prSet presAssocID="{3462D9AD-CD53-43DD-934C-AA56B7059F16}" presName="ChildAccent" presStyleLbl="solidFgAcc1" presStyleIdx="2" presStyleCnt="12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gm:spPr>
    </dgm:pt>
    <dgm:pt modelId="{13BCDF1E-F6D3-4F76-83F0-EC88C878153A}" type="pres">
      <dgm:prSet presAssocID="{3462D9AD-CD53-43DD-934C-AA56B7059F16}" presName="Child" presStyleLbl="revTx" presStyleIdx="3" presStyleCnt="15">
        <dgm:presLayoutVars>
          <dgm:chMax val="0"/>
          <dgm:chPref val="0"/>
          <dgm:bulletEnabled val="1"/>
        </dgm:presLayoutVars>
      </dgm:prSet>
      <dgm:spPr/>
    </dgm:pt>
    <dgm:pt modelId="{0F982229-B316-4F7E-89C5-F86770E5A329}" type="pres">
      <dgm:prSet presAssocID="{3720CE24-7F17-41D9-867C-76594CC51991}" presName="childComposite" presStyleCnt="0">
        <dgm:presLayoutVars>
          <dgm:chMax val="0"/>
          <dgm:chPref val="0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5C02792-2B64-4B18-B328-CA2FFC56BC13}" type="pres">
      <dgm:prSet presAssocID="{3720CE24-7F17-41D9-867C-76594CC51991}" presName="ChildAccent" presStyleLbl="solidFgAcc1" presStyleIdx="3" presStyleCnt="12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gm:spPr>
    </dgm:pt>
    <dgm:pt modelId="{1E59678E-42AC-4129-A602-8D47327BDAB4}" type="pres">
      <dgm:prSet presAssocID="{3720CE24-7F17-41D9-867C-76594CC51991}" presName="Child" presStyleLbl="revTx" presStyleIdx="4" presStyleCnt="15">
        <dgm:presLayoutVars>
          <dgm:chMax val="0"/>
          <dgm:chPref val="0"/>
          <dgm:bulletEnabled val="1"/>
        </dgm:presLayoutVars>
      </dgm:prSet>
      <dgm:spPr/>
    </dgm:pt>
    <dgm:pt modelId="{BAFD0B49-3C3C-4F3F-97DC-0C71F260CBE8}" type="pres">
      <dgm:prSet presAssocID="{C1CD02C7-B8CE-422B-9543-F5094B59649B}" presName="root" presStyleCnt="0">
        <dgm:presLayoutVars>
          <dgm:chMax/>
          <dgm:chPref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14CD00C-96E2-4BAC-BE4A-4BE139A010FC}" type="pres">
      <dgm:prSet presAssocID="{C1CD02C7-B8CE-422B-9543-F5094B59649B}" presName="rootComposite" presStyleCnt="0">
        <dgm:presLayoutVars/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9A5FA435-F52B-49B4-B76A-DAA34453EDC5}" type="pres">
      <dgm:prSet presAssocID="{C1CD02C7-B8CE-422B-9543-F5094B59649B}" presName="ParentAccent" presStyleLbl="alignNode1" presStyleIdx="1" presStyleCnt="3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A896A53E-02C0-42A4-A300-B53E30B58089}" type="pres">
      <dgm:prSet presAssocID="{C1CD02C7-B8CE-422B-9543-F5094B59649B}" presName="ParentSmallAccent" presStyleLbl="fgAcc1" presStyleIdx="1" presStyleCnt="3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gm:spPr>
    </dgm:pt>
    <dgm:pt modelId="{4224DDE1-4FED-4DEB-BBD7-A2821B4D1877}" type="pres">
      <dgm:prSet presAssocID="{C1CD02C7-B8CE-422B-9543-F5094B59649B}" presName="Parent" presStyleLbl="revTx" presStyleIdx="5" presStyleCnt="15">
        <dgm:presLayoutVars>
          <dgm:chMax/>
          <dgm:chPref val="4"/>
          <dgm:bulletEnabled val="1"/>
        </dgm:presLayoutVars>
      </dgm:prSet>
      <dgm:spPr/>
    </dgm:pt>
    <dgm:pt modelId="{4A4DF670-4F8F-4A4F-9573-44B993662D04}" type="pres">
      <dgm:prSet presAssocID="{C1CD02C7-B8CE-422B-9543-F5094B59649B}" presName="childShape" presStyleCnt="0">
        <dgm:presLayoutVars>
          <dgm:chMax val="0"/>
          <dgm:chPref val="0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9EFDE766-2172-49B1-A3C0-327857928832}" type="pres">
      <dgm:prSet presAssocID="{6C8AB35F-7C0B-42FD-8A82-5A5BCB490D52}" presName="childComposite" presStyleCnt="0">
        <dgm:presLayoutVars>
          <dgm:chMax val="0"/>
          <dgm:chPref val="0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31D1C4F2-E925-4BF0-9414-CB28C1DD7A3B}" type="pres">
      <dgm:prSet presAssocID="{6C8AB35F-7C0B-42FD-8A82-5A5BCB490D52}" presName="ChildAccent" presStyleLbl="solidFgAcc1" presStyleIdx="4" presStyleCnt="12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gm:spPr>
    </dgm:pt>
    <dgm:pt modelId="{4F30E416-109D-47CF-87A5-BE48451B4EE4}" type="pres">
      <dgm:prSet presAssocID="{6C8AB35F-7C0B-42FD-8A82-5A5BCB490D52}" presName="Child" presStyleLbl="revTx" presStyleIdx="6" presStyleCnt="15">
        <dgm:presLayoutVars>
          <dgm:chMax val="0"/>
          <dgm:chPref val="0"/>
          <dgm:bulletEnabled val="1"/>
        </dgm:presLayoutVars>
      </dgm:prSet>
      <dgm:spPr/>
    </dgm:pt>
    <dgm:pt modelId="{4838B194-D84C-478F-83A8-D4E18D546B3B}" type="pres">
      <dgm:prSet presAssocID="{0F357702-9416-4ECE-B9C7-82598ECDB24B}" presName="childComposite" presStyleCnt="0">
        <dgm:presLayoutVars>
          <dgm:chMax val="0"/>
          <dgm:chPref val="0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A46AA0F2-AE49-483A-912E-ACDF9AB7890B}" type="pres">
      <dgm:prSet presAssocID="{0F357702-9416-4ECE-B9C7-82598ECDB24B}" presName="ChildAccent" presStyleLbl="solidFgAcc1" presStyleIdx="5" presStyleCnt="12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gm:spPr>
    </dgm:pt>
    <dgm:pt modelId="{DB079A52-946E-433B-8289-66F919004909}" type="pres">
      <dgm:prSet presAssocID="{0F357702-9416-4ECE-B9C7-82598ECDB24B}" presName="Child" presStyleLbl="revTx" presStyleIdx="7" presStyleCnt="15">
        <dgm:presLayoutVars>
          <dgm:chMax val="0"/>
          <dgm:chPref val="0"/>
          <dgm:bulletEnabled val="1"/>
        </dgm:presLayoutVars>
      </dgm:prSet>
      <dgm:spPr/>
    </dgm:pt>
    <dgm:pt modelId="{82D4A2D8-4EF4-4527-9E79-1D0958790F8F}" type="pres">
      <dgm:prSet presAssocID="{54CA7C21-81CE-449B-AD78-01061B807F7A}" presName="childComposite" presStyleCnt="0">
        <dgm:presLayoutVars>
          <dgm:chMax val="0"/>
          <dgm:chPref val="0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72E56A5-45D1-49ED-B192-78190632B5A7}" type="pres">
      <dgm:prSet presAssocID="{54CA7C21-81CE-449B-AD78-01061B807F7A}" presName="ChildAccent" presStyleLbl="solidFgAcc1" presStyleIdx="6" presStyleCnt="12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gm:spPr>
    </dgm:pt>
    <dgm:pt modelId="{78B77828-3F99-46C4-9E08-81A94F501D4D}" type="pres">
      <dgm:prSet presAssocID="{54CA7C21-81CE-449B-AD78-01061B807F7A}" presName="Child" presStyleLbl="revTx" presStyleIdx="8" presStyleCnt="15">
        <dgm:presLayoutVars>
          <dgm:chMax val="0"/>
          <dgm:chPref val="0"/>
          <dgm:bulletEnabled val="1"/>
        </dgm:presLayoutVars>
      </dgm:prSet>
      <dgm:spPr/>
    </dgm:pt>
    <dgm:pt modelId="{C7A4DF88-DC28-4F3A-A3F8-2BAFE5DD3B4D}" type="pres">
      <dgm:prSet presAssocID="{73EB492D-0073-46F4-A6A2-B848C738C21D}" presName="childComposite" presStyleCnt="0">
        <dgm:presLayoutVars>
          <dgm:chMax val="0"/>
          <dgm:chPref val="0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39CEFDDA-7456-496C-8589-686262147A93}" type="pres">
      <dgm:prSet presAssocID="{73EB492D-0073-46F4-A6A2-B848C738C21D}" presName="ChildAccent" presStyleLbl="solidFgAcc1" presStyleIdx="7" presStyleCnt="12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gm:spPr>
    </dgm:pt>
    <dgm:pt modelId="{F9ABB666-8BEC-4DE6-9066-FE7E4A7138A9}" type="pres">
      <dgm:prSet presAssocID="{73EB492D-0073-46F4-A6A2-B848C738C21D}" presName="Child" presStyleLbl="revTx" presStyleIdx="9" presStyleCnt="15">
        <dgm:presLayoutVars>
          <dgm:chMax val="0"/>
          <dgm:chPref val="0"/>
          <dgm:bulletEnabled val="1"/>
        </dgm:presLayoutVars>
      </dgm:prSet>
      <dgm:spPr/>
    </dgm:pt>
    <dgm:pt modelId="{77E6B0DC-DFD2-4CE2-B278-F886C4DE285C}" type="pres">
      <dgm:prSet presAssocID="{94BE4B61-F9AA-4AEB-ACE0-BF2271517B25}" presName="childComposite" presStyleCnt="0">
        <dgm:presLayoutVars>
          <dgm:chMax val="0"/>
          <dgm:chPref val="0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C006C40-FDE9-4A48-9C52-A10647177017}" type="pres">
      <dgm:prSet presAssocID="{94BE4B61-F9AA-4AEB-ACE0-BF2271517B25}" presName="ChildAccent" presStyleLbl="solidFgAcc1" presStyleIdx="8" presStyleCnt="12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gm:spPr>
    </dgm:pt>
    <dgm:pt modelId="{EB280798-D792-47D9-A462-2909270528B7}" type="pres">
      <dgm:prSet presAssocID="{94BE4B61-F9AA-4AEB-ACE0-BF2271517B25}" presName="Child" presStyleLbl="revTx" presStyleIdx="10" presStyleCnt="15">
        <dgm:presLayoutVars>
          <dgm:chMax val="0"/>
          <dgm:chPref val="0"/>
          <dgm:bulletEnabled val="1"/>
        </dgm:presLayoutVars>
      </dgm:prSet>
      <dgm:spPr/>
    </dgm:pt>
    <dgm:pt modelId="{4CD6528F-98C8-44C1-A4E0-0BCB30058EB2}" type="pres">
      <dgm:prSet presAssocID="{1CA50646-2C78-420E-A882-684823F9B53F}" presName="root" presStyleCnt="0">
        <dgm:presLayoutVars>
          <dgm:chMax/>
          <dgm:chPref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C77FBAB-5398-47C3-8F1E-62268DE93FE7}" type="pres">
      <dgm:prSet presAssocID="{1CA50646-2C78-420E-A882-684823F9B53F}" presName="rootComposite" presStyleCnt="0">
        <dgm:presLayoutVars/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4B4EB21-D25B-45DA-89C9-C5DF081A9689}" type="pres">
      <dgm:prSet presAssocID="{1CA50646-2C78-420E-A882-684823F9B53F}" presName="ParentAccent" presStyleLbl="alignNode1" presStyleIdx="2" presStyleCnt="3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DB11A78-6228-4147-867F-0E40BD36BFEA}" type="pres">
      <dgm:prSet presAssocID="{1CA50646-2C78-420E-A882-684823F9B53F}" presName="ParentSmallAccent" presStyleLbl="fgAcc1" presStyleIdx="2" presStyleCnt="3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gm:spPr>
    </dgm:pt>
    <dgm:pt modelId="{623CE6B1-AC22-4E4D-BC4F-BF648D143874}" type="pres">
      <dgm:prSet presAssocID="{1CA50646-2C78-420E-A882-684823F9B53F}" presName="Parent" presStyleLbl="revTx" presStyleIdx="11" presStyleCnt="15">
        <dgm:presLayoutVars>
          <dgm:chMax/>
          <dgm:chPref val="4"/>
          <dgm:bulletEnabled val="1"/>
        </dgm:presLayoutVars>
      </dgm:prSet>
      <dgm:spPr/>
    </dgm:pt>
    <dgm:pt modelId="{3CED8B62-D5CF-4BE4-965E-7F45FDBEA8F3}" type="pres">
      <dgm:prSet presAssocID="{1CA50646-2C78-420E-A882-684823F9B53F}" presName="childShape" presStyleCnt="0">
        <dgm:presLayoutVars>
          <dgm:chMax val="0"/>
          <dgm:chPref val="0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D40B16C-91F6-4C11-89F0-FAD599483379}" type="pres">
      <dgm:prSet presAssocID="{D4419581-440A-4979-BA69-93A08A8412B4}" presName="childComposite" presStyleCnt="0">
        <dgm:presLayoutVars>
          <dgm:chMax val="0"/>
          <dgm:chPref val="0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72CFFB8A-7FA7-41B2-9CD1-677A5FC3C2FC}" type="pres">
      <dgm:prSet presAssocID="{D4419581-440A-4979-BA69-93A08A8412B4}" presName="ChildAccent" presStyleLbl="solidFgAcc1" presStyleIdx="9" presStyleCnt="12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gm:spPr>
    </dgm:pt>
    <dgm:pt modelId="{492D23DF-F1D7-4E06-8998-8D32CCED96E5}" type="pres">
      <dgm:prSet presAssocID="{D4419581-440A-4979-BA69-93A08A8412B4}" presName="Child" presStyleLbl="revTx" presStyleIdx="12" presStyleCnt="15">
        <dgm:presLayoutVars>
          <dgm:chMax val="0"/>
          <dgm:chPref val="0"/>
          <dgm:bulletEnabled val="1"/>
        </dgm:presLayoutVars>
      </dgm:prSet>
      <dgm:spPr/>
    </dgm:pt>
    <dgm:pt modelId="{63B34B10-8793-449A-AE31-12447CC98CDC}" type="pres">
      <dgm:prSet presAssocID="{D09BC8BD-63C6-47CA-B03E-97D6CF36A939}" presName="childComposite" presStyleCnt="0">
        <dgm:presLayoutVars>
          <dgm:chMax val="0"/>
          <dgm:chPref val="0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73B60893-0A6C-4B62-98A5-FB266305E95E}" type="pres">
      <dgm:prSet presAssocID="{D09BC8BD-63C6-47CA-B03E-97D6CF36A939}" presName="ChildAccent" presStyleLbl="solidFgAcc1" presStyleIdx="10" presStyleCnt="12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gm:spPr>
    </dgm:pt>
    <dgm:pt modelId="{6B5A14BF-9831-4C38-9F68-F9E3B499FFD8}" type="pres">
      <dgm:prSet presAssocID="{D09BC8BD-63C6-47CA-B03E-97D6CF36A939}" presName="Child" presStyleLbl="revTx" presStyleIdx="13" presStyleCnt="15">
        <dgm:presLayoutVars>
          <dgm:chMax val="0"/>
          <dgm:chPref val="0"/>
          <dgm:bulletEnabled val="1"/>
        </dgm:presLayoutVars>
      </dgm:prSet>
      <dgm:spPr/>
    </dgm:pt>
    <dgm:pt modelId="{6EE308D8-DC4E-46EF-8162-DD661F95DCAB}" type="pres">
      <dgm:prSet presAssocID="{99533B13-CE50-4A05-9A15-91392F1F3CB5}" presName="childComposite" presStyleCnt="0">
        <dgm:presLayoutVars>
          <dgm:chMax val="0"/>
          <dgm:chPref val="0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D3B7463-CB02-4CE7-8B97-6BE387987526}" type="pres">
      <dgm:prSet presAssocID="{99533B13-CE50-4A05-9A15-91392F1F3CB5}" presName="ChildAccent" presStyleLbl="solidFgAcc1" presStyleIdx="11" presStyleCnt="12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gm:spPr>
    </dgm:pt>
    <dgm:pt modelId="{D46CD749-ED74-40FB-96F0-5F43CAB2A166}" type="pres">
      <dgm:prSet presAssocID="{99533B13-CE50-4A05-9A15-91392F1F3CB5}" presName="Child" presStyleLbl="revTx" presStyleIdx="14" presStyleCnt="15">
        <dgm:presLayoutVars>
          <dgm:chMax val="0"/>
          <dgm:chPref val="0"/>
          <dgm:bulletEnabled val="1"/>
        </dgm:presLayoutVars>
      </dgm:prSet>
      <dgm:spPr/>
    </dgm:pt>
  </dgm:ptLst>
  <dgm:cxnLst>
    <dgm:cxn modelId="{2990320B-6BB4-45DD-B287-9653D96A4BAF}" type="presOf" srcId="{73EB492D-0073-46F4-A6A2-B848C738C21D}" destId="{F9ABB666-8BEC-4DE6-9066-FE7E4A7138A9}" srcOrd="0" destOrd="0" presId="urn:microsoft.com/office/officeart/2008/layout/SquareAccentList"/>
    <dgm:cxn modelId="{585E500E-47B8-42E0-9141-27CECA6DEFE1}" type="presOf" srcId="{99533B13-CE50-4A05-9A15-91392F1F3CB5}" destId="{D46CD749-ED74-40FB-96F0-5F43CAB2A166}" srcOrd="0" destOrd="0" presId="urn:microsoft.com/office/officeart/2008/layout/SquareAccentList"/>
    <dgm:cxn modelId="{8BF57A0F-EACB-4FB9-8FFB-FA784E4E8288}" type="presOf" srcId="{204A047D-AEBF-44DD-A39C-FB4DCA9EC72F}" destId="{B908926C-4C98-4BB2-8FC9-9A55BCEB6711}" srcOrd="0" destOrd="0" presId="urn:microsoft.com/office/officeart/2008/layout/SquareAccentList"/>
    <dgm:cxn modelId="{02E3D01E-8830-4D63-90FC-B5EDFACB879D}" type="presOf" srcId="{0F357702-9416-4ECE-B9C7-82598ECDB24B}" destId="{DB079A52-946E-433B-8289-66F919004909}" srcOrd="0" destOrd="0" presId="urn:microsoft.com/office/officeart/2008/layout/SquareAccentList"/>
    <dgm:cxn modelId="{9398E323-1210-470D-B47E-53FD4A26FBED}" srcId="{1CA50646-2C78-420E-A882-684823F9B53F}" destId="{99533B13-CE50-4A05-9A15-91392F1F3CB5}" srcOrd="2" destOrd="0" parTransId="{C6AEAEAF-F4C1-4866-AC60-0F705EA71ED0}" sibTransId="{5CF155C4-7899-4C73-9C5D-36E554752CD6}"/>
    <dgm:cxn modelId="{C7C2F630-80A2-4F48-8C38-5DC3C400FFDF}" srcId="{C1CD02C7-B8CE-422B-9543-F5094B59649B}" destId="{0F357702-9416-4ECE-B9C7-82598ECDB24B}" srcOrd="1" destOrd="0" parTransId="{E4E9207E-0238-4C6F-B1EA-A0BCAC5678DF}" sibTransId="{01DCAEF0-AE17-4F4A-81DB-893D6B11CEA4}"/>
    <dgm:cxn modelId="{3406DD33-052C-4D47-8EBC-531A1A855F60}" srcId="{68B0CAC6-3713-4C59-86F5-8039F6037271}" destId="{3462D9AD-CD53-43DD-934C-AA56B7059F16}" srcOrd="2" destOrd="0" parTransId="{531032AD-3C3A-4FC7-BAF4-6D31095C9168}" sibTransId="{8FE74E11-C077-4F22-B70B-3D710A5B4894}"/>
    <dgm:cxn modelId="{2DE72E39-146B-4CB8-A4BC-1422CCA08A2D}" srcId="{C9EC1F99-F7D5-4255-8474-B34212AD9796}" destId="{C1CD02C7-B8CE-422B-9543-F5094B59649B}" srcOrd="1" destOrd="0" parTransId="{D99609DB-74A5-4870-8B63-022D8080B43C}" sibTransId="{5823C0CB-D37C-4F57-8345-A16B0339AD58}"/>
    <dgm:cxn modelId="{46429841-30C7-4D98-B9BC-B1ECA042FB1E}" type="presOf" srcId="{1CA50646-2C78-420E-A882-684823F9B53F}" destId="{623CE6B1-AC22-4E4D-BC4F-BF648D143874}" srcOrd="0" destOrd="0" presId="urn:microsoft.com/office/officeart/2008/layout/SquareAccentList"/>
    <dgm:cxn modelId="{075B7E63-D881-409D-AA33-AB5781CE10E8}" type="presOf" srcId="{D4419581-440A-4979-BA69-93A08A8412B4}" destId="{492D23DF-F1D7-4E06-8998-8D32CCED96E5}" srcOrd="0" destOrd="0" presId="urn:microsoft.com/office/officeart/2008/layout/SquareAccentList"/>
    <dgm:cxn modelId="{C4428F63-B532-46D1-ADAB-AB54B38CB80B}" type="presOf" srcId="{0B4C587C-0A17-4159-9EF3-3685BDC2394B}" destId="{6B45BCBD-4BAF-49A2-872F-3121F8FB9A8E}" srcOrd="0" destOrd="0" presId="urn:microsoft.com/office/officeart/2008/layout/SquareAccentList"/>
    <dgm:cxn modelId="{9BFA414B-E02B-4F8F-8210-45FE2D17911F}" srcId="{68B0CAC6-3713-4C59-86F5-8039F6037271}" destId="{0B4C587C-0A17-4159-9EF3-3685BDC2394B}" srcOrd="1" destOrd="0" parTransId="{06245EEA-CAF3-4ADC-AB68-AA8A63693C7F}" sibTransId="{A09CAC51-9D51-4C5A-93AE-A30A96AC8D94}"/>
    <dgm:cxn modelId="{4CF4D44D-7D8D-4F83-9D3D-B8D868D1DF12}" srcId="{C1CD02C7-B8CE-422B-9543-F5094B59649B}" destId="{54CA7C21-81CE-449B-AD78-01061B807F7A}" srcOrd="2" destOrd="0" parTransId="{1C73F7CD-FB84-45B9-956D-78084F582109}" sibTransId="{44C95580-F412-4FB9-8D37-34EE3C0C1FE4}"/>
    <dgm:cxn modelId="{CF26B576-3B0A-4DBC-B5ED-970A3BD2E724}" type="presOf" srcId="{C1CD02C7-B8CE-422B-9543-F5094B59649B}" destId="{4224DDE1-4FED-4DEB-BBD7-A2821B4D1877}" srcOrd="0" destOrd="0" presId="urn:microsoft.com/office/officeart/2008/layout/SquareAccentList"/>
    <dgm:cxn modelId="{5FE90486-C7ED-4C4B-B394-3475EFD384E7}" type="presOf" srcId="{C9EC1F99-F7D5-4255-8474-B34212AD9796}" destId="{0C644AE2-3D93-4CC9-A21A-4A661483CC98}" srcOrd="0" destOrd="0" presId="urn:microsoft.com/office/officeart/2008/layout/SquareAccentList"/>
    <dgm:cxn modelId="{EAB5539A-1C70-4FFE-AA3E-D7AFBE5AD1A7}" srcId="{C1CD02C7-B8CE-422B-9543-F5094B59649B}" destId="{73EB492D-0073-46F4-A6A2-B848C738C21D}" srcOrd="3" destOrd="0" parTransId="{41771FF5-8420-4139-807A-0B435CC20184}" sibTransId="{F1199497-FE36-4418-A948-E6BDD15CCD4F}"/>
    <dgm:cxn modelId="{6DE08A9E-B9C8-44BB-A32F-72A91F11FEDC}" type="presOf" srcId="{68B0CAC6-3713-4C59-86F5-8039F6037271}" destId="{41C95EDF-07B5-4CDE-9A40-A192C9E71569}" srcOrd="0" destOrd="0" presId="urn:microsoft.com/office/officeart/2008/layout/SquareAccentList"/>
    <dgm:cxn modelId="{1E3F11B6-FE48-4DCD-AF72-C8DD3868FC65}" type="presOf" srcId="{6C8AB35F-7C0B-42FD-8A82-5A5BCB490D52}" destId="{4F30E416-109D-47CF-87A5-BE48451B4EE4}" srcOrd="0" destOrd="0" presId="urn:microsoft.com/office/officeart/2008/layout/SquareAccentList"/>
    <dgm:cxn modelId="{226D65BB-8369-4B82-A61C-0FA226F4AD6E}" srcId="{1CA50646-2C78-420E-A882-684823F9B53F}" destId="{D4419581-440A-4979-BA69-93A08A8412B4}" srcOrd="0" destOrd="0" parTransId="{78CE6F98-7639-43FE-87AD-82F1D143078F}" sibTransId="{92F70881-D5DD-42DF-A4BC-D6856EF4B83F}"/>
    <dgm:cxn modelId="{25F45BBD-9B3E-4256-BDFA-3A0554A13854}" type="presOf" srcId="{54CA7C21-81CE-449B-AD78-01061B807F7A}" destId="{78B77828-3F99-46C4-9E08-81A94F501D4D}" srcOrd="0" destOrd="0" presId="urn:microsoft.com/office/officeart/2008/layout/SquareAccentList"/>
    <dgm:cxn modelId="{C22108C1-BD63-4353-A1E9-468237AC037E}" srcId="{C1CD02C7-B8CE-422B-9543-F5094B59649B}" destId="{6C8AB35F-7C0B-42FD-8A82-5A5BCB490D52}" srcOrd="0" destOrd="0" parTransId="{1A39685C-5FE8-44CF-9898-CDA451364E64}" sibTransId="{5377E478-208F-402E-B58F-91883A64FEF8}"/>
    <dgm:cxn modelId="{457F1EC3-F2D2-4ABB-BFB8-4508946F1EB1}" type="presOf" srcId="{D09BC8BD-63C6-47CA-B03E-97D6CF36A939}" destId="{6B5A14BF-9831-4C38-9F68-F9E3B499FFD8}" srcOrd="0" destOrd="0" presId="urn:microsoft.com/office/officeart/2008/layout/SquareAccentList"/>
    <dgm:cxn modelId="{B098C6CE-4D05-4552-96DC-54613AC03F6E}" srcId="{C9EC1F99-F7D5-4255-8474-B34212AD9796}" destId="{1CA50646-2C78-420E-A882-684823F9B53F}" srcOrd="2" destOrd="0" parTransId="{C6823EFF-13F6-40CC-9FA1-4FD3E4A651C7}" sibTransId="{42D51AE5-6113-4089-891D-46D33DFC62DA}"/>
    <dgm:cxn modelId="{AAF96ED1-92A0-40B6-8210-CCCA76FF07C5}" type="presOf" srcId="{94BE4B61-F9AA-4AEB-ACE0-BF2271517B25}" destId="{EB280798-D792-47D9-A462-2909270528B7}" srcOrd="0" destOrd="0" presId="urn:microsoft.com/office/officeart/2008/layout/SquareAccentList"/>
    <dgm:cxn modelId="{C61FE1DB-3423-4708-9879-DEF87A442875}" type="presOf" srcId="{3462D9AD-CD53-43DD-934C-AA56B7059F16}" destId="{13BCDF1E-F6D3-4F76-83F0-EC88C878153A}" srcOrd="0" destOrd="0" presId="urn:microsoft.com/office/officeart/2008/layout/SquareAccentList"/>
    <dgm:cxn modelId="{E04FFFDB-8474-4A23-8B55-4AE94997B41F}" srcId="{1CA50646-2C78-420E-A882-684823F9B53F}" destId="{D09BC8BD-63C6-47CA-B03E-97D6CF36A939}" srcOrd="1" destOrd="0" parTransId="{6C5300B6-108D-458F-B8B0-8A733A591132}" sibTransId="{7C5E47E6-C1BC-4DDF-871A-EBD0BB323B14}"/>
    <dgm:cxn modelId="{65B58AE1-A26E-4912-9FAC-2CBC54100ADB}" srcId="{C1CD02C7-B8CE-422B-9543-F5094B59649B}" destId="{94BE4B61-F9AA-4AEB-ACE0-BF2271517B25}" srcOrd="4" destOrd="0" parTransId="{B9BE1F3C-EA27-46D1-9348-168284EB159C}" sibTransId="{5B8A9FAE-2B5D-4FC3-AF45-7852DF07BD67}"/>
    <dgm:cxn modelId="{1175B9E6-9911-40DC-9773-710E8CD79B65}" type="presOf" srcId="{3720CE24-7F17-41D9-867C-76594CC51991}" destId="{1E59678E-42AC-4129-A602-8D47327BDAB4}" srcOrd="0" destOrd="0" presId="urn:microsoft.com/office/officeart/2008/layout/SquareAccentList"/>
    <dgm:cxn modelId="{C285F2E8-7230-4067-887B-898F373CF51F}" srcId="{C9EC1F99-F7D5-4255-8474-B34212AD9796}" destId="{68B0CAC6-3713-4C59-86F5-8039F6037271}" srcOrd="0" destOrd="0" parTransId="{ECCBC0F9-78CC-4592-BB37-409A2E662750}" sibTransId="{9461B9BD-FD8C-466F-9742-C54AF524412D}"/>
    <dgm:cxn modelId="{A3D274EF-07DF-4C16-85C6-3DD34B64F3C5}" srcId="{68B0CAC6-3713-4C59-86F5-8039F6037271}" destId="{3720CE24-7F17-41D9-867C-76594CC51991}" srcOrd="3" destOrd="0" parTransId="{DAB6FE2E-84CA-46CA-ADB8-9C73EF4C612E}" sibTransId="{2D0A6597-4334-4C35-AFD3-D6F5D6BDD4D1}"/>
    <dgm:cxn modelId="{D3E245FF-2A4D-489A-AFC3-749247A7E2EB}" srcId="{68B0CAC6-3713-4C59-86F5-8039F6037271}" destId="{204A047D-AEBF-44DD-A39C-FB4DCA9EC72F}" srcOrd="0" destOrd="0" parTransId="{202766FB-4626-477D-9AEA-BC9D24202601}" sibTransId="{A7D0DEEA-8406-42E3-A444-B5938929A7FA}"/>
    <dgm:cxn modelId="{E125DE84-6BDE-4A2C-8D42-8975BB162E82}" type="presParOf" srcId="{0C644AE2-3D93-4CC9-A21A-4A661483CC98}" destId="{B71ECA7C-A440-4F8F-B5EE-3122F366E6A5}" srcOrd="0" destOrd="0" presId="urn:microsoft.com/office/officeart/2008/layout/SquareAccentList"/>
    <dgm:cxn modelId="{D86026A7-91CE-4904-B465-CEB18CECB4BD}" type="presParOf" srcId="{B71ECA7C-A440-4F8F-B5EE-3122F366E6A5}" destId="{B4A5EA18-C89A-4991-8724-05BF66197F6B}" srcOrd="0" destOrd="0" presId="urn:microsoft.com/office/officeart/2008/layout/SquareAccentList"/>
    <dgm:cxn modelId="{913698F8-9209-4C6B-B039-AB9650EB96BA}" type="presParOf" srcId="{B4A5EA18-C89A-4991-8724-05BF66197F6B}" destId="{C20D3D1E-670E-4D84-B545-9B0F22D4E9E5}" srcOrd="0" destOrd="0" presId="urn:microsoft.com/office/officeart/2008/layout/SquareAccentList"/>
    <dgm:cxn modelId="{AE9BADF0-CC23-4C5E-902C-89C46AD0CCF2}" type="presParOf" srcId="{B4A5EA18-C89A-4991-8724-05BF66197F6B}" destId="{692B0BB3-F836-489F-9148-F171B135FC63}" srcOrd="1" destOrd="0" presId="urn:microsoft.com/office/officeart/2008/layout/SquareAccentList"/>
    <dgm:cxn modelId="{EEF147D4-17BA-47E9-B2DE-BB894CBDCD9E}" type="presParOf" srcId="{B4A5EA18-C89A-4991-8724-05BF66197F6B}" destId="{41C95EDF-07B5-4CDE-9A40-A192C9E71569}" srcOrd="2" destOrd="0" presId="urn:microsoft.com/office/officeart/2008/layout/SquareAccentList"/>
    <dgm:cxn modelId="{E413CA9C-A8CB-482C-B210-E9FC467B48DF}" type="presParOf" srcId="{B71ECA7C-A440-4F8F-B5EE-3122F366E6A5}" destId="{0A6B2087-8D75-4ED3-A77B-0EC5CB2957D1}" srcOrd="1" destOrd="0" presId="urn:microsoft.com/office/officeart/2008/layout/SquareAccentList"/>
    <dgm:cxn modelId="{3EE63274-837F-4E74-86EA-F882C4C35A83}" type="presParOf" srcId="{0A6B2087-8D75-4ED3-A77B-0EC5CB2957D1}" destId="{0E7D6EB1-21F5-49CE-B885-039AD46FB4E4}" srcOrd="0" destOrd="0" presId="urn:microsoft.com/office/officeart/2008/layout/SquareAccentList"/>
    <dgm:cxn modelId="{233C2976-4825-4F73-92BB-5903238633F8}" type="presParOf" srcId="{0E7D6EB1-21F5-49CE-B885-039AD46FB4E4}" destId="{C6FA2529-C60E-4B7E-B0DF-5FDD829F86D9}" srcOrd="0" destOrd="0" presId="urn:microsoft.com/office/officeart/2008/layout/SquareAccentList"/>
    <dgm:cxn modelId="{4B01E0E5-1EFD-47B8-B3BD-26BC57F5BD79}" type="presParOf" srcId="{0E7D6EB1-21F5-49CE-B885-039AD46FB4E4}" destId="{B908926C-4C98-4BB2-8FC9-9A55BCEB6711}" srcOrd="1" destOrd="0" presId="urn:microsoft.com/office/officeart/2008/layout/SquareAccentList"/>
    <dgm:cxn modelId="{35A77549-46AA-4CBB-82E1-A899A99A89C2}" type="presParOf" srcId="{0A6B2087-8D75-4ED3-A77B-0EC5CB2957D1}" destId="{8EF5955D-E151-44A3-B2E9-233AA5E27481}" srcOrd="1" destOrd="0" presId="urn:microsoft.com/office/officeart/2008/layout/SquareAccentList"/>
    <dgm:cxn modelId="{C890C0BF-92AB-4CC6-99DA-189FBEE9E3BB}" type="presParOf" srcId="{8EF5955D-E151-44A3-B2E9-233AA5E27481}" destId="{8E4F6E68-9241-493D-87B8-1C48909BCA13}" srcOrd="0" destOrd="0" presId="urn:microsoft.com/office/officeart/2008/layout/SquareAccentList"/>
    <dgm:cxn modelId="{12354E9E-FDEE-4905-A731-BCF9AB69382E}" type="presParOf" srcId="{8EF5955D-E151-44A3-B2E9-233AA5E27481}" destId="{6B45BCBD-4BAF-49A2-872F-3121F8FB9A8E}" srcOrd="1" destOrd="0" presId="urn:microsoft.com/office/officeart/2008/layout/SquareAccentList"/>
    <dgm:cxn modelId="{A78F9619-690A-4A46-A74B-4BC2ED1469AF}" type="presParOf" srcId="{0A6B2087-8D75-4ED3-A77B-0EC5CB2957D1}" destId="{7BCE52A5-591F-430C-BC3D-93EDBF8D111C}" srcOrd="2" destOrd="0" presId="urn:microsoft.com/office/officeart/2008/layout/SquareAccentList"/>
    <dgm:cxn modelId="{5B443E3B-3399-4FAD-AB4F-45BD755AE4D3}" type="presParOf" srcId="{7BCE52A5-591F-430C-BC3D-93EDBF8D111C}" destId="{B0504963-582C-4F5B-B180-357F57D97514}" srcOrd="0" destOrd="0" presId="urn:microsoft.com/office/officeart/2008/layout/SquareAccentList"/>
    <dgm:cxn modelId="{E2491F3B-2413-403E-8F3D-169D578CD23C}" type="presParOf" srcId="{7BCE52A5-591F-430C-BC3D-93EDBF8D111C}" destId="{13BCDF1E-F6D3-4F76-83F0-EC88C878153A}" srcOrd="1" destOrd="0" presId="urn:microsoft.com/office/officeart/2008/layout/SquareAccentList"/>
    <dgm:cxn modelId="{10D1B0E0-738D-471B-8644-0B01A5141FC5}" type="presParOf" srcId="{0A6B2087-8D75-4ED3-A77B-0EC5CB2957D1}" destId="{0F982229-B316-4F7E-89C5-F86770E5A329}" srcOrd="3" destOrd="0" presId="urn:microsoft.com/office/officeart/2008/layout/SquareAccentList"/>
    <dgm:cxn modelId="{6B6B2A63-7F62-4B6C-82AD-E553EDFB41E0}" type="presParOf" srcId="{0F982229-B316-4F7E-89C5-F86770E5A329}" destId="{45C02792-2B64-4B18-B328-CA2FFC56BC13}" srcOrd="0" destOrd="0" presId="urn:microsoft.com/office/officeart/2008/layout/SquareAccentList"/>
    <dgm:cxn modelId="{B933A5C7-6CFD-4FAC-9CC7-D1F05BA83437}" type="presParOf" srcId="{0F982229-B316-4F7E-89C5-F86770E5A329}" destId="{1E59678E-42AC-4129-A602-8D47327BDAB4}" srcOrd="1" destOrd="0" presId="urn:microsoft.com/office/officeart/2008/layout/SquareAccentList"/>
    <dgm:cxn modelId="{450C39FA-B705-4A6C-996F-FEB3D9D43ED9}" type="presParOf" srcId="{0C644AE2-3D93-4CC9-A21A-4A661483CC98}" destId="{BAFD0B49-3C3C-4F3F-97DC-0C71F260CBE8}" srcOrd="1" destOrd="0" presId="urn:microsoft.com/office/officeart/2008/layout/SquareAccentList"/>
    <dgm:cxn modelId="{E94CF364-6FE2-4FBC-BDAE-245323A07E46}" type="presParOf" srcId="{BAFD0B49-3C3C-4F3F-97DC-0C71F260CBE8}" destId="{E14CD00C-96E2-4BAC-BE4A-4BE139A010FC}" srcOrd="0" destOrd="0" presId="urn:microsoft.com/office/officeart/2008/layout/SquareAccentList"/>
    <dgm:cxn modelId="{048DC377-BF31-4A33-88A5-215F44A394BF}" type="presParOf" srcId="{E14CD00C-96E2-4BAC-BE4A-4BE139A010FC}" destId="{9A5FA435-F52B-49B4-B76A-DAA34453EDC5}" srcOrd="0" destOrd="0" presId="urn:microsoft.com/office/officeart/2008/layout/SquareAccentList"/>
    <dgm:cxn modelId="{A4DAB2AA-3D37-410E-9078-F22B91786421}" type="presParOf" srcId="{E14CD00C-96E2-4BAC-BE4A-4BE139A010FC}" destId="{A896A53E-02C0-42A4-A300-B53E30B58089}" srcOrd="1" destOrd="0" presId="urn:microsoft.com/office/officeart/2008/layout/SquareAccentList"/>
    <dgm:cxn modelId="{7B493B99-B323-450C-944D-D969B99D2EE5}" type="presParOf" srcId="{E14CD00C-96E2-4BAC-BE4A-4BE139A010FC}" destId="{4224DDE1-4FED-4DEB-BBD7-A2821B4D1877}" srcOrd="2" destOrd="0" presId="urn:microsoft.com/office/officeart/2008/layout/SquareAccentList"/>
    <dgm:cxn modelId="{31FE9807-FD30-4888-AEAB-BEE95C2173E0}" type="presParOf" srcId="{BAFD0B49-3C3C-4F3F-97DC-0C71F260CBE8}" destId="{4A4DF670-4F8F-4A4F-9573-44B993662D04}" srcOrd="1" destOrd="0" presId="urn:microsoft.com/office/officeart/2008/layout/SquareAccentList"/>
    <dgm:cxn modelId="{050226B2-F549-4E98-9DB3-CADD40B242D9}" type="presParOf" srcId="{4A4DF670-4F8F-4A4F-9573-44B993662D04}" destId="{9EFDE766-2172-49B1-A3C0-327857928832}" srcOrd="0" destOrd="0" presId="urn:microsoft.com/office/officeart/2008/layout/SquareAccentList"/>
    <dgm:cxn modelId="{4F83C8C3-B9C0-435C-8811-62E60A4D12C8}" type="presParOf" srcId="{9EFDE766-2172-49B1-A3C0-327857928832}" destId="{31D1C4F2-E925-4BF0-9414-CB28C1DD7A3B}" srcOrd="0" destOrd="0" presId="urn:microsoft.com/office/officeart/2008/layout/SquareAccentList"/>
    <dgm:cxn modelId="{5E2CF8DD-7DB3-44E8-9597-DB7F61079462}" type="presParOf" srcId="{9EFDE766-2172-49B1-A3C0-327857928832}" destId="{4F30E416-109D-47CF-87A5-BE48451B4EE4}" srcOrd="1" destOrd="0" presId="urn:microsoft.com/office/officeart/2008/layout/SquareAccentList"/>
    <dgm:cxn modelId="{3CD641AA-A38E-4D32-AF35-B9DC85D6E38F}" type="presParOf" srcId="{4A4DF670-4F8F-4A4F-9573-44B993662D04}" destId="{4838B194-D84C-478F-83A8-D4E18D546B3B}" srcOrd="1" destOrd="0" presId="urn:microsoft.com/office/officeart/2008/layout/SquareAccentList"/>
    <dgm:cxn modelId="{910EE334-679D-4DFF-A3A4-39192841390D}" type="presParOf" srcId="{4838B194-D84C-478F-83A8-D4E18D546B3B}" destId="{A46AA0F2-AE49-483A-912E-ACDF9AB7890B}" srcOrd="0" destOrd="0" presId="urn:microsoft.com/office/officeart/2008/layout/SquareAccentList"/>
    <dgm:cxn modelId="{635A4D7C-644B-41BE-91FC-A51AF7C018A0}" type="presParOf" srcId="{4838B194-D84C-478F-83A8-D4E18D546B3B}" destId="{DB079A52-946E-433B-8289-66F919004909}" srcOrd="1" destOrd="0" presId="urn:microsoft.com/office/officeart/2008/layout/SquareAccentList"/>
    <dgm:cxn modelId="{E33EC238-4075-4825-9CF5-F6942DE95143}" type="presParOf" srcId="{4A4DF670-4F8F-4A4F-9573-44B993662D04}" destId="{82D4A2D8-4EF4-4527-9E79-1D0958790F8F}" srcOrd="2" destOrd="0" presId="urn:microsoft.com/office/officeart/2008/layout/SquareAccentList"/>
    <dgm:cxn modelId="{D5331D71-C650-4205-A96A-06236EB345E8}" type="presParOf" srcId="{82D4A2D8-4EF4-4527-9E79-1D0958790F8F}" destId="{472E56A5-45D1-49ED-B192-78190632B5A7}" srcOrd="0" destOrd="0" presId="urn:microsoft.com/office/officeart/2008/layout/SquareAccentList"/>
    <dgm:cxn modelId="{D80E032B-28FF-400F-A63C-DF51AA197291}" type="presParOf" srcId="{82D4A2D8-4EF4-4527-9E79-1D0958790F8F}" destId="{78B77828-3F99-46C4-9E08-81A94F501D4D}" srcOrd="1" destOrd="0" presId="urn:microsoft.com/office/officeart/2008/layout/SquareAccentList"/>
    <dgm:cxn modelId="{6315494C-7B91-4963-A0E3-74877A564018}" type="presParOf" srcId="{4A4DF670-4F8F-4A4F-9573-44B993662D04}" destId="{C7A4DF88-DC28-4F3A-A3F8-2BAFE5DD3B4D}" srcOrd="3" destOrd="0" presId="urn:microsoft.com/office/officeart/2008/layout/SquareAccentList"/>
    <dgm:cxn modelId="{BDBD7CD1-1B84-4A9A-8125-6437D73775F1}" type="presParOf" srcId="{C7A4DF88-DC28-4F3A-A3F8-2BAFE5DD3B4D}" destId="{39CEFDDA-7456-496C-8589-686262147A93}" srcOrd="0" destOrd="0" presId="urn:microsoft.com/office/officeart/2008/layout/SquareAccentList"/>
    <dgm:cxn modelId="{79BF0009-F813-4033-94F5-BD20379CF23C}" type="presParOf" srcId="{C7A4DF88-DC28-4F3A-A3F8-2BAFE5DD3B4D}" destId="{F9ABB666-8BEC-4DE6-9066-FE7E4A7138A9}" srcOrd="1" destOrd="0" presId="urn:microsoft.com/office/officeart/2008/layout/SquareAccentList"/>
    <dgm:cxn modelId="{4CA4E32E-1827-4A0A-B143-106B20D7F58C}" type="presParOf" srcId="{4A4DF670-4F8F-4A4F-9573-44B993662D04}" destId="{77E6B0DC-DFD2-4CE2-B278-F886C4DE285C}" srcOrd="4" destOrd="0" presId="urn:microsoft.com/office/officeart/2008/layout/SquareAccentList"/>
    <dgm:cxn modelId="{CE37668E-8FE1-4021-A16C-38D47D330D6B}" type="presParOf" srcId="{77E6B0DC-DFD2-4CE2-B278-F886C4DE285C}" destId="{8C006C40-FDE9-4A48-9C52-A10647177017}" srcOrd="0" destOrd="0" presId="urn:microsoft.com/office/officeart/2008/layout/SquareAccentList"/>
    <dgm:cxn modelId="{CDC2DC76-D512-4691-BE88-419F0F7C33C1}" type="presParOf" srcId="{77E6B0DC-DFD2-4CE2-B278-F886C4DE285C}" destId="{EB280798-D792-47D9-A462-2909270528B7}" srcOrd="1" destOrd="0" presId="urn:microsoft.com/office/officeart/2008/layout/SquareAccentList"/>
    <dgm:cxn modelId="{AD96EEA9-944D-427E-8D3C-819672E9468A}" type="presParOf" srcId="{0C644AE2-3D93-4CC9-A21A-4A661483CC98}" destId="{4CD6528F-98C8-44C1-A4E0-0BCB30058EB2}" srcOrd="2" destOrd="0" presId="urn:microsoft.com/office/officeart/2008/layout/SquareAccentList"/>
    <dgm:cxn modelId="{09ACAE9A-6353-4EE2-BE1E-95321569E81D}" type="presParOf" srcId="{4CD6528F-98C8-44C1-A4E0-0BCB30058EB2}" destId="{EC77FBAB-5398-47C3-8F1E-62268DE93FE7}" srcOrd="0" destOrd="0" presId="urn:microsoft.com/office/officeart/2008/layout/SquareAccentList"/>
    <dgm:cxn modelId="{5E8A338C-C5BB-455E-A946-D5020D7973B2}" type="presParOf" srcId="{EC77FBAB-5398-47C3-8F1E-62268DE93FE7}" destId="{84B4EB21-D25B-45DA-89C9-C5DF081A9689}" srcOrd="0" destOrd="0" presId="urn:microsoft.com/office/officeart/2008/layout/SquareAccentList"/>
    <dgm:cxn modelId="{4F9A7782-5245-42A1-91BC-744E3009AD91}" type="presParOf" srcId="{EC77FBAB-5398-47C3-8F1E-62268DE93FE7}" destId="{4DB11A78-6228-4147-867F-0E40BD36BFEA}" srcOrd="1" destOrd="0" presId="urn:microsoft.com/office/officeart/2008/layout/SquareAccentList"/>
    <dgm:cxn modelId="{1A14559F-EC5C-45E3-ABF9-4D9F4ECC2615}" type="presParOf" srcId="{EC77FBAB-5398-47C3-8F1E-62268DE93FE7}" destId="{623CE6B1-AC22-4E4D-BC4F-BF648D143874}" srcOrd="2" destOrd="0" presId="urn:microsoft.com/office/officeart/2008/layout/SquareAccentList"/>
    <dgm:cxn modelId="{88D92437-CC8E-436A-BA67-F05D8EEFF7E5}" type="presParOf" srcId="{4CD6528F-98C8-44C1-A4E0-0BCB30058EB2}" destId="{3CED8B62-D5CF-4BE4-965E-7F45FDBEA8F3}" srcOrd="1" destOrd="0" presId="urn:microsoft.com/office/officeart/2008/layout/SquareAccentList"/>
    <dgm:cxn modelId="{58B67A1D-615D-4085-A068-8687AEE74F5F}" type="presParOf" srcId="{3CED8B62-D5CF-4BE4-965E-7F45FDBEA8F3}" destId="{BD40B16C-91F6-4C11-89F0-FAD599483379}" srcOrd="0" destOrd="0" presId="urn:microsoft.com/office/officeart/2008/layout/SquareAccentList"/>
    <dgm:cxn modelId="{13E80A8B-46C3-434B-A8B2-FBC8CAAA8447}" type="presParOf" srcId="{BD40B16C-91F6-4C11-89F0-FAD599483379}" destId="{72CFFB8A-7FA7-41B2-9CD1-677A5FC3C2FC}" srcOrd="0" destOrd="0" presId="urn:microsoft.com/office/officeart/2008/layout/SquareAccentList"/>
    <dgm:cxn modelId="{6A119A41-BAD2-4370-89B4-F248EF96030D}" type="presParOf" srcId="{BD40B16C-91F6-4C11-89F0-FAD599483379}" destId="{492D23DF-F1D7-4E06-8998-8D32CCED96E5}" srcOrd="1" destOrd="0" presId="urn:microsoft.com/office/officeart/2008/layout/SquareAccentList"/>
    <dgm:cxn modelId="{EDB0D61F-329F-4F1A-BB13-0D21DA9AEBAD}" type="presParOf" srcId="{3CED8B62-D5CF-4BE4-965E-7F45FDBEA8F3}" destId="{63B34B10-8793-449A-AE31-12447CC98CDC}" srcOrd="1" destOrd="0" presId="urn:microsoft.com/office/officeart/2008/layout/SquareAccentList"/>
    <dgm:cxn modelId="{F69AA0B9-0037-4839-9CC1-6A57538083EF}" type="presParOf" srcId="{63B34B10-8793-449A-AE31-12447CC98CDC}" destId="{73B60893-0A6C-4B62-98A5-FB266305E95E}" srcOrd="0" destOrd="0" presId="urn:microsoft.com/office/officeart/2008/layout/SquareAccentList"/>
    <dgm:cxn modelId="{3B37B5B6-FC6E-41E8-9894-2190557F268F}" type="presParOf" srcId="{63B34B10-8793-449A-AE31-12447CC98CDC}" destId="{6B5A14BF-9831-4C38-9F68-F9E3B499FFD8}" srcOrd="1" destOrd="0" presId="urn:microsoft.com/office/officeart/2008/layout/SquareAccentList"/>
    <dgm:cxn modelId="{E39A991D-6D75-4767-9F7B-6D2029677E97}" type="presParOf" srcId="{3CED8B62-D5CF-4BE4-965E-7F45FDBEA8F3}" destId="{6EE308D8-DC4E-46EF-8162-DD661F95DCAB}" srcOrd="2" destOrd="0" presId="urn:microsoft.com/office/officeart/2008/layout/SquareAccentList"/>
    <dgm:cxn modelId="{EAA42BF3-4AE6-480B-BF67-A4D7DBD65A82}" type="presParOf" srcId="{6EE308D8-DC4E-46EF-8162-DD661F95DCAB}" destId="{ED3B7463-CB02-4CE7-8B97-6BE387987526}" srcOrd="0" destOrd="0" presId="urn:microsoft.com/office/officeart/2008/layout/SquareAccentList"/>
    <dgm:cxn modelId="{AEAC9951-AC3E-4378-8B0E-B55891E9CEAC}" type="presParOf" srcId="{6EE308D8-DC4E-46EF-8162-DD661F95DCAB}" destId="{D46CD749-ED74-40FB-96F0-5F43CAB2A166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E507AD5-AFA9-4AA6-9E19-F8080B8C1C52}" type="doc">
      <dgm:prSet loTypeId="urn:microsoft.com/office/officeart/2005/8/layout/pyramid2" loCatId="list" qsTypeId="urn:microsoft.com/office/officeart/2005/8/quickstyle/3d2" qsCatId="3D" csTypeId="urn:microsoft.com/office/officeart/2005/8/colors/accent3_5" csCatId="accent3" phldr="1"/>
      <dgm:spPr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</dgm:spPr>
    </dgm:pt>
    <dgm:pt modelId="{107E5367-22C3-4851-A44B-DF2A8C1E30F2}">
      <dgm:prSet phldrT="[Text]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gm:spPr>
      <dgm:t>
        <a:bodyPr/>
        <a:lstStyle/>
        <a:p>
          <a:pPr algn="l"/>
          <a:r>
            <a:rPr lang="en-US" b="1" i="1" dirty="0">
              <a:latin typeface="Cambria" panose="02040503050406030204" pitchFamily="18" charset="0"/>
              <a:ea typeface="Cambria" panose="02040503050406030204" pitchFamily="18" charset="0"/>
            </a:rPr>
            <a:t>Genetic Cause</a:t>
          </a:r>
          <a:endParaRPr lang="en-IN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D871745-2225-45B4-AC42-D890719E23CF}" type="parTrans" cxnId="{5F5FDC2D-66E0-4385-9B86-6CA112647FDC}">
      <dgm:prSet/>
      <dgm:spPr/>
      <dgm:t>
        <a:bodyPr/>
        <a:lstStyle/>
        <a:p>
          <a:endParaRPr lang="en-IN"/>
        </a:p>
      </dgm:t>
    </dgm:pt>
    <dgm:pt modelId="{9077AB9A-3E6D-4111-9A74-40D32D962E2E}" type="sibTrans" cxnId="{5F5FDC2D-66E0-4385-9B86-6CA112647FDC}">
      <dgm:prSet/>
      <dgm:spPr/>
      <dgm:t>
        <a:bodyPr/>
        <a:lstStyle/>
        <a:p>
          <a:endParaRPr lang="en-IN"/>
        </a:p>
      </dgm:t>
    </dgm:pt>
    <dgm:pt modelId="{23E43600-02F8-4A99-93FC-A050FD4A26C2}">
      <dgm:prSet phldrT="[Text]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gm:spPr>
      <dgm:t>
        <a:bodyPr/>
        <a:lstStyle/>
        <a:p>
          <a:pPr algn="l"/>
          <a:r>
            <a:rPr lang="en-US" b="1" i="1" dirty="0">
              <a:latin typeface="Cambria" panose="02040503050406030204" pitchFamily="18" charset="0"/>
              <a:ea typeface="Cambria" panose="02040503050406030204" pitchFamily="18" charset="0"/>
            </a:rPr>
            <a:t>Low Birth Weight</a:t>
          </a:r>
          <a:endParaRPr lang="en-IN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DE2CAD2-1BDE-4EDA-A5B4-9E6B4A530135}" type="parTrans" cxnId="{4E25FFE3-E1BA-4D09-8056-A01D213C3CFB}">
      <dgm:prSet/>
      <dgm:spPr/>
      <dgm:t>
        <a:bodyPr/>
        <a:lstStyle/>
        <a:p>
          <a:endParaRPr lang="en-IN"/>
        </a:p>
      </dgm:t>
    </dgm:pt>
    <dgm:pt modelId="{6FF986F5-2CC3-47C9-90A5-496ADCA82677}" type="sibTrans" cxnId="{4E25FFE3-E1BA-4D09-8056-A01D213C3CFB}">
      <dgm:prSet/>
      <dgm:spPr/>
      <dgm:t>
        <a:bodyPr/>
        <a:lstStyle/>
        <a:p>
          <a:endParaRPr lang="en-IN"/>
        </a:p>
      </dgm:t>
    </dgm:pt>
    <dgm:pt modelId="{FD2F815F-8AD1-4265-8B89-BF5CF947F3EC}">
      <dgm:prSet phldrT="[Text]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gm:spPr>
      <dgm:t>
        <a:bodyPr/>
        <a:lstStyle/>
        <a:p>
          <a:pPr algn="l"/>
          <a:r>
            <a:rPr lang="en-US" b="1" i="1" dirty="0">
              <a:latin typeface="Cambria" panose="02040503050406030204" pitchFamily="18" charset="0"/>
              <a:ea typeface="Cambria" panose="02040503050406030204" pitchFamily="18" charset="0"/>
            </a:rPr>
            <a:t>Environmental Factor</a:t>
          </a:r>
          <a:endParaRPr lang="en-IN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3CFB6EE-A597-41C3-BDDE-878868CAC041}" type="parTrans" cxnId="{27194A5E-B485-4DE8-9882-C65FA8DE8045}">
      <dgm:prSet/>
      <dgm:spPr/>
      <dgm:t>
        <a:bodyPr/>
        <a:lstStyle/>
        <a:p>
          <a:endParaRPr lang="en-IN"/>
        </a:p>
      </dgm:t>
    </dgm:pt>
    <dgm:pt modelId="{E36A53CE-8A36-4F66-B542-5160D0401AEF}" type="sibTrans" cxnId="{27194A5E-B485-4DE8-9882-C65FA8DE8045}">
      <dgm:prSet/>
      <dgm:spPr/>
      <dgm:t>
        <a:bodyPr/>
        <a:lstStyle/>
        <a:p>
          <a:endParaRPr lang="en-IN"/>
        </a:p>
      </dgm:t>
    </dgm:pt>
    <dgm:pt modelId="{4BD6D075-2063-4942-8937-897B497F891C}">
      <dgm:prSet phldrT="[Text]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gm:spPr>
      <dgm:t>
        <a:bodyPr/>
        <a:lstStyle/>
        <a:p>
          <a:pPr algn="l"/>
          <a:r>
            <a:rPr lang="en-US" b="1" i="1" dirty="0">
              <a:latin typeface="Cambria" panose="02040503050406030204" pitchFamily="18" charset="0"/>
              <a:ea typeface="Cambria" panose="02040503050406030204" pitchFamily="18" charset="0"/>
            </a:rPr>
            <a:t>Physical Cause</a:t>
          </a:r>
          <a:endParaRPr lang="en-IN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8537F8E-AE3D-464E-8C19-679E0DFE186D}" type="parTrans" cxnId="{EDF8BB56-96BC-44F2-9B59-1416118C48C4}">
      <dgm:prSet/>
      <dgm:spPr/>
      <dgm:t>
        <a:bodyPr/>
        <a:lstStyle/>
        <a:p>
          <a:endParaRPr lang="en-IN"/>
        </a:p>
      </dgm:t>
    </dgm:pt>
    <dgm:pt modelId="{A95FA72E-1A37-463C-AC56-EF4D1FDF53E4}" type="sibTrans" cxnId="{EDF8BB56-96BC-44F2-9B59-1416118C48C4}">
      <dgm:prSet/>
      <dgm:spPr/>
      <dgm:t>
        <a:bodyPr/>
        <a:lstStyle/>
        <a:p>
          <a:endParaRPr lang="en-IN"/>
        </a:p>
      </dgm:t>
    </dgm:pt>
    <dgm:pt modelId="{1AF69462-658A-4576-8447-9FECD881F618}" type="pres">
      <dgm:prSet presAssocID="{2E507AD5-AFA9-4AA6-9E19-F8080B8C1C52}" presName="compositeShape" presStyleCnt="0">
        <dgm:presLayoutVars>
          <dgm:dir/>
          <dgm:resizeHandles/>
        </dgm:presLayoutVars>
      </dgm:prSet>
      <dgm:spPr/>
    </dgm:pt>
    <dgm:pt modelId="{9868BAF9-49EF-47BB-AEB0-1566030621B9}" type="pres">
      <dgm:prSet presAssocID="{2E507AD5-AFA9-4AA6-9E19-F8080B8C1C52}" presName="pyramid" presStyleLbl="node1" presStyleIdx="0" presStyleCnt="1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44D9CC0A-85FD-41C9-AC06-4A5839F89E21}" type="pres">
      <dgm:prSet presAssocID="{2E507AD5-AFA9-4AA6-9E19-F8080B8C1C52}" presName="theList" presStyleCnt="0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77D744BA-9C69-4F5F-A638-D8BA42320F7E}" type="pres">
      <dgm:prSet presAssocID="{107E5367-22C3-4851-A44B-DF2A8C1E30F2}" presName="aNode" presStyleLbl="fgAcc1" presStyleIdx="0" presStyleCnt="4">
        <dgm:presLayoutVars>
          <dgm:bulletEnabled val="1"/>
        </dgm:presLayoutVars>
      </dgm:prSet>
      <dgm:spPr/>
    </dgm:pt>
    <dgm:pt modelId="{A2F2CADF-D864-41B1-8FE8-1E3E9D60170C}" type="pres">
      <dgm:prSet presAssocID="{107E5367-22C3-4851-A44B-DF2A8C1E30F2}" presName="aSpace" presStyleCnt="0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29F8D485-6D6C-4BA5-A7EF-864C9D88FDA6}" type="pres">
      <dgm:prSet presAssocID="{23E43600-02F8-4A99-93FC-A050FD4A26C2}" presName="aNode" presStyleLbl="fgAcc1" presStyleIdx="1" presStyleCnt="4">
        <dgm:presLayoutVars>
          <dgm:bulletEnabled val="1"/>
        </dgm:presLayoutVars>
      </dgm:prSet>
      <dgm:spPr/>
    </dgm:pt>
    <dgm:pt modelId="{0CAE7231-3CF6-453E-A2A5-9E2ED449027A}" type="pres">
      <dgm:prSet presAssocID="{23E43600-02F8-4A99-93FC-A050FD4A26C2}" presName="aSpace" presStyleCnt="0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3DED1443-30FC-4827-BEC9-20478491F36F}" type="pres">
      <dgm:prSet presAssocID="{FD2F815F-8AD1-4265-8B89-BF5CF947F3EC}" presName="aNode" presStyleLbl="fgAcc1" presStyleIdx="2" presStyleCnt="4">
        <dgm:presLayoutVars>
          <dgm:bulletEnabled val="1"/>
        </dgm:presLayoutVars>
      </dgm:prSet>
      <dgm:spPr/>
    </dgm:pt>
    <dgm:pt modelId="{592119C6-5E12-4DDE-BD17-0A310DAA449D}" type="pres">
      <dgm:prSet presAssocID="{FD2F815F-8AD1-4265-8B89-BF5CF947F3EC}" presName="aSpace" presStyleCnt="0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  <dgm:pt modelId="{C27C34E8-E038-40E7-BAF1-56C36A188A17}" type="pres">
      <dgm:prSet presAssocID="{4BD6D075-2063-4942-8937-897B497F891C}" presName="aNode" presStyleLbl="fgAcc1" presStyleIdx="3" presStyleCnt="4">
        <dgm:presLayoutVars>
          <dgm:bulletEnabled val="1"/>
        </dgm:presLayoutVars>
      </dgm:prSet>
      <dgm:spPr/>
    </dgm:pt>
    <dgm:pt modelId="{75B7AE0C-CA11-4433-B8A0-9AA9448A8DCF}" type="pres">
      <dgm:prSet presAssocID="{4BD6D075-2063-4942-8937-897B497F891C}" presName="aSpace" presStyleCnt="0"/>
      <dgm:spPr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</dgm:pt>
  </dgm:ptLst>
  <dgm:cxnLst>
    <dgm:cxn modelId="{961F951A-03CC-4D3E-AB57-7ECFD9FA671F}" type="presOf" srcId="{107E5367-22C3-4851-A44B-DF2A8C1E30F2}" destId="{77D744BA-9C69-4F5F-A638-D8BA42320F7E}" srcOrd="0" destOrd="0" presId="urn:microsoft.com/office/officeart/2005/8/layout/pyramid2"/>
    <dgm:cxn modelId="{FBA25A24-0D97-4D34-86B9-54A90ED86479}" type="presOf" srcId="{4BD6D075-2063-4942-8937-897B497F891C}" destId="{C27C34E8-E038-40E7-BAF1-56C36A188A17}" srcOrd="0" destOrd="0" presId="urn:microsoft.com/office/officeart/2005/8/layout/pyramid2"/>
    <dgm:cxn modelId="{5F5FDC2D-66E0-4385-9B86-6CA112647FDC}" srcId="{2E507AD5-AFA9-4AA6-9E19-F8080B8C1C52}" destId="{107E5367-22C3-4851-A44B-DF2A8C1E30F2}" srcOrd="0" destOrd="0" parTransId="{1D871745-2225-45B4-AC42-D890719E23CF}" sibTransId="{9077AB9A-3E6D-4111-9A74-40D32D962E2E}"/>
    <dgm:cxn modelId="{27194A5E-B485-4DE8-9882-C65FA8DE8045}" srcId="{2E507AD5-AFA9-4AA6-9E19-F8080B8C1C52}" destId="{FD2F815F-8AD1-4265-8B89-BF5CF947F3EC}" srcOrd="2" destOrd="0" parTransId="{03CFB6EE-A597-41C3-BDDE-878868CAC041}" sibTransId="{E36A53CE-8A36-4F66-B542-5160D0401AEF}"/>
    <dgm:cxn modelId="{EDF8BB56-96BC-44F2-9B59-1416118C48C4}" srcId="{2E507AD5-AFA9-4AA6-9E19-F8080B8C1C52}" destId="{4BD6D075-2063-4942-8937-897B497F891C}" srcOrd="3" destOrd="0" parTransId="{F8537F8E-AE3D-464E-8C19-679E0DFE186D}" sibTransId="{A95FA72E-1A37-463C-AC56-EF4D1FDF53E4}"/>
    <dgm:cxn modelId="{06E61F94-EBEB-4362-A691-6C9F89142D30}" type="presOf" srcId="{2E507AD5-AFA9-4AA6-9E19-F8080B8C1C52}" destId="{1AF69462-658A-4576-8447-9FECD881F618}" srcOrd="0" destOrd="0" presId="urn:microsoft.com/office/officeart/2005/8/layout/pyramid2"/>
    <dgm:cxn modelId="{08C42CAA-4A7B-4544-B571-189CEB92D2CF}" type="presOf" srcId="{23E43600-02F8-4A99-93FC-A050FD4A26C2}" destId="{29F8D485-6D6C-4BA5-A7EF-864C9D88FDA6}" srcOrd="0" destOrd="0" presId="urn:microsoft.com/office/officeart/2005/8/layout/pyramid2"/>
    <dgm:cxn modelId="{4E25FFE3-E1BA-4D09-8056-A01D213C3CFB}" srcId="{2E507AD5-AFA9-4AA6-9E19-F8080B8C1C52}" destId="{23E43600-02F8-4A99-93FC-A050FD4A26C2}" srcOrd="1" destOrd="0" parTransId="{CDE2CAD2-1BDE-4EDA-A5B4-9E6B4A530135}" sibTransId="{6FF986F5-2CC3-47C9-90A5-496ADCA82677}"/>
    <dgm:cxn modelId="{5C0175FE-E797-4DBD-BF67-DB51E74096E4}" type="presOf" srcId="{FD2F815F-8AD1-4265-8B89-BF5CF947F3EC}" destId="{3DED1443-30FC-4827-BEC9-20478491F36F}" srcOrd="0" destOrd="0" presId="urn:microsoft.com/office/officeart/2005/8/layout/pyramid2"/>
    <dgm:cxn modelId="{E793FBC6-58C0-43E8-99B1-BF4E8C6A5BE2}" type="presParOf" srcId="{1AF69462-658A-4576-8447-9FECD881F618}" destId="{9868BAF9-49EF-47BB-AEB0-1566030621B9}" srcOrd="0" destOrd="0" presId="urn:microsoft.com/office/officeart/2005/8/layout/pyramid2"/>
    <dgm:cxn modelId="{BBEBA8D8-9993-44A2-9941-3A9601B2B628}" type="presParOf" srcId="{1AF69462-658A-4576-8447-9FECD881F618}" destId="{44D9CC0A-85FD-41C9-AC06-4A5839F89E21}" srcOrd="1" destOrd="0" presId="urn:microsoft.com/office/officeart/2005/8/layout/pyramid2"/>
    <dgm:cxn modelId="{4B6DAB5E-CBAB-40D3-ABDC-1DD202991181}" type="presParOf" srcId="{44D9CC0A-85FD-41C9-AC06-4A5839F89E21}" destId="{77D744BA-9C69-4F5F-A638-D8BA42320F7E}" srcOrd="0" destOrd="0" presId="urn:microsoft.com/office/officeart/2005/8/layout/pyramid2"/>
    <dgm:cxn modelId="{45BEA1FA-3142-42BD-91F4-3B36F7B73207}" type="presParOf" srcId="{44D9CC0A-85FD-41C9-AC06-4A5839F89E21}" destId="{A2F2CADF-D864-41B1-8FE8-1E3E9D60170C}" srcOrd="1" destOrd="0" presId="urn:microsoft.com/office/officeart/2005/8/layout/pyramid2"/>
    <dgm:cxn modelId="{B339B369-667C-4000-A8CC-B74FE6308DD7}" type="presParOf" srcId="{44D9CC0A-85FD-41C9-AC06-4A5839F89E21}" destId="{29F8D485-6D6C-4BA5-A7EF-864C9D88FDA6}" srcOrd="2" destOrd="0" presId="urn:microsoft.com/office/officeart/2005/8/layout/pyramid2"/>
    <dgm:cxn modelId="{AE2430CD-F5F9-4CF6-A96C-FDC12AEC9CC5}" type="presParOf" srcId="{44D9CC0A-85FD-41C9-AC06-4A5839F89E21}" destId="{0CAE7231-3CF6-453E-A2A5-9E2ED449027A}" srcOrd="3" destOrd="0" presId="urn:microsoft.com/office/officeart/2005/8/layout/pyramid2"/>
    <dgm:cxn modelId="{5E90E5A3-590C-4786-B9C9-E417AEFE2D88}" type="presParOf" srcId="{44D9CC0A-85FD-41C9-AC06-4A5839F89E21}" destId="{3DED1443-30FC-4827-BEC9-20478491F36F}" srcOrd="4" destOrd="0" presId="urn:microsoft.com/office/officeart/2005/8/layout/pyramid2"/>
    <dgm:cxn modelId="{4DAE26A0-CFEC-4560-98C4-E42C570BFBD4}" type="presParOf" srcId="{44D9CC0A-85FD-41C9-AC06-4A5839F89E21}" destId="{592119C6-5E12-4DDE-BD17-0A310DAA449D}" srcOrd="5" destOrd="0" presId="urn:microsoft.com/office/officeart/2005/8/layout/pyramid2"/>
    <dgm:cxn modelId="{9B42DDA1-BD28-454C-9B08-B9B8BF37C6EF}" type="presParOf" srcId="{44D9CC0A-85FD-41C9-AC06-4A5839F89E21}" destId="{C27C34E8-E038-40E7-BAF1-56C36A188A17}" srcOrd="6" destOrd="0" presId="urn:microsoft.com/office/officeart/2005/8/layout/pyramid2"/>
    <dgm:cxn modelId="{40642594-3C61-4DFC-AD77-C45CBE65E772}" type="presParOf" srcId="{44D9CC0A-85FD-41C9-AC06-4A5839F89E21}" destId="{75B7AE0C-CA11-4433-B8A0-9AA9448A8DCF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C6E87-369B-4CCD-858E-FE767073A609}">
      <dsp:nvSpPr>
        <dsp:cNvPr id="0" name=""/>
        <dsp:cNvSpPr/>
      </dsp:nvSpPr>
      <dsp:spPr>
        <a:xfrm>
          <a:off x="1496714" y="5952"/>
          <a:ext cx="2282031" cy="11410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DISABILITY</a:t>
          </a:r>
          <a:endParaRPr lang="en-IN" sz="32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530133" y="39371"/>
        <a:ext cx="2215193" cy="1074177"/>
      </dsp:txXfrm>
    </dsp:sp>
    <dsp:sp modelId="{D815431C-DA7F-4AD3-B576-29F5787A007C}">
      <dsp:nvSpPr>
        <dsp:cNvPr id="0" name=""/>
        <dsp:cNvSpPr/>
      </dsp:nvSpPr>
      <dsp:spPr>
        <a:xfrm>
          <a:off x="1724917" y="1146968"/>
          <a:ext cx="228203" cy="8557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5761"/>
              </a:lnTo>
              <a:lnTo>
                <a:pt x="228203" y="8557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0F735B-7A54-455B-927D-567AC58B988C}">
      <dsp:nvSpPr>
        <dsp:cNvPr id="0" name=""/>
        <dsp:cNvSpPr/>
      </dsp:nvSpPr>
      <dsp:spPr>
        <a:xfrm>
          <a:off x="1953121" y="1432222"/>
          <a:ext cx="1825625" cy="1141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300" b="1" kern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Disability</a:t>
          </a:r>
          <a:r>
            <a:rPr lang="en-US" sz="1300" b="1" kern="1200" baseline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 is a disadvantage that restricts the functions or movements of a person.</a:t>
          </a:r>
          <a:endParaRPr lang="en-IN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986540" y="1465641"/>
        <a:ext cx="1758787" cy="1074177"/>
      </dsp:txXfrm>
    </dsp:sp>
    <dsp:sp modelId="{A5227F48-E96A-4619-8C8F-02E2C03F73C5}">
      <dsp:nvSpPr>
        <dsp:cNvPr id="0" name=""/>
        <dsp:cNvSpPr/>
      </dsp:nvSpPr>
      <dsp:spPr>
        <a:xfrm>
          <a:off x="1724917" y="1146968"/>
          <a:ext cx="228203" cy="2282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2031"/>
              </a:lnTo>
              <a:lnTo>
                <a:pt x="228203" y="22820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4A15CB-B4A0-49F8-8212-80B9C8CC2C7B}">
      <dsp:nvSpPr>
        <dsp:cNvPr id="0" name=""/>
        <dsp:cNvSpPr/>
      </dsp:nvSpPr>
      <dsp:spPr>
        <a:xfrm>
          <a:off x="1953121" y="2858491"/>
          <a:ext cx="1825625" cy="1141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300" b="1" i="0" kern="12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rPr>
            <a:t>No chances to become normal.</a:t>
          </a:r>
          <a:endParaRPr lang="en-IN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986540" y="2891910"/>
        <a:ext cx="1758787" cy="1074177"/>
      </dsp:txXfrm>
    </dsp:sp>
    <dsp:sp modelId="{64230081-AB34-430B-98EA-3D0F9B752360}">
      <dsp:nvSpPr>
        <dsp:cNvPr id="0" name=""/>
        <dsp:cNvSpPr/>
      </dsp:nvSpPr>
      <dsp:spPr>
        <a:xfrm>
          <a:off x="1724917" y="1146968"/>
          <a:ext cx="228203" cy="3708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8300"/>
              </a:lnTo>
              <a:lnTo>
                <a:pt x="228203" y="37083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BE481-0129-4DEF-943E-C55A7FB49F55}">
      <dsp:nvSpPr>
        <dsp:cNvPr id="0" name=""/>
        <dsp:cNvSpPr/>
      </dsp:nvSpPr>
      <dsp:spPr>
        <a:xfrm>
          <a:off x="1953121" y="4284761"/>
          <a:ext cx="1825625" cy="1141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300" b="1" i="0" kern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Disability is often</a:t>
          </a:r>
          <a:r>
            <a:rPr lang="en-US" sz="1300" b="1" i="0" kern="1200" baseline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associated with body parts.</a:t>
          </a:r>
          <a:endParaRPr lang="en-IN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986540" y="4318180"/>
        <a:ext cx="1758787" cy="1074177"/>
      </dsp:txXfrm>
    </dsp:sp>
    <dsp:sp modelId="{68A6CDB6-4980-4447-BE21-9B770877C3D8}">
      <dsp:nvSpPr>
        <dsp:cNvPr id="0" name=""/>
        <dsp:cNvSpPr/>
      </dsp:nvSpPr>
      <dsp:spPr>
        <a:xfrm>
          <a:off x="1724917" y="1146968"/>
          <a:ext cx="228203" cy="5134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4570"/>
              </a:lnTo>
              <a:lnTo>
                <a:pt x="228203" y="51345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E7B9CA-77B3-439F-BE2E-24ECB9558D2F}">
      <dsp:nvSpPr>
        <dsp:cNvPr id="0" name=""/>
        <dsp:cNvSpPr/>
      </dsp:nvSpPr>
      <dsp:spPr>
        <a:xfrm>
          <a:off x="1953121" y="5711030"/>
          <a:ext cx="1825625" cy="1141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300" b="1" i="0" kern="12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rPr>
            <a:t>i.e. Cognitive , intellectual, Physical Disability.</a:t>
          </a:r>
          <a:endParaRPr lang="en-IN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986540" y="5744449"/>
        <a:ext cx="1758787" cy="1074177"/>
      </dsp:txXfrm>
    </dsp:sp>
    <dsp:sp modelId="{1DD35EED-9DA7-4258-B3EF-F9B97BCB99EC}">
      <dsp:nvSpPr>
        <dsp:cNvPr id="0" name=""/>
        <dsp:cNvSpPr/>
      </dsp:nvSpPr>
      <dsp:spPr>
        <a:xfrm>
          <a:off x="4349253" y="5952"/>
          <a:ext cx="2282031" cy="11410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DISORDER</a:t>
          </a:r>
          <a:endParaRPr lang="en-IN" sz="32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382672" y="39371"/>
        <a:ext cx="2215193" cy="1074177"/>
      </dsp:txXfrm>
    </dsp:sp>
    <dsp:sp modelId="{5ECAC57E-636F-4EE9-977D-27575922503D}">
      <dsp:nvSpPr>
        <dsp:cNvPr id="0" name=""/>
        <dsp:cNvSpPr/>
      </dsp:nvSpPr>
      <dsp:spPr>
        <a:xfrm>
          <a:off x="4577457" y="1146968"/>
          <a:ext cx="228203" cy="8557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5761"/>
              </a:lnTo>
              <a:lnTo>
                <a:pt x="228203" y="8557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8751D3-943C-4EA7-B174-6884B11B9E5B}">
      <dsp:nvSpPr>
        <dsp:cNvPr id="0" name=""/>
        <dsp:cNvSpPr/>
      </dsp:nvSpPr>
      <dsp:spPr>
        <a:xfrm>
          <a:off x="4805660" y="1432222"/>
          <a:ext cx="1825625" cy="1141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Disorder is the disruption caused to the normal functions of a person.</a:t>
          </a:r>
          <a:endParaRPr lang="en-IN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839079" y="1465641"/>
        <a:ext cx="1758787" cy="1074177"/>
      </dsp:txXfrm>
    </dsp:sp>
    <dsp:sp modelId="{AF1CFF1E-2E4D-4013-B258-3BB28CC23431}">
      <dsp:nvSpPr>
        <dsp:cNvPr id="0" name=""/>
        <dsp:cNvSpPr/>
      </dsp:nvSpPr>
      <dsp:spPr>
        <a:xfrm>
          <a:off x="4577457" y="1146968"/>
          <a:ext cx="228203" cy="2282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2031"/>
              </a:lnTo>
              <a:lnTo>
                <a:pt x="228203" y="22820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DD289A-D338-4F91-BD89-D0BEA01ECC13}">
      <dsp:nvSpPr>
        <dsp:cNvPr id="0" name=""/>
        <dsp:cNvSpPr/>
      </dsp:nvSpPr>
      <dsp:spPr>
        <a:xfrm>
          <a:off x="4805660" y="2858491"/>
          <a:ext cx="1825625" cy="1141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rPr>
            <a:t>Chances to become normal. </a:t>
          </a:r>
          <a:endParaRPr lang="en-IN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839079" y="2891910"/>
        <a:ext cx="1758787" cy="1074177"/>
      </dsp:txXfrm>
    </dsp:sp>
    <dsp:sp modelId="{5AC35DD2-C9B2-484E-9BC0-9981AA390CD2}">
      <dsp:nvSpPr>
        <dsp:cNvPr id="0" name=""/>
        <dsp:cNvSpPr/>
      </dsp:nvSpPr>
      <dsp:spPr>
        <a:xfrm>
          <a:off x="4577457" y="1146968"/>
          <a:ext cx="228203" cy="3708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8300"/>
              </a:lnTo>
              <a:lnTo>
                <a:pt x="228203" y="37083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1A426E-8ED6-490F-A293-3B8F9B816C0A}">
      <dsp:nvSpPr>
        <dsp:cNvPr id="0" name=""/>
        <dsp:cNvSpPr/>
      </dsp:nvSpPr>
      <dsp:spPr>
        <a:xfrm>
          <a:off x="4805660" y="4284761"/>
          <a:ext cx="1825625" cy="1141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Disorder</a:t>
          </a:r>
          <a:r>
            <a:rPr lang="en-US" sz="1300" b="1" i="0" kern="1200" baseline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is often associated with mental competency.</a:t>
          </a:r>
          <a:endParaRPr lang="en-IN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839079" y="4318180"/>
        <a:ext cx="1758787" cy="1074177"/>
      </dsp:txXfrm>
    </dsp:sp>
    <dsp:sp modelId="{5D20D992-615E-4513-AA7F-FE9C136FF048}">
      <dsp:nvSpPr>
        <dsp:cNvPr id="0" name=""/>
        <dsp:cNvSpPr/>
      </dsp:nvSpPr>
      <dsp:spPr>
        <a:xfrm>
          <a:off x="4577457" y="1146968"/>
          <a:ext cx="228203" cy="5134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4570"/>
              </a:lnTo>
              <a:lnTo>
                <a:pt x="228203" y="51345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FFCC41-DC17-49CC-AFE1-857F2360856C}">
      <dsp:nvSpPr>
        <dsp:cNvPr id="0" name=""/>
        <dsp:cNvSpPr/>
      </dsp:nvSpPr>
      <dsp:spPr>
        <a:xfrm>
          <a:off x="4805660" y="5711030"/>
          <a:ext cx="1825625" cy="1141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rPr>
            <a:t>i.e.  ADHD, SPD, ASD,</a:t>
          </a:r>
          <a:r>
            <a:rPr lang="en-US" sz="1300" b="1" i="0" kern="1200" baseline="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rPr>
            <a:t> ODD, OCD</a:t>
          </a:r>
          <a:endParaRPr lang="en-IN" sz="13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839079" y="5744449"/>
        <a:ext cx="1758787" cy="107417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8BAF9-49EF-47BB-AEB0-1566030621B9}">
      <dsp:nvSpPr>
        <dsp:cNvPr id="0" name=""/>
        <dsp:cNvSpPr/>
      </dsp:nvSpPr>
      <dsp:spPr>
        <a:xfrm>
          <a:off x="0" y="0"/>
          <a:ext cx="4969565" cy="5486400"/>
        </a:xfrm>
        <a:prstGeom prst="triangl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D744BA-9C69-4F5F-A638-D8BA42320F7E}">
      <dsp:nvSpPr>
        <dsp:cNvPr id="0" name=""/>
        <dsp:cNvSpPr/>
      </dsp:nvSpPr>
      <dsp:spPr>
        <a:xfrm>
          <a:off x="2484782" y="551586"/>
          <a:ext cx="3230217" cy="12987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>
              <a:latin typeface="Cambria" panose="02040503050406030204" pitchFamily="18" charset="0"/>
              <a:ea typeface="Cambria" panose="02040503050406030204" pitchFamily="18" charset="0"/>
            </a:rPr>
            <a:t>Genetic Factors</a:t>
          </a:r>
          <a:endParaRPr lang="en-IN" sz="33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548181" y="614985"/>
        <a:ext cx="3103419" cy="1171935"/>
      </dsp:txXfrm>
    </dsp:sp>
    <dsp:sp modelId="{29F8D485-6D6C-4BA5-A7EF-864C9D88FDA6}">
      <dsp:nvSpPr>
        <dsp:cNvPr id="0" name=""/>
        <dsp:cNvSpPr/>
      </dsp:nvSpPr>
      <dsp:spPr>
        <a:xfrm>
          <a:off x="2484782" y="2012662"/>
          <a:ext cx="3230217" cy="12987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latin typeface="Cambria" panose="02040503050406030204" pitchFamily="18" charset="0"/>
              <a:ea typeface="Cambria" panose="02040503050406030204" pitchFamily="18" charset="0"/>
            </a:rPr>
            <a:t>Brain development</a:t>
          </a:r>
          <a:endParaRPr lang="en-IN" sz="33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548181" y="2076061"/>
        <a:ext cx="3103419" cy="1171935"/>
      </dsp:txXfrm>
    </dsp:sp>
    <dsp:sp modelId="{3DED1443-30FC-4827-BEC9-20478491F36F}">
      <dsp:nvSpPr>
        <dsp:cNvPr id="0" name=""/>
        <dsp:cNvSpPr/>
      </dsp:nvSpPr>
      <dsp:spPr>
        <a:xfrm>
          <a:off x="2484782" y="3473737"/>
          <a:ext cx="3230217" cy="12987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>
              <a:latin typeface="Cambria" panose="02040503050406030204" pitchFamily="18" charset="0"/>
              <a:ea typeface="Cambria" panose="02040503050406030204" pitchFamily="18" charset="0"/>
            </a:rPr>
            <a:t>Environmental Factors</a:t>
          </a:r>
          <a:endParaRPr lang="en-IN" sz="33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548181" y="3537136"/>
        <a:ext cx="3103419" cy="117193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083E4-4B17-46FE-9076-B14E92C46BA0}">
      <dsp:nvSpPr>
        <dsp:cNvPr id="0" name=""/>
        <dsp:cNvSpPr/>
      </dsp:nvSpPr>
      <dsp:spPr>
        <a:xfrm>
          <a:off x="1168227" y="488186"/>
          <a:ext cx="1818195" cy="121273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mbria" panose="02040503050406030204" pitchFamily="18" charset="0"/>
              <a:ea typeface="Cambria" panose="02040503050406030204" pitchFamily="18" charset="0"/>
            </a:rPr>
            <a:t>Does not think before speaking</a:t>
          </a:r>
          <a:endParaRPr lang="en-IN" sz="17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459138" y="488186"/>
        <a:ext cx="1527284" cy="1212736"/>
      </dsp:txXfrm>
    </dsp:sp>
    <dsp:sp modelId="{23F64188-A176-4133-BE5F-118BA1F2EE7E}">
      <dsp:nvSpPr>
        <dsp:cNvPr id="0" name=""/>
        <dsp:cNvSpPr/>
      </dsp:nvSpPr>
      <dsp:spPr>
        <a:xfrm>
          <a:off x="1168227" y="1700923"/>
          <a:ext cx="1818195" cy="1212736"/>
        </a:xfrm>
        <a:prstGeom prst="rect">
          <a:avLst/>
        </a:prstGeom>
        <a:solidFill>
          <a:schemeClr val="accent4">
            <a:tint val="40000"/>
            <a:alpha val="90000"/>
            <a:hueOff val="1086193"/>
            <a:satOff val="-5125"/>
            <a:lumOff val="-185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mbria" panose="02040503050406030204" pitchFamily="18" charset="0"/>
              <a:ea typeface="Cambria" panose="02040503050406030204" pitchFamily="18" charset="0"/>
            </a:rPr>
            <a:t>Lack of concentration</a:t>
          </a:r>
          <a:endParaRPr lang="en-IN" sz="17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459138" y="1700923"/>
        <a:ext cx="1527284" cy="1212736"/>
      </dsp:txXfrm>
    </dsp:sp>
    <dsp:sp modelId="{A25082B7-0098-498E-B0CF-82D996E819C5}">
      <dsp:nvSpPr>
        <dsp:cNvPr id="0" name=""/>
        <dsp:cNvSpPr/>
      </dsp:nvSpPr>
      <dsp:spPr>
        <a:xfrm>
          <a:off x="1168227" y="2913660"/>
          <a:ext cx="1818195" cy="1212736"/>
        </a:xfrm>
        <a:prstGeom prst="rect">
          <a:avLst/>
        </a:prstGeom>
        <a:solidFill>
          <a:schemeClr val="accent4">
            <a:tint val="40000"/>
            <a:alpha val="90000"/>
            <a:hueOff val="2172385"/>
            <a:satOff val="-10249"/>
            <a:lumOff val="-37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mbria" panose="02040503050406030204" pitchFamily="18" charset="0"/>
              <a:ea typeface="Cambria" panose="02040503050406030204" pitchFamily="18" charset="0"/>
            </a:rPr>
            <a:t>Normally depressed</a:t>
          </a:r>
          <a:endParaRPr lang="en-IN" sz="17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459138" y="2913660"/>
        <a:ext cx="1527284" cy="1212736"/>
      </dsp:txXfrm>
    </dsp:sp>
    <dsp:sp modelId="{D3BBD513-C0E0-456B-AC1D-E7F2E18FBC9D}">
      <dsp:nvSpPr>
        <dsp:cNvPr id="0" name=""/>
        <dsp:cNvSpPr/>
      </dsp:nvSpPr>
      <dsp:spPr>
        <a:xfrm>
          <a:off x="1168227" y="4126396"/>
          <a:ext cx="1818195" cy="1212736"/>
        </a:xfrm>
        <a:prstGeom prst="rect">
          <a:avLst/>
        </a:prstGeom>
        <a:solidFill>
          <a:schemeClr val="accent4">
            <a:tint val="40000"/>
            <a:alpha val="90000"/>
            <a:hueOff val="3258578"/>
            <a:satOff val="-15373"/>
            <a:lumOff val="-555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mbria" panose="02040503050406030204" pitchFamily="18" charset="0"/>
              <a:ea typeface="Cambria" panose="02040503050406030204" pitchFamily="18" charset="0"/>
            </a:rPr>
            <a:t>Remain stressed and worried</a:t>
          </a:r>
          <a:endParaRPr lang="en-IN" sz="17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459138" y="4126396"/>
        <a:ext cx="1527284" cy="1212736"/>
      </dsp:txXfrm>
    </dsp:sp>
    <dsp:sp modelId="{51494D9F-7E5E-4524-B4C2-C625B1E27531}">
      <dsp:nvSpPr>
        <dsp:cNvPr id="0" name=""/>
        <dsp:cNvSpPr/>
      </dsp:nvSpPr>
      <dsp:spPr>
        <a:xfrm>
          <a:off x="198523" y="3334"/>
          <a:ext cx="1212130" cy="121213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COGNITIVE</a:t>
          </a:r>
          <a:endParaRPr lang="en-IN" sz="900" kern="12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76035" y="180846"/>
        <a:ext cx="857106" cy="857106"/>
      </dsp:txXfrm>
    </dsp:sp>
    <dsp:sp modelId="{5CC76049-2DC0-49E7-B841-315A8D2C5BE2}">
      <dsp:nvSpPr>
        <dsp:cNvPr id="0" name=""/>
        <dsp:cNvSpPr/>
      </dsp:nvSpPr>
      <dsp:spPr>
        <a:xfrm>
          <a:off x="4198554" y="488186"/>
          <a:ext cx="1818195" cy="1212736"/>
        </a:xfrm>
        <a:prstGeom prst="rect">
          <a:avLst/>
        </a:prstGeom>
        <a:solidFill>
          <a:schemeClr val="accent4">
            <a:tint val="40000"/>
            <a:alpha val="90000"/>
            <a:hueOff val="4344770"/>
            <a:satOff val="-20498"/>
            <a:lumOff val="-74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mbria" panose="02040503050406030204" pitchFamily="18" charset="0"/>
              <a:ea typeface="Cambria" panose="02040503050406030204" pitchFamily="18" charset="0"/>
            </a:rPr>
            <a:t>Does not make friends easily </a:t>
          </a:r>
          <a:endParaRPr lang="en-IN" sz="17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489465" y="488186"/>
        <a:ext cx="1527284" cy="1212736"/>
      </dsp:txXfrm>
    </dsp:sp>
    <dsp:sp modelId="{9D18C25D-D268-42E3-8FDC-9FEF336369BB}">
      <dsp:nvSpPr>
        <dsp:cNvPr id="0" name=""/>
        <dsp:cNvSpPr/>
      </dsp:nvSpPr>
      <dsp:spPr>
        <a:xfrm>
          <a:off x="4198554" y="1700923"/>
          <a:ext cx="1818195" cy="1212736"/>
        </a:xfrm>
        <a:prstGeom prst="rect">
          <a:avLst/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mbria" panose="02040503050406030204" pitchFamily="18" charset="0"/>
              <a:ea typeface="Cambria" panose="02040503050406030204" pitchFamily="18" charset="0"/>
            </a:rPr>
            <a:t>Lack of self-respect</a:t>
          </a:r>
          <a:endParaRPr lang="en-IN" sz="17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489465" y="1700923"/>
        <a:ext cx="1527284" cy="1212736"/>
      </dsp:txXfrm>
    </dsp:sp>
    <dsp:sp modelId="{68901B6D-FE3D-406E-A71B-CD3B9D6B3A85}">
      <dsp:nvSpPr>
        <dsp:cNvPr id="0" name=""/>
        <dsp:cNvSpPr/>
      </dsp:nvSpPr>
      <dsp:spPr>
        <a:xfrm>
          <a:off x="4198554" y="2913660"/>
          <a:ext cx="1818195" cy="1212736"/>
        </a:xfrm>
        <a:prstGeom prst="rect">
          <a:avLst/>
        </a:prstGeom>
        <a:solidFill>
          <a:schemeClr val="accent4">
            <a:tint val="40000"/>
            <a:alpha val="90000"/>
            <a:hueOff val="6517155"/>
            <a:satOff val="-30747"/>
            <a:lumOff val="-1111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mbria" panose="02040503050406030204" pitchFamily="18" charset="0"/>
              <a:ea typeface="Cambria" panose="02040503050406030204" pitchFamily="18" charset="0"/>
            </a:rPr>
            <a:t>Irritation  </a:t>
          </a:r>
          <a:endParaRPr lang="en-IN" sz="17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489465" y="2913660"/>
        <a:ext cx="1527284" cy="1212736"/>
      </dsp:txXfrm>
    </dsp:sp>
    <dsp:sp modelId="{B042619B-2C56-4BF5-A260-5F742679A546}">
      <dsp:nvSpPr>
        <dsp:cNvPr id="0" name=""/>
        <dsp:cNvSpPr/>
      </dsp:nvSpPr>
      <dsp:spPr>
        <a:xfrm>
          <a:off x="3228849" y="3334"/>
          <a:ext cx="1212130" cy="1212130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PSYCHOLOGICAL</a:t>
          </a:r>
          <a:endParaRPr lang="en-IN" sz="900" kern="12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406361" y="180846"/>
        <a:ext cx="857106" cy="857106"/>
      </dsp:txXfrm>
    </dsp:sp>
    <dsp:sp modelId="{D7543106-E3D0-4D0F-87B9-A85D2B87EB7A}">
      <dsp:nvSpPr>
        <dsp:cNvPr id="0" name=""/>
        <dsp:cNvSpPr/>
      </dsp:nvSpPr>
      <dsp:spPr>
        <a:xfrm>
          <a:off x="7228880" y="488186"/>
          <a:ext cx="1818195" cy="1212736"/>
        </a:xfrm>
        <a:prstGeom prst="rect">
          <a:avLst/>
        </a:prstGeom>
        <a:solidFill>
          <a:schemeClr val="accent4">
            <a:tint val="40000"/>
            <a:alpha val="90000"/>
            <a:hueOff val="7603347"/>
            <a:satOff val="-35871"/>
            <a:lumOff val="-1296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mbria" panose="02040503050406030204" pitchFamily="18" charset="0"/>
              <a:ea typeface="Cambria" panose="02040503050406030204" pitchFamily="18" charset="0"/>
            </a:rPr>
            <a:t>Blame others</a:t>
          </a:r>
          <a:endParaRPr lang="en-IN" sz="17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519792" y="488186"/>
        <a:ext cx="1527284" cy="1212736"/>
      </dsp:txXfrm>
    </dsp:sp>
    <dsp:sp modelId="{0796CBAA-4FF5-46D2-8590-670764DFDF37}">
      <dsp:nvSpPr>
        <dsp:cNvPr id="0" name=""/>
        <dsp:cNvSpPr/>
      </dsp:nvSpPr>
      <dsp:spPr>
        <a:xfrm>
          <a:off x="7228880" y="1700923"/>
          <a:ext cx="1818195" cy="1212736"/>
        </a:xfrm>
        <a:prstGeom prst="rect">
          <a:avLst/>
        </a:prstGeom>
        <a:solidFill>
          <a:schemeClr val="accent4">
            <a:tint val="40000"/>
            <a:alpha val="90000"/>
            <a:hueOff val="8689540"/>
            <a:satOff val="-40996"/>
            <a:lumOff val="-1481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mbria" panose="02040503050406030204" pitchFamily="18" charset="0"/>
              <a:ea typeface="Cambria" panose="02040503050406030204" pitchFamily="18" charset="0"/>
            </a:rPr>
            <a:t>Over aggressive</a:t>
          </a:r>
          <a:endParaRPr lang="en-IN" sz="17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519792" y="1700923"/>
        <a:ext cx="1527284" cy="1212736"/>
      </dsp:txXfrm>
    </dsp:sp>
    <dsp:sp modelId="{70F1D76C-5F78-42A6-89A0-77C2F1710715}">
      <dsp:nvSpPr>
        <dsp:cNvPr id="0" name=""/>
        <dsp:cNvSpPr/>
      </dsp:nvSpPr>
      <dsp:spPr>
        <a:xfrm>
          <a:off x="7228880" y="2913660"/>
          <a:ext cx="1818195" cy="1212736"/>
        </a:xfrm>
        <a:prstGeom prst="rect">
          <a:avLst/>
        </a:prstGeom>
        <a:solidFill>
          <a:schemeClr val="accent4">
            <a:tint val="40000"/>
            <a:alpha val="90000"/>
            <a:hueOff val="9775733"/>
            <a:satOff val="-46120"/>
            <a:lumOff val="-1666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mbria" panose="02040503050406030204" pitchFamily="18" charset="0"/>
              <a:ea typeface="Cambria" panose="02040503050406030204" pitchFamily="18" charset="0"/>
            </a:rPr>
            <a:t>Always argumentative</a:t>
          </a:r>
          <a:endParaRPr lang="en-IN" sz="17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519792" y="2913660"/>
        <a:ext cx="1527284" cy="1212736"/>
      </dsp:txXfrm>
    </dsp:sp>
    <dsp:sp modelId="{3AFC5CAC-5DDE-4C5B-9329-1E88ADCC2BED}">
      <dsp:nvSpPr>
        <dsp:cNvPr id="0" name=""/>
        <dsp:cNvSpPr/>
      </dsp:nvSpPr>
      <dsp:spPr>
        <a:xfrm>
          <a:off x="7228880" y="4126396"/>
          <a:ext cx="1818195" cy="1212736"/>
        </a:xfrm>
        <a:prstGeom prst="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mbria" panose="02040503050406030204" pitchFamily="18" charset="0"/>
              <a:ea typeface="Cambria" panose="02040503050406030204" pitchFamily="18" charset="0"/>
            </a:rPr>
            <a:t>Fight with friends repeatedly</a:t>
          </a:r>
          <a:endParaRPr lang="en-IN" sz="17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519792" y="4126396"/>
        <a:ext cx="1527284" cy="1212736"/>
      </dsp:txXfrm>
    </dsp:sp>
    <dsp:sp modelId="{8BD0CF27-443C-4DC3-860F-B22F73474166}">
      <dsp:nvSpPr>
        <dsp:cNvPr id="0" name=""/>
        <dsp:cNvSpPr/>
      </dsp:nvSpPr>
      <dsp:spPr>
        <a:xfrm>
          <a:off x="6259176" y="3334"/>
          <a:ext cx="1212130" cy="1212130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BEHAVIOURAL</a:t>
          </a:r>
          <a:endParaRPr lang="en-IN" sz="900" kern="12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436688" y="180846"/>
        <a:ext cx="857106" cy="8571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8BAF9-49EF-47BB-AEB0-1566030621B9}">
      <dsp:nvSpPr>
        <dsp:cNvPr id="0" name=""/>
        <dsp:cNvSpPr/>
      </dsp:nvSpPr>
      <dsp:spPr>
        <a:xfrm>
          <a:off x="791752" y="0"/>
          <a:ext cx="5602517" cy="5602517"/>
        </a:xfrm>
        <a:prstGeom prst="triangl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D744BA-9C69-4F5F-A638-D8BA42320F7E}">
      <dsp:nvSpPr>
        <dsp:cNvPr id="0" name=""/>
        <dsp:cNvSpPr/>
      </dsp:nvSpPr>
      <dsp:spPr>
        <a:xfrm>
          <a:off x="3593010" y="560798"/>
          <a:ext cx="3641636" cy="9957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 dirty="0">
              <a:latin typeface="Cambria" panose="02040503050406030204" pitchFamily="18" charset="0"/>
              <a:ea typeface="Cambria" panose="02040503050406030204" pitchFamily="18" charset="0"/>
            </a:rPr>
            <a:t>Genetic or Biological Factors</a:t>
          </a:r>
          <a:endParaRPr lang="en-IN" sz="26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641619" y="609407"/>
        <a:ext cx="3544418" cy="898541"/>
      </dsp:txXfrm>
    </dsp:sp>
    <dsp:sp modelId="{29F8D485-6D6C-4BA5-A7EF-864C9D88FDA6}">
      <dsp:nvSpPr>
        <dsp:cNvPr id="0" name=""/>
        <dsp:cNvSpPr/>
      </dsp:nvSpPr>
      <dsp:spPr>
        <a:xfrm>
          <a:off x="3593010" y="1681028"/>
          <a:ext cx="3641636" cy="9957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 dirty="0">
              <a:latin typeface="Cambria" panose="02040503050406030204" pitchFamily="18" charset="0"/>
              <a:ea typeface="Cambria" panose="02040503050406030204" pitchFamily="18" charset="0"/>
            </a:rPr>
            <a:t>Psychological Factors</a:t>
          </a:r>
          <a:endParaRPr lang="en-IN" sz="26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641619" y="1729637"/>
        <a:ext cx="3544418" cy="898541"/>
      </dsp:txXfrm>
    </dsp:sp>
    <dsp:sp modelId="{3DED1443-30FC-4827-BEC9-20478491F36F}">
      <dsp:nvSpPr>
        <dsp:cNvPr id="0" name=""/>
        <dsp:cNvSpPr/>
      </dsp:nvSpPr>
      <dsp:spPr>
        <a:xfrm>
          <a:off x="3593010" y="2801258"/>
          <a:ext cx="3641636" cy="9957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 dirty="0">
              <a:latin typeface="Cambria" panose="02040503050406030204" pitchFamily="18" charset="0"/>
              <a:ea typeface="Cambria" panose="02040503050406030204" pitchFamily="18" charset="0"/>
            </a:rPr>
            <a:t>Social Factors</a:t>
          </a:r>
          <a:endParaRPr lang="en-IN" sz="26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641619" y="2849867"/>
        <a:ext cx="3544418" cy="898541"/>
      </dsp:txXfrm>
    </dsp:sp>
    <dsp:sp modelId="{C27C34E8-E038-40E7-BAF1-56C36A188A17}">
      <dsp:nvSpPr>
        <dsp:cNvPr id="0" name=""/>
        <dsp:cNvSpPr/>
      </dsp:nvSpPr>
      <dsp:spPr>
        <a:xfrm>
          <a:off x="3593010" y="3921488"/>
          <a:ext cx="3641636" cy="9957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 dirty="0">
              <a:latin typeface="Cambria" panose="02040503050406030204" pitchFamily="18" charset="0"/>
              <a:ea typeface="Cambria" panose="02040503050406030204" pitchFamily="18" charset="0"/>
            </a:rPr>
            <a:t>Physical Factors</a:t>
          </a:r>
          <a:endParaRPr lang="en-IN" sz="26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641619" y="3970097"/>
        <a:ext cx="3544418" cy="89854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664BC9-8BB3-4C8A-B286-3652BE8A15A0}">
      <dsp:nvSpPr>
        <dsp:cNvPr id="0" name=""/>
        <dsp:cNvSpPr/>
      </dsp:nvSpPr>
      <dsp:spPr>
        <a:xfrm>
          <a:off x="-6371254" y="-975273"/>
          <a:ext cx="7589347" cy="7589347"/>
        </a:xfrm>
        <a:prstGeom prst="blockArc">
          <a:avLst>
            <a:gd name="adj1" fmla="val 18900000"/>
            <a:gd name="adj2" fmla="val 2700000"/>
            <a:gd name="adj3" fmla="val 285"/>
          </a:avLst>
        </a:prstGeom>
        <a:noFill/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-40000" prstMaterial="clear">
          <a:bevelT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3E918F-B3AE-4FB0-A0B2-AAFC547E0962}">
      <dsp:nvSpPr>
        <dsp:cNvPr id="0" name=""/>
        <dsp:cNvSpPr/>
      </dsp:nvSpPr>
      <dsp:spPr>
        <a:xfrm>
          <a:off x="395561" y="256339"/>
          <a:ext cx="10120960" cy="5124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76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Medical check-up</a:t>
          </a:r>
          <a:endParaRPr lang="en-IN" sz="1800" kern="1200" dirty="0"/>
        </a:p>
      </dsp:txBody>
      <dsp:txXfrm>
        <a:off x="395561" y="256339"/>
        <a:ext cx="10120960" cy="512454"/>
      </dsp:txXfrm>
    </dsp:sp>
    <dsp:sp modelId="{1D9940AC-A960-4860-B804-7FABD8A40B5B}">
      <dsp:nvSpPr>
        <dsp:cNvPr id="0" name=""/>
        <dsp:cNvSpPr/>
      </dsp:nvSpPr>
      <dsp:spPr>
        <a:xfrm>
          <a:off x="75277" y="192283"/>
          <a:ext cx="640567" cy="640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27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81BE91-FBAD-4C3F-B4DA-6AD8507F1DB0}">
      <dsp:nvSpPr>
        <dsp:cNvPr id="0" name=""/>
        <dsp:cNvSpPr/>
      </dsp:nvSpPr>
      <dsp:spPr>
        <a:xfrm>
          <a:off x="859635" y="1025472"/>
          <a:ext cx="9656886" cy="5124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76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Physical activities must be based on interests of children</a:t>
          </a:r>
          <a:endParaRPr lang="en-IN" sz="1800" kern="1200" dirty="0"/>
        </a:p>
      </dsp:txBody>
      <dsp:txXfrm>
        <a:off x="859635" y="1025472"/>
        <a:ext cx="9656886" cy="512454"/>
      </dsp:txXfrm>
    </dsp:sp>
    <dsp:sp modelId="{86B78979-F89B-4718-A936-B181D3618CC9}">
      <dsp:nvSpPr>
        <dsp:cNvPr id="0" name=""/>
        <dsp:cNvSpPr/>
      </dsp:nvSpPr>
      <dsp:spPr>
        <a:xfrm>
          <a:off x="539351" y="961415"/>
          <a:ext cx="640567" cy="640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27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E71970-8285-4DF0-8EFC-251DAD168E5B}">
      <dsp:nvSpPr>
        <dsp:cNvPr id="0" name=""/>
        <dsp:cNvSpPr/>
      </dsp:nvSpPr>
      <dsp:spPr>
        <a:xfrm>
          <a:off x="1113944" y="1794040"/>
          <a:ext cx="9402577" cy="5124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76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Equipment related to physical activities should be according to the needs of children</a:t>
          </a:r>
          <a:endParaRPr lang="en-IN" sz="1800" kern="1200" dirty="0"/>
        </a:p>
      </dsp:txBody>
      <dsp:txXfrm>
        <a:off x="1113944" y="1794040"/>
        <a:ext cx="9402577" cy="512454"/>
      </dsp:txXfrm>
    </dsp:sp>
    <dsp:sp modelId="{D0FF4120-9BE0-4058-92E7-EB0085A45916}">
      <dsp:nvSpPr>
        <dsp:cNvPr id="0" name=""/>
        <dsp:cNvSpPr/>
      </dsp:nvSpPr>
      <dsp:spPr>
        <a:xfrm>
          <a:off x="793661" y="1729983"/>
          <a:ext cx="640567" cy="640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27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448615-3839-4667-B0B8-BD13B955BE16}">
      <dsp:nvSpPr>
        <dsp:cNvPr id="0" name=""/>
        <dsp:cNvSpPr/>
      </dsp:nvSpPr>
      <dsp:spPr>
        <a:xfrm>
          <a:off x="1195143" y="2563172"/>
          <a:ext cx="9321378" cy="5124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76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Specific environment should be provided</a:t>
          </a:r>
          <a:endParaRPr lang="en-IN" sz="1800" kern="1200" dirty="0"/>
        </a:p>
      </dsp:txBody>
      <dsp:txXfrm>
        <a:off x="1195143" y="2563172"/>
        <a:ext cx="9321378" cy="512454"/>
      </dsp:txXfrm>
    </dsp:sp>
    <dsp:sp modelId="{C4CCD1E4-F4AC-4DD7-91FC-82E16F838CEC}">
      <dsp:nvSpPr>
        <dsp:cNvPr id="0" name=""/>
        <dsp:cNvSpPr/>
      </dsp:nvSpPr>
      <dsp:spPr>
        <a:xfrm>
          <a:off x="874859" y="2499116"/>
          <a:ext cx="640567" cy="640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27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FD0837-ECF6-45EF-A201-A37BBE2A9748}">
      <dsp:nvSpPr>
        <dsp:cNvPr id="0" name=""/>
        <dsp:cNvSpPr/>
      </dsp:nvSpPr>
      <dsp:spPr>
        <a:xfrm>
          <a:off x="1113944" y="3332305"/>
          <a:ext cx="9402577" cy="5124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76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A variety of different instructional strategies should be used</a:t>
          </a:r>
          <a:endParaRPr lang="en-IN" sz="1800" kern="1200" dirty="0"/>
        </a:p>
      </dsp:txBody>
      <dsp:txXfrm>
        <a:off x="1113944" y="3332305"/>
        <a:ext cx="9402577" cy="512454"/>
      </dsp:txXfrm>
    </dsp:sp>
    <dsp:sp modelId="{75219942-768A-4A6F-9249-5F280AD5AC24}">
      <dsp:nvSpPr>
        <dsp:cNvPr id="0" name=""/>
        <dsp:cNvSpPr/>
      </dsp:nvSpPr>
      <dsp:spPr>
        <a:xfrm>
          <a:off x="793661" y="3268248"/>
          <a:ext cx="640567" cy="640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27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878D37-CD7C-4B1A-8504-5B1FEAB2A3B6}">
      <dsp:nvSpPr>
        <dsp:cNvPr id="0" name=""/>
        <dsp:cNvSpPr/>
      </dsp:nvSpPr>
      <dsp:spPr>
        <a:xfrm>
          <a:off x="859635" y="4100873"/>
          <a:ext cx="9656886" cy="5124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76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Rules should be modified according to the needs of children with disabilities</a:t>
          </a:r>
          <a:endParaRPr lang="en-IN" sz="1800" kern="1200" dirty="0"/>
        </a:p>
      </dsp:txBody>
      <dsp:txXfrm>
        <a:off x="859635" y="4100873"/>
        <a:ext cx="9656886" cy="512454"/>
      </dsp:txXfrm>
    </dsp:sp>
    <dsp:sp modelId="{0DEFF38D-0632-4F22-A529-864D63881804}">
      <dsp:nvSpPr>
        <dsp:cNvPr id="0" name=""/>
        <dsp:cNvSpPr/>
      </dsp:nvSpPr>
      <dsp:spPr>
        <a:xfrm>
          <a:off x="539351" y="4036816"/>
          <a:ext cx="640567" cy="640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27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05C64-6AB3-4E25-AE80-B04EEC92AC1F}">
      <dsp:nvSpPr>
        <dsp:cNvPr id="0" name=""/>
        <dsp:cNvSpPr/>
      </dsp:nvSpPr>
      <dsp:spPr>
        <a:xfrm>
          <a:off x="395561" y="4870006"/>
          <a:ext cx="10120960" cy="5124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76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Children’s previous experience must be taken into consideration</a:t>
          </a:r>
          <a:endParaRPr lang="en-IN" sz="1800" kern="1200" dirty="0"/>
        </a:p>
      </dsp:txBody>
      <dsp:txXfrm>
        <a:off x="395561" y="4870006"/>
        <a:ext cx="10120960" cy="512454"/>
      </dsp:txXfrm>
    </dsp:sp>
    <dsp:sp modelId="{E869B809-0DF2-4A01-B338-3DEA671D90BF}">
      <dsp:nvSpPr>
        <dsp:cNvPr id="0" name=""/>
        <dsp:cNvSpPr/>
      </dsp:nvSpPr>
      <dsp:spPr>
        <a:xfrm>
          <a:off x="75277" y="4805949"/>
          <a:ext cx="640567" cy="640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27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D6DBC-EF13-4117-851D-DE71425B2E99}">
      <dsp:nvSpPr>
        <dsp:cNvPr id="0" name=""/>
        <dsp:cNvSpPr/>
      </dsp:nvSpPr>
      <dsp:spPr>
        <a:xfrm>
          <a:off x="208433" y="786536"/>
          <a:ext cx="4884539" cy="15264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33894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>
              <a:latin typeface="Cambria" panose="02040503050406030204" pitchFamily="18" charset="0"/>
              <a:ea typeface="Cambria" panose="02040503050406030204" pitchFamily="18" charset="0"/>
            </a:rPr>
            <a:t>COGNITIVE DISABILITY</a:t>
          </a:r>
        </a:p>
      </dsp:txBody>
      <dsp:txXfrm>
        <a:off x="208433" y="786536"/>
        <a:ext cx="4884539" cy="1526418"/>
      </dsp:txXfrm>
    </dsp:sp>
    <dsp:sp modelId="{5054FB9D-CEB8-4463-95AF-52A38C021250}">
      <dsp:nvSpPr>
        <dsp:cNvPr id="0" name=""/>
        <dsp:cNvSpPr/>
      </dsp:nvSpPr>
      <dsp:spPr>
        <a:xfrm>
          <a:off x="4911" y="566053"/>
          <a:ext cx="1068492" cy="160273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FBA157F-0B9F-4FB7-9CA5-D2D37F3AFB68}">
      <dsp:nvSpPr>
        <dsp:cNvPr id="0" name=""/>
        <dsp:cNvSpPr/>
      </dsp:nvSpPr>
      <dsp:spPr>
        <a:xfrm>
          <a:off x="5530899" y="786536"/>
          <a:ext cx="4884539" cy="15264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33894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>
              <a:latin typeface="Cambria" panose="02040503050406030204" pitchFamily="18" charset="0"/>
              <a:ea typeface="Cambria" panose="02040503050406030204" pitchFamily="18" charset="0"/>
            </a:rPr>
            <a:t>INTELLECTUAL DISABILITY</a:t>
          </a:r>
        </a:p>
      </dsp:txBody>
      <dsp:txXfrm>
        <a:off x="5530899" y="786536"/>
        <a:ext cx="4884539" cy="1526418"/>
      </dsp:txXfrm>
    </dsp:sp>
    <dsp:sp modelId="{E37F8169-A8FD-4E5C-8791-E63713D3B23D}">
      <dsp:nvSpPr>
        <dsp:cNvPr id="0" name=""/>
        <dsp:cNvSpPr/>
      </dsp:nvSpPr>
      <dsp:spPr>
        <a:xfrm>
          <a:off x="5327377" y="566053"/>
          <a:ext cx="1068492" cy="1602739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1FDD439-78C3-4F31-AF13-CF1DB3182F73}">
      <dsp:nvSpPr>
        <dsp:cNvPr id="0" name=""/>
        <dsp:cNvSpPr/>
      </dsp:nvSpPr>
      <dsp:spPr>
        <a:xfrm>
          <a:off x="2869666" y="2708127"/>
          <a:ext cx="4884539" cy="15264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33894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 dirty="0">
              <a:latin typeface="Cambria" panose="02040503050406030204" pitchFamily="18" charset="0"/>
              <a:ea typeface="Cambria" panose="02040503050406030204" pitchFamily="18" charset="0"/>
            </a:rPr>
            <a:t>PHYSICAL DISABILITY</a:t>
          </a:r>
        </a:p>
      </dsp:txBody>
      <dsp:txXfrm>
        <a:off x="2869666" y="2708127"/>
        <a:ext cx="4884539" cy="1526418"/>
      </dsp:txXfrm>
    </dsp:sp>
    <dsp:sp modelId="{03ED5BD7-39E5-483C-BA0F-B651313F46B1}">
      <dsp:nvSpPr>
        <dsp:cNvPr id="0" name=""/>
        <dsp:cNvSpPr/>
      </dsp:nvSpPr>
      <dsp:spPr>
        <a:xfrm>
          <a:off x="2666144" y="2487645"/>
          <a:ext cx="1068492" cy="1602739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D9E6D-E78C-49AB-8B94-6ED8A69BA263}">
      <dsp:nvSpPr>
        <dsp:cNvPr id="0" name=""/>
        <dsp:cNvSpPr/>
      </dsp:nvSpPr>
      <dsp:spPr>
        <a:xfrm>
          <a:off x="0" y="169333"/>
          <a:ext cx="8128000" cy="507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3000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5F7B95-BBE2-4495-ACAE-2563DAE81BC3}">
      <dsp:nvSpPr>
        <dsp:cNvPr id="0" name=""/>
        <dsp:cNvSpPr/>
      </dsp:nvSpPr>
      <dsp:spPr>
        <a:xfrm>
          <a:off x="1032256" y="3675549"/>
          <a:ext cx="211328" cy="2113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EF2852-2AEB-4D0F-A978-6FECF8484A38}">
      <dsp:nvSpPr>
        <dsp:cNvPr id="0" name=""/>
        <dsp:cNvSpPr/>
      </dsp:nvSpPr>
      <dsp:spPr>
        <a:xfrm>
          <a:off x="1137920" y="3781213"/>
          <a:ext cx="1893824" cy="1468120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78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Cambria" panose="02040503050406030204" pitchFamily="18" charset="0"/>
              <a:ea typeface="Cambria" panose="02040503050406030204" pitchFamily="18" charset="0"/>
            </a:rPr>
            <a:t>MEMORY DISORDER</a:t>
          </a:r>
          <a:endParaRPr lang="en-IN" sz="1800" kern="1200" dirty="0"/>
        </a:p>
      </dsp:txBody>
      <dsp:txXfrm>
        <a:off x="1137920" y="3781213"/>
        <a:ext cx="1893824" cy="1468120"/>
      </dsp:txXfrm>
    </dsp:sp>
    <dsp:sp modelId="{FDF80F9A-85BD-450E-8F13-FE67C720FB2E}">
      <dsp:nvSpPr>
        <dsp:cNvPr id="0" name=""/>
        <dsp:cNvSpPr/>
      </dsp:nvSpPr>
      <dsp:spPr>
        <a:xfrm>
          <a:off x="2897632" y="2294805"/>
          <a:ext cx="382016" cy="3820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C440E9-0E3B-45B0-88AA-1CFA985F6105}">
      <dsp:nvSpPr>
        <dsp:cNvPr id="0" name=""/>
        <dsp:cNvSpPr/>
      </dsp:nvSpPr>
      <dsp:spPr>
        <a:xfrm>
          <a:off x="3088640" y="2485813"/>
          <a:ext cx="1950720" cy="276351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422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Cambria" panose="02040503050406030204" pitchFamily="18" charset="0"/>
              <a:ea typeface="Cambria" panose="02040503050406030204" pitchFamily="18" charset="0"/>
            </a:rPr>
            <a:t>HYPERACTIVITY</a:t>
          </a:r>
          <a:endParaRPr lang="en-IN" sz="1800" kern="1200" dirty="0"/>
        </a:p>
      </dsp:txBody>
      <dsp:txXfrm>
        <a:off x="3088640" y="2485813"/>
        <a:ext cx="1950720" cy="2763519"/>
      </dsp:txXfrm>
    </dsp:sp>
    <dsp:sp modelId="{464E1F9E-5E23-4ABB-88CE-D61B4BC7E679}">
      <dsp:nvSpPr>
        <dsp:cNvPr id="0" name=""/>
        <dsp:cNvSpPr/>
      </dsp:nvSpPr>
      <dsp:spPr>
        <a:xfrm>
          <a:off x="5140960" y="1454573"/>
          <a:ext cx="528320" cy="5283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4D09CC-AECC-47D6-A353-C493F81F0C24}">
      <dsp:nvSpPr>
        <dsp:cNvPr id="0" name=""/>
        <dsp:cNvSpPr/>
      </dsp:nvSpPr>
      <dsp:spPr>
        <a:xfrm>
          <a:off x="5405120" y="1718733"/>
          <a:ext cx="1950720" cy="3530600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946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DYSLEXIA</a:t>
          </a:r>
          <a:endParaRPr lang="en-IN" sz="1800" kern="1200" dirty="0"/>
        </a:p>
      </dsp:txBody>
      <dsp:txXfrm>
        <a:off x="5405120" y="1718733"/>
        <a:ext cx="1950720" cy="35306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C2736-E63B-4679-A766-1CA054F62EB0}">
      <dsp:nvSpPr>
        <dsp:cNvPr id="0" name=""/>
        <dsp:cNvSpPr/>
      </dsp:nvSpPr>
      <dsp:spPr>
        <a:xfrm>
          <a:off x="3887997" y="513"/>
          <a:ext cx="2042630" cy="2042597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33423-FAF4-4E37-A899-29606B0AE2C5}">
      <dsp:nvSpPr>
        <dsp:cNvPr id="0" name=""/>
        <dsp:cNvSpPr/>
      </dsp:nvSpPr>
      <dsp:spPr>
        <a:xfrm>
          <a:off x="1896584" y="72003"/>
          <a:ext cx="2512013" cy="189958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4DE9D-2844-4042-979E-F4B58DE2B2F6}">
      <dsp:nvSpPr>
        <dsp:cNvPr id="0" name=""/>
        <dsp:cNvSpPr/>
      </dsp:nvSpPr>
      <dsp:spPr>
        <a:xfrm>
          <a:off x="4112747" y="225259"/>
          <a:ext cx="1593130" cy="159310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Cambria" panose="02040503050406030204" pitchFamily="18" charset="0"/>
              <a:ea typeface="Cambria" panose="02040503050406030204" pitchFamily="18" charset="0"/>
            </a:rPr>
            <a:t>MOTOR IMPAIRMENT</a:t>
          </a:r>
          <a:endParaRPr lang="en-IN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1" kern="1200" dirty="0">
              <a:latin typeface="Cambria" panose="02040503050406030204" pitchFamily="18" charset="0"/>
              <a:ea typeface="Cambria" panose="02040503050406030204" pitchFamily="18" charset="0"/>
            </a:rPr>
            <a:t>It is related to spine, brain damage, all the limbs.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1" kern="1200" dirty="0">
              <a:latin typeface="Cambria" panose="02040503050406030204" pitchFamily="18" charset="0"/>
              <a:ea typeface="Cambria" panose="02040503050406030204" pitchFamily="18" charset="0"/>
            </a:rPr>
            <a:t>(i.e. paralysis)</a:t>
          </a:r>
          <a:endParaRPr lang="en-IN" sz="1000" kern="1200" dirty="0"/>
        </a:p>
      </dsp:txBody>
      <dsp:txXfrm>
        <a:off x="4346055" y="458564"/>
        <a:ext cx="1126514" cy="1126495"/>
      </dsp:txXfrm>
    </dsp:sp>
    <dsp:sp modelId="{3E22D89B-7934-4E5A-9C70-8BE52F96338C}">
      <dsp:nvSpPr>
        <dsp:cNvPr id="0" name=""/>
        <dsp:cNvSpPr/>
      </dsp:nvSpPr>
      <dsp:spPr>
        <a:xfrm>
          <a:off x="4706255" y="2347697"/>
          <a:ext cx="406115" cy="406115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84787-04F1-49F7-8D27-81D56A991C22}">
      <dsp:nvSpPr>
        <dsp:cNvPr id="0" name=""/>
        <dsp:cNvSpPr/>
      </dsp:nvSpPr>
      <dsp:spPr>
        <a:xfrm>
          <a:off x="3887997" y="3058400"/>
          <a:ext cx="2042630" cy="2042597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087E3-FD67-42EA-91F4-A4F3F0837C9D}">
      <dsp:nvSpPr>
        <dsp:cNvPr id="0" name=""/>
        <dsp:cNvSpPr/>
      </dsp:nvSpPr>
      <dsp:spPr>
        <a:xfrm>
          <a:off x="5410028" y="3129890"/>
          <a:ext cx="2512013" cy="1899584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3FF10-F75D-4A4D-A2C6-D1DEF03CFAC7}">
      <dsp:nvSpPr>
        <dsp:cNvPr id="0" name=""/>
        <dsp:cNvSpPr/>
      </dsp:nvSpPr>
      <dsp:spPr>
        <a:xfrm>
          <a:off x="4112747" y="3283146"/>
          <a:ext cx="1593130" cy="159310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Cambria" panose="02040503050406030204" pitchFamily="18" charset="0"/>
              <a:ea typeface="Cambria" panose="02040503050406030204" pitchFamily="18" charset="0"/>
            </a:rPr>
            <a:t>SENSORY IMPAIRMENT</a:t>
          </a:r>
          <a:endParaRPr lang="en-IN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1" kern="1200" dirty="0">
              <a:latin typeface="Cambria" panose="02040503050406030204" pitchFamily="18" charset="0"/>
              <a:ea typeface="Cambria" panose="02040503050406030204" pitchFamily="18" charset="0"/>
            </a:rPr>
            <a:t>It is related to visual or hearing.</a:t>
          </a:r>
          <a:endParaRPr lang="en-IN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1" kern="1200">
              <a:latin typeface="Cambria" panose="02040503050406030204" pitchFamily="18" charset="0"/>
              <a:ea typeface="Cambria" panose="02040503050406030204" pitchFamily="18" charset="0"/>
            </a:rPr>
            <a:t>(i.e. blind)</a:t>
          </a:r>
          <a:endParaRPr lang="en-IN" sz="1000" kern="1200" dirty="0"/>
        </a:p>
      </dsp:txBody>
      <dsp:txXfrm>
        <a:off x="4346055" y="3516451"/>
        <a:ext cx="1126514" cy="11264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AC33F-A0E9-4EB0-B82E-9025649BA6F1}">
      <dsp:nvSpPr>
        <dsp:cNvPr id="0" name=""/>
        <dsp:cNvSpPr/>
      </dsp:nvSpPr>
      <dsp:spPr>
        <a:xfrm>
          <a:off x="0" y="0"/>
          <a:ext cx="6526696" cy="6710178"/>
        </a:xfrm>
        <a:prstGeom prst="triangl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C9CFA2-61F8-4D6B-A914-3AD74A8E7B96}">
      <dsp:nvSpPr>
        <dsp:cNvPr id="0" name=""/>
        <dsp:cNvSpPr/>
      </dsp:nvSpPr>
      <dsp:spPr>
        <a:xfrm>
          <a:off x="3263348" y="673516"/>
          <a:ext cx="4242352" cy="31781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Genetic causes</a:t>
          </a:r>
          <a:endParaRPr lang="en-IN" sz="1600" kern="1200" dirty="0"/>
        </a:p>
      </dsp:txBody>
      <dsp:txXfrm>
        <a:off x="3278862" y="689030"/>
        <a:ext cx="4211324" cy="286788"/>
      </dsp:txXfrm>
    </dsp:sp>
    <dsp:sp modelId="{775F253C-FF68-4029-ADF1-B1C99FAB4CAA}">
      <dsp:nvSpPr>
        <dsp:cNvPr id="0" name=""/>
        <dsp:cNvSpPr/>
      </dsp:nvSpPr>
      <dsp:spPr>
        <a:xfrm>
          <a:off x="3263348" y="1031059"/>
          <a:ext cx="4242352" cy="31781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Poverty</a:t>
          </a:r>
          <a:endParaRPr lang="en-IN" sz="1600" kern="1200" dirty="0"/>
        </a:p>
      </dsp:txBody>
      <dsp:txXfrm>
        <a:off x="3278862" y="1046573"/>
        <a:ext cx="4211324" cy="286788"/>
      </dsp:txXfrm>
    </dsp:sp>
    <dsp:sp modelId="{776C086A-C613-4CCC-8F03-2942CBD93D7F}">
      <dsp:nvSpPr>
        <dsp:cNvPr id="0" name=""/>
        <dsp:cNvSpPr/>
      </dsp:nvSpPr>
      <dsp:spPr>
        <a:xfrm>
          <a:off x="3263348" y="1388602"/>
          <a:ext cx="4242352" cy="31781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Mental health problems</a:t>
          </a:r>
          <a:endParaRPr lang="en-IN" sz="1600" kern="1200" dirty="0"/>
        </a:p>
      </dsp:txBody>
      <dsp:txXfrm>
        <a:off x="3278862" y="1404116"/>
        <a:ext cx="4211324" cy="286788"/>
      </dsp:txXfrm>
    </dsp:sp>
    <dsp:sp modelId="{DF9EF3EE-4E95-4E18-85E7-1AF413A3D051}">
      <dsp:nvSpPr>
        <dsp:cNvPr id="0" name=""/>
        <dsp:cNvSpPr/>
      </dsp:nvSpPr>
      <dsp:spPr>
        <a:xfrm>
          <a:off x="3263348" y="1746145"/>
          <a:ext cx="4242352" cy="31781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Accidents</a:t>
          </a:r>
          <a:endParaRPr lang="en-IN" sz="1600" kern="1200" dirty="0"/>
        </a:p>
      </dsp:txBody>
      <dsp:txXfrm>
        <a:off x="3278862" y="1761659"/>
        <a:ext cx="4211324" cy="286788"/>
      </dsp:txXfrm>
    </dsp:sp>
    <dsp:sp modelId="{476B6167-A551-4D4C-8005-6C7E14D28147}">
      <dsp:nvSpPr>
        <dsp:cNvPr id="0" name=""/>
        <dsp:cNvSpPr/>
      </dsp:nvSpPr>
      <dsp:spPr>
        <a:xfrm>
          <a:off x="3263348" y="2103688"/>
          <a:ext cx="4242352" cy="31781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Infectious diseases</a:t>
          </a:r>
          <a:endParaRPr lang="en-IN" sz="1600" kern="1200" dirty="0"/>
        </a:p>
      </dsp:txBody>
      <dsp:txXfrm>
        <a:off x="3278862" y="2119202"/>
        <a:ext cx="4211324" cy="286788"/>
      </dsp:txXfrm>
    </dsp:sp>
    <dsp:sp modelId="{217F4333-55B2-4E2E-93B5-82457E45DF7B}">
      <dsp:nvSpPr>
        <dsp:cNvPr id="0" name=""/>
        <dsp:cNvSpPr/>
      </dsp:nvSpPr>
      <dsp:spPr>
        <a:xfrm>
          <a:off x="3263348" y="2461231"/>
          <a:ext cx="4242352" cy="31781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Disturbance in endocrine glands</a:t>
          </a:r>
          <a:endParaRPr lang="en-IN" sz="1600" kern="1200" dirty="0"/>
        </a:p>
      </dsp:txBody>
      <dsp:txXfrm>
        <a:off x="3278862" y="2476745"/>
        <a:ext cx="4211324" cy="286788"/>
      </dsp:txXfrm>
    </dsp:sp>
    <dsp:sp modelId="{681541E2-DC23-4180-9972-AD83CB23D18C}">
      <dsp:nvSpPr>
        <dsp:cNvPr id="0" name=""/>
        <dsp:cNvSpPr/>
      </dsp:nvSpPr>
      <dsp:spPr>
        <a:xfrm>
          <a:off x="3263348" y="2818774"/>
          <a:ext cx="4242352" cy="31781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Malnutrition</a:t>
          </a:r>
          <a:endParaRPr lang="en-IN" sz="1600" kern="1200" dirty="0"/>
        </a:p>
      </dsp:txBody>
      <dsp:txXfrm>
        <a:off x="3278862" y="2834288"/>
        <a:ext cx="4211324" cy="286788"/>
      </dsp:txXfrm>
    </dsp:sp>
    <dsp:sp modelId="{6F46F8BB-3C4F-477F-AC7C-60406AC1E3BF}">
      <dsp:nvSpPr>
        <dsp:cNvPr id="0" name=""/>
        <dsp:cNvSpPr/>
      </dsp:nvSpPr>
      <dsp:spPr>
        <a:xfrm>
          <a:off x="3263348" y="3176317"/>
          <a:ext cx="4242352" cy="31781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Poor approach to health care</a:t>
          </a:r>
          <a:endParaRPr lang="en-IN" sz="1600" kern="1200" dirty="0"/>
        </a:p>
      </dsp:txBody>
      <dsp:txXfrm>
        <a:off x="3278862" y="3191831"/>
        <a:ext cx="4211324" cy="286788"/>
      </dsp:txXfrm>
    </dsp:sp>
    <dsp:sp modelId="{70FDF5E7-EE82-4D26-AC46-CCFFA1D00DAA}">
      <dsp:nvSpPr>
        <dsp:cNvPr id="0" name=""/>
        <dsp:cNvSpPr/>
      </dsp:nvSpPr>
      <dsp:spPr>
        <a:xfrm>
          <a:off x="3263348" y="3533860"/>
          <a:ext cx="4242352" cy="31781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Nuclear accidents</a:t>
          </a:r>
          <a:endParaRPr lang="en-IN" sz="1600" kern="1200" dirty="0"/>
        </a:p>
      </dsp:txBody>
      <dsp:txXfrm>
        <a:off x="3278862" y="3549374"/>
        <a:ext cx="4211324" cy="286788"/>
      </dsp:txXfrm>
    </dsp:sp>
    <dsp:sp modelId="{D2E08CF7-E012-4F2D-A9C8-4D734DF27F08}">
      <dsp:nvSpPr>
        <dsp:cNvPr id="0" name=""/>
        <dsp:cNvSpPr/>
      </dsp:nvSpPr>
      <dsp:spPr>
        <a:xfrm>
          <a:off x="3263348" y="3891403"/>
          <a:ext cx="4242352" cy="31781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Toxic materials pesticides and insecticides</a:t>
          </a:r>
          <a:endParaRPr lang="en-IN" sz="1600" kern="1200" dirty="0"/>
        </a:p>
      </dsp:txBody>
      <dsp:txXfrm>
        <a:off x="3278862" y="3906917"/>
        <a:ext cx="4211324" cy="286788"/>
      </dsp:txXfrm>
    </dsp:sp>
    <dsp:sp modelId="{59A4C4EE-9E36-4C30-BB1F-416FB0DA0DE8}">
      <dsp:nvSpPr>
        <dsp:cNvPr id="0" name=""/>
        <dsp:cNvSpPr/>
      </dsp:nvSpPr>
      <dsp:spPr>
        <a:xfrm>
          <a:off x="3263348" y="4248946"/>
          <a:ext cx="4242352" cy="31781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Illnesses</a:t>
          </a:r>
          <a:endParaRPr lang="en-IN" sz="1600" kern="1200" dirty="0"/>
        </a:p>
      </dsp:txBody>
      <dsp:txXfrm>
        <a:off x="3278862" y="4264460"/>
        <a:ext cx="4211324" cy="286788"/>
      </dsp:txXfrm>
    </dsp:sp>
    <dsp:sp modelId="{97810918-45C2-46F2-8083-DF7F99751D6D}">
      <dsp:nvSpPr>
        <dsp:cNvPr id="0" name=""/>
        <dsp:cNvSpPr/>
      </dsp:nvSpPr>
      <dsp:spPr>
        <a:xfrm>
          <a:off x="3263348" y="4606489"/>
          <a:ext cx="4242352" cy="31781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Lack of education</a:t>
          </a:r>
          <a:endParaRPr lang="en-IN" sz="1600" kern="1200" dirty="0"/>
        </a:p>
      </dsp:txBody>
      <dsp:txXfrm>
        <a:off x="3278862" y="4622003"/>
        <a:ext cx="4211324" cy="286788"/>
      </dsp:txXfrm>
    </dsp:sp>
    <dsp:sp modelId="{ED4D9EAE-EEDB-4638-8EDD-7F489D5B7CCD}">
      <dsp:nvSpPr>
        <dsp:cNvPr id="0" name=""/>
        <dsp:cNvSpPr/>
      </dsp:nvSpPr>
      <dsp:spPr>
        <a:xfrm>
          <a:off x="3263348" y="4964032"/>
          <a:ext cx="4242352" cy="31781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Wars</a:t>
          </a:r>
          <a:endParaRPr lang="en-IN" sz="1600" kern="1200" dirty="0"/>
        </a:p>
      </dsp:txBody>
      <dsp:txXfrm>
        <a:off x="3278862" y="4979546"/>
        <a:ext cx="4211324" cy="286788"/>
      </dsp:txXfrm>
    </dsp:sp>
    <dsp:sp modelId="{4141E3AD-B1FF-4CD3-8732-40378C88BD56}">
      <dsp:nvSpPr>
        <dsp:cNvPr id="0" name=""/>
        <dsp:cNvSpPr/>
      </dsp:nvSpPr>
      <dsp:spPr>
        <a:xfrm>
          <a:off x="3263348" y="5321575"/>
          <a:ext cx="4242352" cy="31781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Medicines and vaccines</a:t>
          </a:r>
          <a:endParaRPr lang="en-IN" sz="1600" kern="1200" dirty="0"/>
        </a:p>
      </dsp:txBody>
      <dsp:txXfrm>
        <a:off x="3278862" y="5337089"/>
        <a:ext cx="4211324" cy="286788"/>
      </dsp:txXfrm>
    </dsp:sp>
    <dsp:sp modelId="{5B7E7FA4-0387-4FF1-90C5-8DC4670C8D53}">
      <dsp:nvSpPr>
        <dsp:cNvPr id="0" name=""/>
        <dsp:cNvSpPr/>
      </dsp:nvSpPr>
      <dsp:spPr>
        <a:xfrm>
          <a:off x="3263348" y="5679118"/>
          <a:ext cx="4242352" cy="317816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52400"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Dangerous working environment</a:t>
          </a:r>
          <a:endParaRPr lang="en-IN" sz="1600" kern="1200" dirty="0"/>
        </a:p>
      </dsp:txBody>
      <dsp:txXfrm>
        <a:off x="3278862" y="5694632"/>
        <a:ext cx="4211324" cy="2867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80550-F23F-4D42-8789-CD1427DCF3D2}">
      <dsp:nvSpPr>
        <dsp:cNvPr id="0" name=""/>
        <dsp:cNvSpPr/>
      </dsp:nvSpPr>
      <dsp:spPr>
        <a:xfrm>
          <a:off x="1562951" y="-33322"/>
          <a:ext cx="5408496" cy="5408496"/>
        </a:xfrm>
        <a:prstGeom prst="circularArrow">
          <a:avLst>
            <a:gd name="adj1" fmla="val 5544"/>
            <a:gd name="adj2" fmla="val 330680"/>
            <a:gd name="adj3" fmla="val 13763508"/>
            <a:gd name="adj4" fmla="val 17393526"/>
            <a:gd name="adj5" fmla="val 5757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40000"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475ED1A-2D56-43AA-8070-1D4C606B0EC4}">
      <dsp:nvSpPr>
        <dsp:cNvPr id="0" name=""/>
        <dsp:cNvSpPr/>
      </dsp:nvSpPr>
      <dsp:spPr>
        <a:xfrm>
          <a:off x="2994124" y="1458"/>
          <a:ext cx="2546151" cy="127307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ADHD</a:t>
          </a:r>
        </a:p>
      </dsp:txBody>
      <dsp:txXfrm>
        <a:off x="3056270" y="63604"/>
        <a:ext cx="2421859" cy="1148783"/>
      </dsp:txXfrm>
    </dsp:sp>
    <dsp:sp modelId="{B704C930-DAC5-4437-A07F-3E0BB55990B8}">
      <dsp:nvSpPr>
        <dsp:cNvPr id="0" name=""/>
        <dsp:cNvSpPr/>
      </dsp:nvSpPr>
      <dsp:spPr>
        <a:xfrm>
          <a:off x="5187636" y="1595137"/>
          <a:ext cx="2546151" cy="127307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SPD</a:t>
          </a:r>
        </a:p>
      </dsp:txBody>
      <dsp:txXfrm>
        <a:off x="5249782" y="1657283"/>
        <a:ext cx="2421859" cy="1148783"/>
      </dsp:txXfrm>
    </dsp:sp>
    <dsp:sp modelId="{229A1897-6AF1-4A1B-A294-1681B8C46035}">
      <dsp:nvSpPr>
        <dsp:cNvPr id="0" name=""/>
        <dsp:cNvSpPr/>
      </dsp:nvSpPr>
      <dsp:spPr>
        <a:xfrm>
          <a:off x="4349789" y="4173765"/>
          <a:ext cx="2546151" cy="127307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ASD</a:t>
          </a:r>
        </a:p>
      </dsp:txBody>
      <dsp:txXfrm>
        <a:off x="4411935" y="4235911"/>
        <a:ext cx="2421859" cy="1148783"/>
      </dsp:txXfrm>
    </dsp:sp>
    <dsp:sp modelId="{E9DACE3E-2DEA-4BDA-A756-C66CEB7A76ED}">
      <dsp:nvSpPr>
        <dsp:cNvPr id="0" name=""/>
        <dsp:cNvSpPr/>
      </dsp:nvSpPr>
      <dsp:spPr>
        <a:xfrm>
          <a:off x="1638459" y="4173765"/>
          <a:ext cx="2546151" cy="127307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ODD</a:t>
          </a:r>
        </a:p>
      </dsp:txBody>
      <dsp:txXfrm>
        <a:off x="1700605" y="4235911"/>
        <a:ext cx="2421859" cy="1148783"/>
      </dsp:txXfrm>
    </dsp:sp>
    <dsp:sp modelId="{7329060C-385A-46BD-8B8B-7BFADC57E0B1}">
      <dsp:nvSpPr>
        <dsp:cNvPr id="0" name=""/>
        <dsp:cNvSpPr/>
      </dsp:nvSpPr>
      <dsp:spPr>
        <a:xfrm>
          <a:off x="800612" y="1595137"/>
          <a:ext cx="2546151" cy="127307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OCD</a:t>
          </a:r>
        </a:p>
      </dsp:txBody>
      <dsp:txXfrm>
        <a:off x="862758" y="1657283"/>
        <a:ext cx="2421859" cy="11487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864199-93AC-4588-9745-3C2435A09A5E}">
      <dsp:nvSpPr>
        <dsp:cNvPr id="0" name=""/>
        <dsp:cNvSpPr/>
      </dsp:nvSpPr>
      <dsp:spPr>
        <a:xfrm>
          <a:off x="0" y="0"/>
          <a:ext cx="5334000" cy="6306811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D9396-0014-4487-BB25-4C5652025880}">
      <dsp:nvSpPr>
        <dsp:cNvPr id="0" name=""/>
        <dsp:cNvSpPr/>
      </dsp:nvSpPr>
      <dsp:spPr>
        <a:xfrm>
          <a:off x="2667000" y="631296"/>
          <a:ext cx="3467100" cy="640535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12700"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Genetic Factor</a:t>
          </a:r>
          <a:endParaRPr lang="en-IN" sz="1800" kern="1200" dirty="0"/>
        </a:p>
      </dsp:txBody>
      <dsp:txXfrm>
        <a:off x="2698268" y="662564"/>
        <a:ext cx="3404564" cy="577999"/>
      </dsp:txXfrm>
    </dsp:sp>
    <dsp:sp modelId="{355DF6F6-30A3-455E-BFF4-A043DB3F4FD3}">
      <dsp:nvSpPr>
        <dsp:cNvPr id="0" name=""/>
        <dsp:cNvSpPr/>
      </dsp:nvSpPr>
      <dsp:spPr>
        <a:xfrm>
          <a:off x="2667000" y="1351899"/>
          <a:ext cx="3467100" cy="640535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12700"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Brain Injuries</a:t>
          </a:r>
          <a:endParaRPr lang="en-IN" sz="1800" kern="1200" dirty="0"/>
        </a:p>
      </dsp:txBody>
      <dsp:txXfrm>
        <a:off x="2698268" y="1383167"/>
        <a:ext cx="3404564" cy="577999"/>
      </dsp:txXfrm>
    </dsp:sp>
    <dsp:sp modelId="{EF828F27-6061-46DB-9E9E-9E25254C2400}">
      <dsp:nvSpPr>
        <dsp:cNvPr id="0" name=""/>
        <dsp:cNvSpPr/>
      </dsp:nvSpPr>
      <dsp:spPr>
        <a:xfrm>
          <a:off x="2667000" y="2072501"/>
          <a:ext cx="3467100" cy="640535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12700"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Low Birth Weight</a:t>
          </a:r>
          <a:endParaRPr lang="en-IN" sz="1800" kern="1200" dirty="0"/>
        </a:p>
      </dsp:txBody>
      <dsp:txXfrm>
        <a:off x="2698268" y="2103769"/>
        <a:ext cx="3404564" cy="577999"/>
      </dsp:txXfrm>
    </dsp:sp>
    <dsp:sp modelId="{DF3A70EC-1039-4AB8-A925-AD6646B664EC}">
      <dsp:nvSpPr>
        <dsp:cNvPr id="0" name=""/>
        <dsp:cNvSpPr/>
      </dsp:nvSpPr>
      <dsp:spPr>
        <a:xfrm>
          <a:off x="2667000" y="2793104"/>
          <a:ext cx="3467100" cy="640535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12700"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Trauma and Brain Diseases</a:t>
          </a:r>
          <a:endParaRPr lang="en-IN" sz="1800" kern="1200" dirty="0"/>
        </a:p>
      </dsp:txBody>
      <dsp:txXfrm>
        <a:off x="2698268" y="2824372"/>
        <a:ext cx="3404564" cy="577999"/>
      </dsp:txXfrm>
    </dsp:sp>
    <dsp:sp modelId="{BE1DA8CA-5F84-42B4-827C-5B63D50D1FB6}">
      <dsp:nvSpPr>
        <dsp:cNvPr id="0" name=""/>
        <dsp:cNvSpPr/>
      </dsp:nvSpPr>
      <dsp:spPr>
        <a:xfrm>
          <a:off x="2667000" y="3513706"/>
          <a:ext cx="3467100" cy="640535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12700"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Lack of Discipline in the Family</a:t>
          </a:r>
          <a:endParaRPr lang="en-IN" sz="1800" kern="1200" dirty="0"/>
        </a:p>
      </dsp:txBody>
      <dsp:txXfrm>
        <a:off x="2698268" y="3544974"/>
        <a:ext cx="3404564" cy="577999"/>
      </dsp:txXfrm>
    </dsp:sp>
    <dsp:sp modelId="{82232558-AEF2-4BC7-9DD1-3157BD8F09F3}">
      <dsp:nvSpPr>
        <dsp:cNvPr id="0" name=""/>
        <dsp:cNvSpPr/>
      </dsp:nvSpPr>
      <dsp:spPr>
        <a:xfrm>
          <a:off x="2667000" y="4234309"/>
          <a:ext cx="3467100" cy="640535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12700"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Diet</a:t>
          </a:r>
          <a:endParaRPr lang="en-IN" sz="1800" kern="1200" dirty="0"/>
        </a:p>
      </dsp:txBody>
      <dsp:txXfrm>
        <a:off x="2698268" y="4265577"/>
        <a:ext cx="3404564" cy="577999"/>
      </dsp:txXfrm>
    </dsp:sp>
    <dsp:sp modelId="{7AEC614B-4D42-4BA4-A738-9D133189D0A0}">
      <dsp:nvSpPr>
        <dsp:cNvPr id="0" name=""/>
        <dsp:cNvSpPr/>
      </dsp:nvSpPr>
      <dsp:spPr>
        <a:xfrm>
          <a:off x="2667000" y="4954911"/>
          <a:ext cx="3467100" cy="640535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12700"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Exposure to Toxic Substance</a:t>
          </a:r>
          <a:endParaRPr lang="en-IN" sz="1800" kern="1200" dirty="0"/>
        </a:p>
      </dsp:txBody>
      <dsp:txXfrm>
        <a:off x="2698268" y="4986179"/>
        <a:ext cx="3404564" cy="5779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D3D1E-670E-4D84-B545-9B0F22D4E9E5}">
      <dsp:nvSpPr>
        <dsp:cNvPr id="0" name=""/>
        <dsp:cNvSpPr/>
      </dsp:nvSpPr>
      <dsp:spPr>
        <a:xfrm>
          <a:off x="1672" y="630094"/>
          <a:ext cx="2981372" cy="35074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2B0BB3-F836-489F-9148-F171B135FC63}">
      <dsp:nvSpPr>
        <dsp:cNvPr id="0" name=""/>
        <dsp:cNvSpPr/>
      </dsp:nvSpPr>
      <dsp:spPr>
        <a:xfrm>
          <a:off x="1672" y="761821"/>
          <a:ext cx="219022" cy="2190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C95EDF-07B5-4CDE-9A40-A192C9E71569}">
      <dsp:nvSpPr>
        <dsp:cNvPr id="0" name=""/>
        <dsp:cNvSpPr/>
      </dsp:nvSpPr>
      <dsp:spPr>
        <a:xfrm>
          <a:off x="1672" y="0"/>
          <a:ext cx="2981372" cy="630094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PHYSICAL</a:t>
          </a:r>
          <a:endParaRPr lang="en-IN" sz="3900" kern="12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672" y="0"/>
        <a:ext cx="2981372" cy="630094"/>
      </dsp:txXfrm>
    </dsp:sp>
    <dsp:sp modelId="{C6FA2529-C60E-4B7E-B0DF-5FDD829F86D9}">
      <dsp:nvSpPr>
        <dsp:cNvPr id="0" name=""/>
        <dsp:cNvSpPr/>
      </dsp:nvSpPr>
      <dsp:spPr>
        <a:xfrm>
          <a:off x="1672" y="1272355"/>
          <a:ext cx="219017" cy="2190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08926C-4C98-4BB2-8FC9-9A55BCEB6711}">
      <dsp:nvSpPr>
        <dsp:cNvPr id="0" name=""/>
        <dsp:cNvSpPr/>
      </dsp:nvSpPr>
      <dsp:spPr>
        <a:xfrm>
          <a:off x="210368" y="1126599"/>
          <a:ext cx="2772676" cy="51052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" panose="02040503050406030204" pitchFamily="18" charset="0"/>
              <a:ea typeface="Cambria" panose="02040503050406030204" pitchFamily="18" charset="0"/>
            </a:rPr>
            <a:t>Lack of sleep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10368" y="1126599"/>
        <a:ext cx="2772676" cy="510529"/>
      </dsp:txXfrm>
    </dsp:sp>
    <dsp:sp modelId="{8E4F6E68-9241-493D-87B8-1C48909BCA13}">
      <dsp:nvSpPr>
        <dsp:cNvPr id="0" name=""/>
        <dsp:cNvSpPr/>
      </dsp:nvSpPr>
      <dsp:spPr>
        <a:xfrm>
          <a:off x="1672" y="1782885"/>
          <a:ext cx="219017" cy="2190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45BCBD-4BAF-49A2-872F-3121F8FB9A8E}">
      <dsp:nvSpPr>
        <dsp:cNvPr id="0" name=""/>
        <dsp:cNvSpPr/>
      </dsp:nvSpPr>
      <dsp:spPr>
        <a:xfrm>
          <a:off x="210368" y="1637128"/>
          <a:ext cx="2772676" cy="51052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" panose="02040503050406030204" pitchFamily="18" charset="0"/>
              <a:ea typeface="Cambria" panose="02040503050406030204" pitchFamily="18" charset="0"/>
            </a:rPr>
            <a:t>Less muscle growth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10368" y="1637128"/>
        <a:ext cx="2772676" cy="510529"/>
      </dsp:txXfrm>
    </dsp:sp>
    <dsp:sp modelId="{B0504963-582C-4F5B-B180-357F57D97514}">
      <dsp:nvSpPr>
        <dsp:cNvPr id="0" name=""/>
        <dsp:cNvSpPr/>
      </dsp:nvSpPr>
      <dsp:spPr>
        <a:xfrm>
          <a:off x="1672" y="2293414"/>
          <a:ext cx="219017" cy="2190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CDF1E-F6D3-4F76-83F0-EC88C878153A}">
      <dsp:nvSpPr>
        <dsp:cNvPr id="0" name=""/>
        <dsp:cNvSpPr/>
      </dsp:nvSpPr>
      <dsp:spPr>
        <a:xfrm>
          <a:off x="210368" y="2147658"/>
          <a:ext cx="2772676" cy="51052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" panose="02040503050406030204" pitchFamily="18" charset="0"/>
              <a:ea typeface="Cambria" panose="02040503050406030204" pitchFamily="18" charset="0"/>
            </a:rPr>
            <a:t>Bad body posture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10368" y="2147658"/>
        <a:ext cx="2772676" cy="510529"/>
      </dsp:txXfrm>
    </dsp:sp>
    <dsp:sp modelId="{45C02792-2B64-4B18-B328-CA2FFC56BC13}">
      <dsp:nvSpPr>
        <dsp:cNvPr id="0" name=""/>
        <dsp:cNvSpPr/>
      </dsp:nvSpPr>
      <dsp:spPr>
        <a:xfrm>
          <a:off x="1672" y="2803943"/>
          <a:ext cx="219017" cy="2190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9678E-42AC-4129-A602-8D47327BDAB4}">
      <dsp:nvSpPr>
        <dsp:cNvPr id="0" name=""/>
        <dsp:cNvSpPr/>
      </dsp:nvSpPr>
      <dsp:spPr>
        <a:xfrm>
          <a:off x="210368" y="2658187"/>
          <a:ext cx="2772676" cy="51052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" panose="02040503050406030204" pitchFamily="18" charset="0"/>
              <a:ea typeface="Cambria" panose="02040503050406030204" pitchFamily="18" charset="0"/>
            </a:rPr>
            <a:t>Imbalance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10368" y="2658187"/>
        <a:ext cx="2772676" cy="510529"/>
      </dsp:txXfrm>
    </dsp:sp>
    <dsp:sp modelId="{9A5FA435-F52B-49B4-B76A-DAA34453EDC5}">
      <dsp:nvSpPr>
        <dsp:cNvPr id="0" name=""/>
        <dsp:cNvSpPr/>
      </dsp:nvSpPr>
      <dsp:spPr>
        <a:xfrm>
          <a:off x="3132113" y="630094"/>
          <a:ext cx="2981372" cy="350749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96A53E-02C0-42A4-A300-B53E30B58089}">
      <dsp:nvSpPr>
        <dsp:cNvPr id="0" name=""/>
        <dsp:cNvSpPr/>
      </dsp:nvSpPr>
      <dsp:spPr>
        <a:xfrm>
          <a:off x="3132113" y="761821"/>
          <a:ext cx="219022" cy="2190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24DDE1-4FED-4DEB-BBD7-A2821B4D1877}">
      <dsp:nvSpPr>
        <dsp:cNvPr id="0" name=""/>
        <dsp:cNvSpPr/>
      </dsp:nvSpPr>
      <dsp:spPr>
        <a:xfrm>
          <a:off x="3132113" y="0"/>
          <a:ext cx="2981372" cy="630094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MENTAL</a:t>
          </a:r>
          <a:endParaRPr lang="en-IN" sz="3900" kern="12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132113" y="0"/>
        <a:ext cx="2981372" cy="630094"/>
      </dsp:txXfrm>
    </dsp:sp>
    <dsp:sp modelId="{31D1C4F2-E925-4BF0-9414-CB28C1DD7A3B}">
      <dsp:nvSpPr>
        <dsp:cNvPr id="0" name=""/>
        <dsp:cNvSpPr/>
      </dsp:nvSpPr>
      <dsp:spPr>
        <a:xfrm>
          <a:off x="3132113" y="1272355"/>
          <a:ext cx="219017" cy="2190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30E416-109D-47CF-87A5-BE48451B4EE4}">
      <dsp:nvSpPr>
        <dsp:cNvPr id="0" name=""/>
        <dsp:cNvSpPr/>
      </dsp:nvSpPr>
      <dsp:spPr>
        <a:xfrm>
          <a:off x="3340809" y="1126599"/>
          <a:ext cx="2772676" cy="51052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" panose="02040503050406030204" pitchFamily="18" charset="0"/>
              <a:ea typeface="Cambria" panose="02040503050406030204" pitchFamily="18" charset="0"/>
            </a:rPr>
            <a:t>Stressed 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340809" y="1126599"/>
        <a:ext cx="2772676" cy="510529"/>
      </dsp:txXfrm>
    </dsp:sp>
    <dsp:sp modelId="{A46AA0F2-AE49-483A-912E-ACDF9AB7890B}">
      <dsp:nvSpPr>
        <dsp:cNvPr id="0" name=""/>
        <dsp:cNvSpPr/>
      </dsp:nvSpPr>
      <dsp:spPr>
        <a:xfrm>
          <a:off x="3132113" y="1782885"/>
          <a:ext cx="219017" cy="2190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079A52-946E-433B-8289-66F919004909}">
      <dsp:nvSpPr>
        <dsp:cNvPr id="0" name=""/>
        <dsp:cNvSpPr/>
      </dsp:nvSpPr>
      <dsp:spPr>
        <a:xfrm>
          <a:off x="3340809" y="1637128"/>
          <a:ext cx="2772676" cy="51052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" panose="02040503050406030204" pitchFamily="18" charset="0"/>
              <a:ea typeface="Cambria" panose="02040503050406030204" pitchFamily="18" charset="0"/>
            </a:rPr>
            <a:t>Fear of crowd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340809" y="1637128"/>
        <a:ext cx="2772676" cy="510529"/>
      </dsp:txXfrm>
    </dsp:sp>
    <dsp:sp modelId="{472E56A5-45D1-49ED-B192-78190632B5A7}">
      <dsp:nvSpPr>
        <dsp:cNvPr id="0" name=""/>
        <dsp:cNvSpPr/>
      </dsp:nvSpPr>
      <dsp:spPr>
        <a:xfrm>
          <a:off x="3132113" y="2293414"/>
          <a:ext cx="219017" cy="2190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77828-3F99-46C4-9E08-81A94F501D4D}">
      <dsp:nvSpPr>
        <dsp:cNvPr id="0" name=""/>
        <dsp:cNvSpPr/>
      </dsp:nvSpPr>
      <dsp:spPr>
        <a:xfrm>
          <a:off x="3340809" y="2147658"/>
          <a:ext cx="2772676" cy="51052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" panose="02040503050406030204" pitchFamily="18" charset="0"/>
              <a:ea typeface="Cambria" panose="02040503050406030204" pitchFamily="18" charset="0"/>
            </a:rPr>
            <a:t>Depression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340809" y="2147658"/>
        <a:ext cx="2772676" cy="510529"/>
      </dsp:txXfrm>
    </dsp:sp>
    <dsp:sp modelId="{39CEFDDA-7456-496C-8589-686262147A93}">
      <dsp:nvSpPr>
        <dsp:cNvPr id="0" name=""/>
        <dsp:cNvSpPr/>
      </dsp:nvSpPr>
      <dsp:spPr>
        <a:xfrm>
          <a:off x="3132113" y="2803943"/>
          <a:ext cx="219017" cy="2190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BB666-8BEC-4DE6-9066-FE7E4A7138A9}">
      <dsp:nvSpPr>
        <dsp:cNvPr id="0" name=""/>
        <dsp:cNvSpPr/>
      </dsp:nvSpPr>
      <dsp:spPr>
        <a:xfrm>
          <a:off x="3340809" y="2658187"/>
          <a:ext cx="2772676" cy="51052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" panose="02040503050406030204" pitchFamily="18" charset="0"/>
              <a:ea typeface="Cambria" panose="02040503050406030204" pitchFamily="18" charset="0"/>
            </a:rPr>
            <a:t>Fear of sudden touch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340809" y="2658187"/>
        <a:ext cx="2772676" cy="510529"/>
      </dsp:txXfrm>
    </dsp:sp>
    <dsp:sp modelId="{8C006C40-FDE9-4A48-9C52-A10647177017}">
      <dsp:nvSpPr>
        <dsp:cNvPr id="0" name=""/>
        <dsp:cNvSpPr/>
      </dsp:nvSpPr>
      <dsp:spPr>
        <a:xfrm>
          <a:off x="3132113" y="3314472"/>
          <a:ext cx="219017" cy="2190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80798-D792-47D9-A462-2909270528B7}">
      <dsp:nvSpPr>
        <dsp:cNvPr id="0" name=""/>
        <dsp:cNvSpPr/>
      </dsp:nvSpPr>
      <dsp:spPr>
        <a:xfrm>
          <a:off x="3340809" y="3168716"/>
          <a:ext cx="2772676" cy="51052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" panose="02040503050406030204" pitchFamily="18" charset="0"/>
              <a:ea typeface="Cambria" panose="02040503050406030204" pitchFamily="18" charset="0"/>
            </a:rPr>
            <a:t>Aggressive  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340809" y="3168716"/>
        <a:ext cx="2772676" cy="510529"/>
      </dsp:txXfrm>
    </dsp:sp>
    <dsp:sp modelId="{84B4EB21-D25B-45DA-89C9-C5DF081A9689}">
      <dsp:nvSpPr>
        <dsp:cNvPr id="0" name=""/>
        <dsp:cNvSpPr/>
      </dsp:nvSpPr>
      <dsp:spPr>
        <a:xfrm>
          <a:off x="6262554" y="630094"/>
          <a:ext cx="2981372" cy="350749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B11A78-6228-4147-867F-0E40BD36BFEA}">
      <dsp:nvSpPr>
        <dsp:cNvPr id="0" name=""/>
        <dsp:cNvSpPr/>
      </dsp:nvSpPr>
      <dsp:spPr>
        <a:xfrm>
          <a:off x="6262554" y="761821"/>
          <a:ext cx="219022" cy="2190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3CE6B1-AC22-4E4D-BC4F-BF648D143874}">
      <dsp:nvSpPr>
        <dsp:cNvPr id="0" name=""/>
        <dsp:cNvSpPr/>
      </dsp:nvSpPr>
      <dsp:spPr>
        <a:xfrm>
          <a:off x="6262554" y="0"/>
          <a:ext cx="2981372" cy="630094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BEHAVIOUR</a:t>
          </a:r>
          <a:endParaRPr lang="en-IN" sz="3900" kern="12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262554" y="0"/>
        <a:ext cx="2981372" cy="630094"/>
      </dsp:txXfrm>
    </dsp:sp>
    <dsp:sp modelId="{72CFFB8A-7FA7-41B2-9CD1-677A5FC3C2FC}">
      <dsp:nvSpPr>
        <dsp:cNvPr id="0" name=""/>
        <dsp:cNvSpPr/>
      </dsp:nvSpPr>
      <dsp:spPr>
        <a:xfrm>
          <a:off x="6262554" y="1272355"/>
          <a:ext cx="219017" cy="2190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2D23DF-F1D7-4E06-8998-8D32CCED96E5}">
      <dsp:nvSpPr>
        <dsp:cNvPr id="0" name=""/>
        <dsp:cNvSpPr/>
      </dsp:nvSpPr>
      <dsp:spPr>
        <a:xfrm>
          <a:off x="6471251" y="1126599"/>
          <a:ext cx="2772676" cy="51052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" panose="02040503050406030204" pitchFamily="18" charset="0"/>
              <a:ea typeface="Cambria" panose="02040503050406030204" pitchFamily="18" charset="0"/>
            </a:rPr>
            <a:t>Sensitive to noise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471251" y="1126599"/>
        <a:ext cx="2772676" cy="510529"/>
      </dsp:txXfrm>
    </dsp:sp>
    <dsp:sp modelId="{73B60893-0A6C-4B62-98A5-FB266305E95E}">
      <dsp:nvSpPr>
        <dsp:cNvPr id="0" name=""/>
        <dsp:cNvSpPr/>
      </dsp:nvSpPr>
      <dsp:spPr>
        <a:xfrm>
          <a:off x="6262554" y="1782885"/>
          <a:ext cx="219017" cy="2190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A14BF-9831-4C38-9F68-F9E3B499FFD8}">
      <dsp:nvSpPr>
        <dsp:cNvPr id="0" name=""/>
        <dsp:cNvSpPr/>
      </dsp:nvSpPr>
      <dsp:spPr>
        <a:xfrm>
          <a:off x="6471251" y="1637128"/>
          <a:ext cx="2772676" cy="51052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" panose="02040503050406030204" pitchFamily="18" charset="0"/>
              <a:ea typeface="Cambria" panose="02040503050406030204" pitchFamily="18" charset="0"/>
            </a:rPr>
            <a:t>Lack of interest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471251" y="1637128"/>
        <a:ext cx="2772676" cy="510529"/>
      </dsp:txXfrm>
    </dsp:sp>
    <dsp:sp modelId="{ED3B7463-CB02-4CE7-8B97-6BE387987526}">
      <dsp:nvSpPr>
        <dsp:cNvPr id="0" name=""/>
        <dsp:cNvSpPr/>
      </dsp:nvSpPr>
      <dsp:spPr>
        <a:xfrm>
          <a:off x="6262554" y="2293414"/>
          <a:ext cx="219017" cy="2190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30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CD749-ED74-40FB-96F0-5F43CAB2A166}">
      <dsp:nvSpPr>
        <dsp:cNvPr id="0" name=""/>
        <dsp:cNvSpPr/>
      </dsp:nvSpPr>
      <dsp:spPr>
        <a:xfrm>
          <a:off x="6471251" y="2147658"/>
          <a:ext cx="2772676" cy="51052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" panose="02040503050406030204" pitchFamily="18" charset="0"/>
              <a:ea typeface="Cambria" panose="02040503050406030204" pitchFamily="18" charset="0"/>
            </a:rPr>
            <a:t>Sensitive to smell</a:t>
          </a:r>
          <a:endParaRPr lang="en-IN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471251" y="2147658"/>
        <a:ext cx="2772676" cy="51052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8BAF9-49EF-47BB-AEB0-1566030621B9}">
      <dsp:nvSpPr>
        <dsp:cNvPr id="0" name=""/>
        <dsp:cNvSpPr/>
      </dsp:nvSpPr>
      <dsp:spPr>
        <a:xfrm>
          <a:off x="835310" y="0"/>
          <a:ext cx="5615113" cy="5615113"/>
        </a:xfrm>
        <a:prstGeom prst="triangl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4925"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D744BA-9C69-4F5F-A638-D8BA42320F7E}">
      <dsp:nvSpPr>
        <dsp:cNvPr id="0" name=""/>
        <dsp:cNvSpPr/>
      </dsp:nvSpPr>
      <dsp:spPr>
        <a:xfrm>
          <a:off x="3642866" y="562059"/>
          <a:ext cx="3649823" cy="9979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 dirty="0">
              <a:latin typeface="Cambria" panose="02040503050406030204" pitchFamily="18" charset="0"/>
              <a:ea typeface="Cambria" panose="02040503050406030204" pitchFamily="18" charset="0"/>
            </a:rPr>
            <a:t>Genetic Cause</a:t>
          </a:r>
          <a:endParaRPr lang="en-IN" sz="26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691584" y="610777"/>
        <a:ext cx="3552387" cy="900562"/>
      </dsp:txXfrm>
    </dsp:sp>
    <dsp:sp modelId="{29F8D485-6D6C-4BA5-A7EF-864C9D88FDA6}">
      <dsp:nvSpPr>
        <dsp:cNvPr id="0" name=""/>
        <dsp:cNvSpPr/>
      </dsp:nvSpPr>
      <dsp:spPr>
        <a:xfrm>
          <a:off x="3642866" y="1684808"/>
          <a:ext cx="3649823" cy="9979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 dirty="0">
              <a:latin typeface="Cambria" panose="02040503050406030204" pitchFamily="18" charset="0"/>
              <a:ea typeface="Cambria" panose="02040503050406030204" pitchFamily="18" charset="0"/>
            </a:rPr>
            <a:t>Low Birth Weight</a:t>
          </a:r>
          <a:endParaRPr lang="en-IN" sz="26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691584" y="1733526"/>
        <a:ext cx="3552387" cy="900562"/>
      </dsp:txXfrm>
    </dsp:sp>
    <dsp:sp modelId="{3DED1443-30FC-4827-BEC9-20478491F36F}">
      <dsp:nvSpPr>
        <dsp:cNvPr id="0" name=""/>
        <dsp:cNvSpPr/>
      </dsp:nvSpPr>
      <dsp:spPr>
        <a:xfrm>
          <a:off x="3642866" y="2807556"/>
          <a:ext cx="3649823" cy="9979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 dirty="0">
              <a:latin typeface="Cambria" panose="02040503050406030204" pitchFamily="18" charset="0"/>
              <a:ea typeface="Cambria" panose="02040503050406030204" pitchFamily="18" charset="0"/>
            </a:rPr>
            <a:t>Environmental Factor</a:t>
          </a:r>
          <a:endParaRPr lang="en-IN" sz="26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691584" y="2856274"/>
        <a:ext cx="3552387" cy="900562"/>
      </dsp:txXfrm>
    </dsp:sp>
    <dsp:sp modelId="{C27C34E8-E038-40E7-BAF1-56C36A188A17}">
      <dsp:nvSpPr>
        <dsp:cNvPr id="0" name=""/>
        <dsp:cNvSpPr/>
      </dsp:nvSpPr>
      <dsp:spPr>
        <a:xfrm>
          <a:off x="3642866" y="3930304"/>
          <a:ext cx="3649823" cy="9979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z="152400" prstMaterial="clear">
          <a:bevelT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 dirty="0">
              <a:latin typeface="Cambria" panose="02040503050406030204" pitchFamily="18" charset="0"/>
              <a:ea typeface="Cambria" panose="02040503050406030204" pitchFamily="18" charset="0"/>
            </a:rPr>
            <a:t>Physical Cause</a:t>
          </a:r>
          <a:endParaRPr lang="en-IN" sz="26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691584" y="3979022"/>
        <a:ext cx="3552387" cy="900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D32AA-88F5-4B5F-BB28-18B5ED3287BC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07F0A-3D30-4F8B-BF26-D990BDFCE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19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9519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5859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69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659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374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468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1824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707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5307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77412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895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3062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0346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566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2426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90052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4705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9905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696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258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7853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34194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916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7411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803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7730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8840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61079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7826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0132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4688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71875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563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6417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93813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7408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3974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7749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98465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3371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9291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2799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63751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1944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85775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8999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3436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61754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73113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7621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7821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3476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687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470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19804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7658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4485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9989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45444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18776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40905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7999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49510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4576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32368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418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52225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32868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2134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553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66F88-E86B-4C78-A43C-357549CC7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7A7506-47A3-496C-9000-D76E00654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A47C9-E01D-4023-A42A-5566DA2B9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F9011-A92E-4A94-8692-DF003DD71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D0117-F905-4E42-A74C-111240C7A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7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1E55B-6EC8-42B9-A088-DE900792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795D3-C76D-46BC-95FB-ED39C0DD8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6CC7D-E78D-4189-8F5C-3E25B7549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0D47B-2524-4763-AE20-24B1E614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6E6B5-5170-443D-A41C-757F4E1E3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20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57211-4E48-4450-A849-6E39E656B1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7A2FA-1189-4207-B8DC-A455B5C3D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09B6C-1F7D-4779-96DD-D8152221F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E1ABC-111B-4303-A1B1-AA4AA9E19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D1167-A7FD-4CE1-91E6-0BEC4A522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4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84C2-4CCA-48FE-B4A4-913D3009B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38411-F175-4731-9465-31F00DE66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D9CAD-93FF-48B2-9521-8A222E97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7A647-E0FD-4504-8348-C6CB267E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86A93-EE23-4B41-934E-D71E0F2A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C8D3-4497-4D2F-B1C4-619E242AC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83DFF-8B9C-4F77-8A0A-34261038C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F7FC7-3AA8-47CD-B5C0-07247553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2D8DE-0014-41B4-ADA9-9EDDECBAE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58EA2-1B40-4591-81A7-02C5536B4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8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6333E-AE52-448C-82EF-6F10E3AA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0A70E-AFC2-4A79-A668-4280E20987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0955E-3331-4677-8891-E1F14A149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77B14-C8A4-4020-A73C-A79964452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41195-E707-4CD3-84F5-E34FCCF6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BF72-883F-4086-87E5-94E865E2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59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BAF13-E37D-4EC9-801E-5ABCAFBBD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AA6EA-3FCA-4A04-A123-37821AB79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03FC3-4AFB-47B4-84B5-F4DBA3306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092080-A2FF-473D-9369-B5C7F3D69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1F9830-9C09-4D8D-92F0-4913FEF82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55CAB8-BE64-4025-99CC-B67A8B40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000E1E-9E0C-4885-92CB-808415B1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5389FF-C993-4AD5-8C4F-A5CD33B0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14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05D8A-E40E-456B-AC5A-448403D93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41A747-A3DE-4A84-BB6A-C130B078D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0133C8-70E5-46ED-A7D5-B0BB0A3CA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690B3-F4A6-4185-801E-6B584B41C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65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00EBD-8C07-4BBC-A6BA-9B4321BBE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0A706D-7B7E-4F78-81FD-38F37F90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EE1C3-11E9-41C7-9F1E-1B9B6F2AB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0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146E2-1A89-4BC2-ACF0-87584D65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B6E5E-EA01-4085-96DC-6A42A1D06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532C7-02C1-4642-A1D0-60D00993B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4E678-A172-46E2-817A-2ABE7C20A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D4280-41CA-4EF1-9314-6C2C1CF73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C6DE0-59DA-4218-BEB7-668454F2C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0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5D86-ACD8-4758-8308-492CCDAB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881E5-424D-4440-975A-CD84521DD8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B4CE2-6542-4D29-900A-E458F5704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FE02D-3D1F-4D15-98FD-E0FE3F8B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BE16E-15AC-4D4E-915A-E2EEE14E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35B74-EDFD-4212-B49E-773A138D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4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F472C9-7D97-43D7-8A88-800E139A5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8669A-5333-442F-8F4A-EF8C78D3C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AFB62-81FD-4CF3-AF79-5EED8B69A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B0610-D510-48BB-B647-CF88D3A406AF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7CF32-C881-4BCC-A909-B1546CDC7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1756A-F650-4CEF-B2CB-7772301F6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7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73332"/>
            <a:ext cx="12192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75354" y="3962399"/>
            <a:ext cx="12116645" cy="136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8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SUBJECT : PHYSICAL EDUCATION</a:t>
            </a:r>
            <a:endParaRPr sz="28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" sz="28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NUMBER: 04</a:t>
            </a:r>
            <a:endParaRPr sz="28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-US" sz="28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NAME : </a:t>
            </a:r>
            <a:r>
              <a:rPr lang="en-US" sz="2800" b="1" dirty="0">
                <a:ln w="0"/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PHYSICAL EDUCATION AND SPORTS FOR CWSN</a:t>
            </a:r>
            <a:endParaRPr lang="en-US" sz="28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BF502-D26B-4930-9AB4-952850C32E64}"/>
              </a:ext>
            </a:extLst>
          </p:cNvPr>
          <p:cNvSpPr txBox="1"/>
          <p:nvPr/>
        </p:nvSpPr>
        <p:spPr>
          <a:xfrm>
            <a:off x="-1" y="1529722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 panose="02030602050306030303" pitchFamily="18" charset="0"/>
              </a:rPr>
              <a:t>PHYSICAL EDUCATION &amp; SPORTS FOR CWSN</a:t>
            </a:r>
            <a:endParaRPr lang="en-IN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onstantia" panose="02030602050306030303" pitchFamily="18" charset="0"/>
            </a:endParaRP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E732CD31-63AD-406C-8D4A-C280D38A59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952500" y="0"/>
            <a:ext cx="1028700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SYMPTOMS OF COGNITIVE DISABILITY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F432E0C-978E-42A0-B46E-6790CD1EB1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776649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2159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2CFB0E-2F48-42BF-8E09-4A010075E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82" y="609599"/>
            <a:ext cx="4947047" cy="563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COGNITIVE DISABILITY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1B044-67B8-4251-B8D2-632EEC9B652F}"/>
              </a:ext>
            </a:extLst>
          </p:cNvPr>
          <p:cNvSpPr txBox="1"/>
          <p:nvPr/>
        </p:nvSpPr>
        <p:spPr>
          <a:xfrm>
            <a:off x="2421127" y="0"/>
            <a:ext cx="7349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MEMORY DISORDER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338D8-8D12-4853-B1A5-6C8C5C61E620}"/>
              </a:ext>
            </a:extLst>
          </p:cNvPr>
          <p:cNvSpPr txBox="1"/>
          <p:nvPr/>
        </p:nvSpPr>
        <p:spPr>
          <a:xfrm>
            <a:off x="6096000" y="2828835"/>
            <a:ext cx="6106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Who has difficulty in remembering something that he/she heard, said or saw some time ago.</a:t>
            </a:r>
          </a:p>
        </p:txBody>
      </p:sp>
    </p:spTree>
    <p:extLst>
      <p:ext uri="{BB962C8B-B14F-4D97-AF65-F5344CB8AC3E}">
        <p14:creationId xmlns:p14="http://schemas.microsoft.com/office/powerpoint/2010/main" val="360282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ttention deficit hyperactivity disorder Vector Image">
            <a:extLst>
              <a:ext uri="{FF2B5EF4-FFF2-40B4-BE49-F238E27FC236}">
                <a16:creationId xmlns:a16="http://schemas.microsoft.com/office/drawing/2014/main" id="{18FF6E06-C66F-49F9-AC1D-1ED1BB4D66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 bwMode="auto">
          <a:xfrm>
            <a:off x="292560" y="129140"/>
            <a:ext cx="5206469" cy="65997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COGNITIVE DISABILITY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1B044-67B8-4251-B8D2-632EEC9B652F}"/>
              </a:ext>
            </a:extLst>
          </p:cNvPr>
          <p:cNvSpPr txBox="1"/>
          <p:nvPr/>
        </p:nvSpPr>
        <p:spPr>
          <a:xfrm>
            <a:off x="2421127" y="0"/>
            <a:ext cx="7349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HYPERACTIVITY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8B50B-3CCC-41DD-899E-5EF05A6BCA45}"/>
              </a:ext>
            </a:extLst>
          </p:cNvPr>
          <p:cNvSpPr txBox="1"/>
          <p:nvPr/>
        </p:nvSpPr>
        <p:spPr>
          <a:xfrm>
            <a:off x="5264394" y="1371600"/>
            <a:ext cx="69276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Those may not have attention for a long period.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He/she finds it difficulty to stay at one place.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He/she usually loses concentration frequently.</a:t>
            </a:r>
          </a:p>
        </p:txBody>
      </p:sp>
      <p:pic>
        <p:nvPicPr>
          <p:cNvPr id="9" name="Content Placeholder 11" descr="650x350_is_adhd_real_features.jpg">
            <a:extLst>
              <a:ext uri="{FF2B5EF4-FFF2-40B4-BE49-F238E27FC236}">
                <a16:creationId xmlns:a16="http://schemas.microsoft.com/office/drawing/2014/main" id="{245BD95D-2C94-4C63-A36A-0110F1A04AA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837" y="3441842"/>
            <a:ext cx="5333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6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COGNITIVE DISABILITY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1B044-67B8-4251-B8D2-632EEC9B652F}"/>
              </a:ext>
            </a:extLst>
          </p:cNvPr>
          <p:cNvSpPr txBox="1"/>
          <p:nvPr/>
        </p:nvSpPr>
        <p:spPr>
          <a:xfrm>
            <a:off x="2421127" y="0"/>
            <a:ext cx="7349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DYSLEXIA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963E4D-1AFB-4379-9F84-23275E362D04}"/>
              </a:ext>
            </a:extLst>
          </p:cNvPr>
          <p:cNvSpPr txBox="1"/>
          <p:nvPr/>
        </p:nvSpPr>
        <p:spPr>
          <a:xfrm>
            <a:off x="990600" y="1905000"/>
            <a:ext cx="10820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He/she may have difficulty in writing, reading, speaking, etc.</a:t>
            </a:r>
          </a:p>
        </p:txBody>
      </p:sp>
      <p:pic>
        <p:nvPicPr>
          <p:cNvPr id="8" name="Picture 2" descr="C:\Users\Dell\Desktop\images.jpg">
            <a:extLst>
              <a:ext uri="{FF2B5EF4-FFF2-40B4-BE49-F238E27FC236}">
                <a16:creationId xmlns:a16="http://schemas.microsoft.com/office/drawing/2014/main" id="{839546FF-10C3-4821-AA61-A2B26F22C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8108"/>
          <a:stretch/>
        </p:blipFill>
        <p:spPr bwMode="auto">
          <a:xfrm>
            <a:off x="1044433" y="2895600"/>
            <a:ext cx="2524125" cy="2590800"/>
          </a:xfrm>
          <a:prstGeom prst="rect">
            <a:avLst/>
          </a:prstGeom>
          <a:noFill/>
        </p:spPr>
      </p:pic>
      <p:pic>
        <p:nvPicPr>
          <p:cNvPr id="9" name="Picture 3" descr="C:\Users\Dell\Desktop\download.jpg">
            <a:extLst>
              <a:ext uri="{FF2B5EF4-FFF2-40B4-BE49-F238E27FC236}">
                <a16:creationId xmlns:a16="http://schemas.microsoft.com/office/drawing/2014/main" id="{7DE620B1-7763-47EC-A655-B385878F1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8700" y="2895600"/>
            <a:ext cx="2514600" cy="2590800"/>
          </a:xfrm>
          <a:prstGeom prst="rect">
            <a:avLst/>
          </a:prstGeom>
          <a:noFill/>
        </p:spPr>
      </p:pic>
      <p:pic>
        <p:nvPicPr>
          <p:cNvPr id="10" name="Picture 4" descr="C:\Users\Dell\Desktop\download (1).jpg">
            <a:extLst>
              <a:ext uri="{FF2B5EF4-FFF2-40B4-BE49-F238E27FC236}">
                <a16:creationId xmlns:a16="http://schemas.microsoft.com/office/drawing/2014/main" id="{47D5C18E-B042-4F4B-BAE8-1177375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23442" y="2895600"/>
            <a:ext cx="2676525" cy="259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96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tem Cell Treatment For Intellectual Disability - NeuroGen BSI">
            <a:extLst>
              <a:ext uri="{FF2B5EF4-FFF2-40B4-BE49-F238E27FC236}">
                <a16:creationId xmlns:a16="http://schemas.microsoft.com/office/drawing/2014/main" id="{755AD52C-77B0-4537-BBA9-0D053987A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6" y="495300"/>
            <a:ext cx="5859123" cy="5867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1905000" y="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INTELLECTUAL DISABILITY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B2486A-D3FD-41B6-8480-8F742A345DA5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B6E5B-CBCE-40F6-A37A-88399725FDD7}"/>
              </a:ext>
            </a:extLst>
          </p:cNvPr>
          <p:cNvSpPr txBox="1"/>
          <p:nvPr/>
        </p:nvSpPr>
        <p:spPr>
          <a:xfrm>
            <a:off x="6096000" y="1905506"/>
            <a:ext cx="6096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Intellectual disability is related to a person’s thoughts, memorizing, understanding, and problems solving.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In this disability, the person has difficult to take in information and communication.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Intellectual disability begins before the age of 18 years.</a:t>
            </a:r>
          </a:p>
        </p:txBody>
      </p:sp>
    </p:spTree>
    <p:extLst>
      <p:ext uri="{BB962C8B-B14F-4D97-AF65-F5344CB8AC3E}">
        <p14:creationId xmlns:p14="http://schemas.microsoft.com/office/powerpoint/2010/main" val="421256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w to be Considerate to Someone with a Physical Disability">
            <a:extLst>
              <a:ext uri="{FF2B5EF4-FFF2-40B4-BE49-F238E27FC236}">
                <a16:creationId xmlns:a16="http://schemas.microsoft.com/office/drawing/2014/main" id="{56C5C649-931E-4CAF-8586-C51BE0A41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6" y="435769"/>
            <a:ext cx="5788224" cy="59864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1905000" y="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PHYSICAL DISABILITY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B2486A-D3FD-41B6-8480-8F742A345DA5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F81E4-F824-4AAB-866F-88CDADEE1E29}"/>
              </a:ext>
            </a:extLst>
          </p:cNvPr>
          <p:cNvSpPr txBox="1"/>
          <p:nvPr/>
        </p:nvSpPr>
        <p:spPr>
          <a:xfrm>
            <a:off x="6096000" y="1536174"/>
            <a:ext cx="609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It is a condition that affect the person’s mobility or movement.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Physical disability can be by birth or after birth.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It is a limitation on an individual’s physical functioning, mobility, dexterity or stamina.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Physical disability refers to person sitting, walking, jumping, doing any movement related problems.</a:t>
            </a:r>
          </a:p>
        </p:txBody>
      </p:sp>
    </p:spTree>
    <p:extLst>
      <p:ext uri="{BB962C8B-B14F-4D97-AF65-F5344CB8AC3E}">
        <p14:creationId xmlns:p14="http://schemas.microsoft.com/office/powerpoint/2010/main" val="334451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B2486A-D3FD-41B6-8480-8F742A345DA5}"/>
              </a:ext>
            </a:extLst>
          </p:cNvPr>
          <p:cNvSpPr txBox="1"/>
          <p:nvPr/>
        </p:nvSpPr>
        <p:spPr>
          <a:xfrm>
            <a:off x="904747" y="0"/>
            <a:ext cx="10382506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OF PHYSICAL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960F9CD-E53B-4FE8-8C11-F65B164B5F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7455306"/>
              </p:ext>
            </p:extLst>
          </p:nvPr>
        </p:nvGraphicFramePr>
        <p:xfrm>
          <a:off x="1186687" y="878244"/>
          <a:ext cx="9818626" cy="5101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D64E419-929F-4958-AE7A-7BBA726B88EE}"/>
              </a:ext>
            </a:extLst>
          </p:cNvPr>
          <p:cNvSpPr txBox="1"/>
          <p:nvPr/>
        </p:nvSpPr>
        <p:spPr>
          <a:xfrm>
            <a:off x="2971800" y="2667000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MOBILITY IMPAIRMENT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AA7E52-CA6D-421A-B21C-4C12FCDCD5AE}"/>
              </a:ext>
            </a:extLst>
          </p:cNvPr>
          <p:cNvSpPr txBox="1"/>
          <p:nvPr/>
        </p:nvSpPr>
        <p:spPr>
          <a:xfrm>
            <a:off x="6629400" y="5779700"/>
            <a:ext cx="4177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VISUAL IMPAIRMENT</a:t>
            </a:r>
          </a:p>
        </p:txBody>
      </p:sp>
    </p:spTree>
    <p:extLst>
      <p:ext uri="{BB962C8B-B14F-4D97-AF65-F5344CB8AC3E}">
        <p14:creationId xmlns:p14="http://schemas.microsoft.com/office/powerpoint/2010/main" val="184383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 rot="1497251">
            <a:off x="3014418" y="171323"/>
            <a:ext cx="800219" cy="65153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DISABILITY</a:t>
            </a:r>
            <a:endParaRPr lang="en-I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CD7FC37-0A04-410E-8E70-3C74F45324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4991334"/>
              </p:ext>
            </p:extLst>
          </p:nvPr>
        </p:nvGraphicFramePr>
        <p:xfrm>
          <a:off x="2343149" y="73911"/>
          <a:ext cx="7505701" cy="6710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7435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F228D1-4B14-4D3C-B156-0E6AD2805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99"/>
          <a:stretch/>
        </p:blipFill>
        <p:spPr>
          <a:xfrm>
            <a:off x="307776" y="419099"/>
            <a:ext cx="5788224" cy="6019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171324"/>
            <a:ext cx="615553" cy="65153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58F04-DC4C-40F9-A7EB-FF2743F72B54}"/>
              </a:ext>
            </a:extLst>
          </p:cNvPr>
          <p:cNvSpPr txBox="1"/>
          <p:nvPr/>
        </p:nvSpPr>
        <p:spPr>
          <a:xfrm>
            <a:off x="2362200" y="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GENETIC CAUSES</a:t>
            </a:r>
            <a:endParaRPr lang="en-IN" sz="28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52964-44CA-4487-90D7-A011B86F4587}"/>
              </a:ext>
            </a:extLst>
          </p:cNvPr>
          <p:cNvSpPr txBox="1"/>
          <p:nvPr/>
        </p:nvSpPr>
        <p:spPr>
          <a:xfrm>
            <a:off x="6096000" y="2090171"/>
            <a:ext cx="609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Some disabilities are known to be inherited such as spinal muscular atrophy and muscular dystrophy.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Abnormalities in genes and genetic inheritance cause intellectual disability in children.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X-rays may cause genetic disorder.</a:t>
            </a:r>
          </a:p>
        </p:txBody>
      </p:sp>
    </p:spTree>
    <p:extLst>
      <p:ext uri="{BB962C8B-B14F-4D97-AF65-F5344CB8AC3E}">
        <p14:creationId xmlns:p14="http://schemas.microsoft.com/office/powerpoint/2010/main" val="40508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overty ratio 32.75% in rural areas against 8.81% in urban: NITI report |  Business Standard News">
            <a:extLst>
              <a:ext uri="{FF2B5EF4-FFF2-40B4-BE49-F238E27FC236}">
                <a16:creationId xmlns:a16="http://schemas.microsoft.com/office/drawing/2014/main" id="{3849F9FB-3A99-4A82-9544-A5C4826D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6" y="241727"/>
            <a:ext cx="5905500" cy="6374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171324"/>
            <a:ext cx="615553" cy="65153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58F04-DC4C-40F9-A7EB-FF2743F72B54}"/>
              </a:ext>
            </a:extLst>
          </p:cNvPr>
          <p:cNvSpPr txBox="1"/>
          <p:nvPr/>
        </p:nvSpPr>
        <p:spPr>
          <a:xfrm>
            <a:off x="2362200" y="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POVERTY</a:t>
            </a:r>
            <a:endParaRPr lang="en-IN" sz="28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35A63-D8DF-45C6-B713-6BE4C92C2E81}"/>
              </a:ext>
            </a:extLst>
          </p:cNvPr>
          <p:cNvSpPr txBox="1"/>
          <p:nvPr/>
        </p:nvSpPr>
        <p:spPr>
          <a:xfrm>
            <a:off x="6096000" y="2090171"/>
            <a:ext cx="609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Poor persons are the most vulnerable to disability.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They live and work in unsafe environment with poor sanitation.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They have little access to education, safe drinking water and proper nutrition.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Many babies may be born with disabilities.</a:t>
            </a:r>
          </a:p>
        </p:txBody>
      </p:sp>
    </p:spTree>
    <p:extLst>
      <p:ext uri="{BB962C8B-B14F-4D97-AF65-F5344CB8AC3E}">
        <p14:creationId xmlns:p14="http://schemas.microsoft.com/office/powerpoint/2010/main" val="201725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2B3540-4C3B-465E-A815-3D52B008093B}"/>
              </a:ext>
            </a:extLst>
          </p:cNvPr>
          <p:cNvSpPr/>
          <p:nvPr/>
        </p:nvSpPr>
        <p:spPr>
          <a:xfrm>
            <a:off x="36163" y="0"/>
            <a:ext cx="6469653" cy="6857997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91E18E-BDB6-477A-966F-589EA1A1C991}"/>
              </a:ext>
            </a:extLst>
          </p:cNvPr>
          <p:cNvCxnSpPr>
            <a:cxnSpLocks/>
          </p:cNvCxnSpPr>
          <p:nvPr/>
        </p:nvCxnSpPr>
        <p:spPr>
          <a:xfrm>
            <a:off x="5471033" y="102455"/>
            <a:ext cx="0" cy="675554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CA5C605-54D5-4CD3-9200-DB1884F19043}"/>
              </a:ext>
            </a:extLst>
          </p:cNvPr>
          <p:cNvSpPr/>
          <p:nvPr/>
        </p:nvSpPr>
        <p:spPr>
          <a:xfrm rot="16200000" flipH="1">
            <a:off x="5634954" y="233083"/>
            <a:ext cx="922089" cy="1746831"/>
          </a:xfrm>
          <a:custGeom>
            <a:avLst/>
            <a:gdLst>
              <a:gd name="connsiteX0" fmla="*/ 261257 w 952821"/>
              <a:gd name="connsiteY0" fmla="*/ 791456 h 1490704"/>
              <a:gd name="connsiteX1" fmla="*/ 261258 w 952821"/>
              <a:gd name="connsiteY1" fmla="*/ 791456 h 1490704"/>
              <a:gd name="connsiteX2" fmla="*/ 261258 w 952821"/>
              <a:gd name="connsiteY2" fmla="*/ 1490703 h 1490704"/>
              <a:gd name="connsiteX3" fmla="*/ 952821 w 952821"/>
              <a:gd name="connsiteY3" fmla="*/ 1490703 h 1490704"/>
              <a:gd name="connsiteX4" fmla="*/ 952821 w 952821"/>
              <a:gd name="connsiteY4" fmla="*/ 791456 h 1490704"/>
              <a:gd name="connsiteX5" fmla="*/ 952820 w 952821"/>
              <a:gd name="connsiteY5" fmla="*/ 791456 h 1490704"/>
              <a:gd name="connsiteX6" fmla="*/ 607039 w 952821"/>
              <a:gd name="connsiteY6" fmla="*/ 0 h 1490704"/>
              <a:gd name="connsiteX7" fmla="*/ 0 w 952821"/>
              <a:gd name="connsiteY7" fmla="*/ 1244855 h 1490704"/>
              <a:gd name="connsiteX8" fmla="*/ 261257 w 952821"/>
              <a:gd name="connsiteY8" fmla="*/ 1490704 h 1490704"/>
              <a:gd name="connsiteX9" fmla="*/ 261257 w 952821"/>
              <a:gd name="connsiteY9" fmla="*/ 1244855 h 14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821" h="1490704">
                <a:moveTo>
                  <a:pt x="261257" y="791456"/>
                </a:moveTo>
                <a:lnTo>
                  <a:pt x="261258" y="791456"/>
                </a:lnTo>
                <a:lnTo>
                  <a:pt x="261258" y="1490703"/>
                </a:lnTo>
                <a:lnTo>
                  <a:pt x="952821" y="1490703"/>
                </a:lnTo>
                <a:lnTo>
                  <a:pt x="952821" y="791456"/>
                </a:lnTo>
                <a:lnTo>
                  <a:pt x="952820" y="791456"/>
                </a:lnTo>
                <a:lnTo>
                  <a:pt x="607039" y="0"/>
                </a:lnTo>
                <a:close/>
                <a:moveTo>
                  <a:pt x="0" y="1244855"/>
                </a:moveTo>
                <a:lnTo>
                  <a:pt x="261257" y="1490704"/>
                </a:lnTo>
                <a:lnTo>
                  <a:pt x="261257" y="124485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>
            <a:noAutofit/>
          </a:bodyPr>
          <a:lstStyle/>
          <a:p>
            <a:pPr algn="r"/>
            <a:r>
              <a:rPr lang="en-US" sz="3200" b="1" dirty="0"/>
              <a:t>01 </a:t>
            </a:r>
            <a:endParaRPr lang="en-IN" sz="3200" b="1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DB0FE41-CADB-4402-AC19-FA881689FF4D}"/>
              </a:ext>
            </a:extLst>
          </p:cNvPr>
          <p:cNvSpPr/>
          <p:nvPr/>
        </p:nvSpPr>
        <p:spPr>
          <a:xfrm rot="16200000" flipH="1">
            <a:off x="5634954" y="1729238"/>
            <a:ext cx="922089" cy="1746831"/>
          </a:xfrm>
          <a:custGeom>
            <a:avLst/>
            <a:gdLst>
              <a:gd name="connsiteX0" fmla="*/ 261257 w 952821"/>
              <a:gd name="connsiteY0" fmla="*/ 791456 h 1490704"/>
              <a:gd name="connsiteX1" fmla="*/ 261258 w 952821"/>
              <a:gd name="connsiteY1" fmla="*/ 791456 h 1490704"/>
              <a:gd name="connsiteX2" fmla="*/ 261258 w 952821"/>
              <a:gd name="connsiteY2" fmla="*/ 1490703 h 1490704"/>
              <a:gd name="connsiteX3" fmla="*/ 952821 w 952821"/>
              <a:gd name="connsiteY3" fmla="*/ 1490703 h 1490704"/>
              <a:gd name="connsiteX4" fmla="*/ 952821 w 952821"/>
              <a:gd name="connsiteY4" fmla="*/ 791456 h 1490704"/>
              <a:gd name="connsiteX5" fmla="*/ 952820 w 952821"/>
              <a:gd name="connsiteY5" fmla="*/ 791456 h 1490704"/>
              <a:gd name="connsiteX6" fmla="*/ 607039 w 952821"/>
              <a:gd name="connsiteY6" fmla="*/ 0 h 1490704"/>
              <a:gd name="connsiteX7" fmla="*/ 0 w 952821"/>
              <a:gd name="connsiteY7" fmla="*/ 1244855 h 1490704"/>
              <a:gd name="connsiteX8" fmla="*/ 261257 w 952821"/>
              <a:gd name="connsiteY8" fmla="*/ 1490704 h 1490704"/>
              <a:gd name="connsiteX9" fmla="*/ 261257 w 952821"/>
              <a:gd name="connsiteY9" fmla="*/ 1244855 h 14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821" h="1490704">
                <a:moveTo>
                  <a:pt x="261257" y="791456"/>
                </a:moveTo>
                <a:lnTo>
                  <a:pt x="261258" y="791456"/>
                </a:lnTo>
                <a:lnTo>
                  <a:pt x="261258" y="1490703"/>
                </a:lnTo>
                <a:lnTo>
                  <a:pt x="952821" y="1490703"/>
                </a:lnTo>
                <a:lnTo>
                  <a:pt x="952821" y="791456"/>
                </a:lnTo>
                <a:lnTo>
                  <a:pt x="952820" y="791456"/>
                </a:lnTo>
                <a:lnTo>
                  <a:pt x="607039" y="0"/>
                </a:lnTo>
                <a:close/>
                <a:moveTo>
                  <a:pt x="0" y="1244855"/>
                </a:moveTo>
                <a:lnTo>
                  <a:pt x="261257" y="1490704"/>
                </a:lnTo>
                <a:lnTo>
                  <a:pt x="261257" y="124485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>
            <a:noAutofit/>
          </a:bodyPr>
          <a:lstStyle/>
          <a:p>
            <a:pPr algn="r"/>
            <a:r>
              <a:rPr lang="en-US" sz="3200" b="1" dirty="0"/>
              <a:t>02</a:t>
            </a:r>
            <a:endParaRPr lang="en-IN" sz="3200" b="1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287DF26-A78D-45FD-B850-C06FA6F80A5A}"/>
              </a:ext>
            </a:extLst>
          </p:cNvPr>
          <p:cNvSpPr/>
          <p:nvPr/>
        </p:nvSpPr>
        <p:spPr>
          <a:xfrm rot="16200000" flipH="1">
            <a:off x="5634954" y="3225391"/>
            <a:ext cx="922089" cy="1746831"/>
          </a:xfrm>
          <a:custGeom>
            <a:avLst/>
            <a:gdLst>
              <a:gd name="connsiteX0" fmla="*/ 261257 w 952821"/>
              <a:gd name="connsiteY0" fmla="*/ 791456 h 1490704"/>
              <a:gd name="connsiteX1" fmla="*/ 261258 w 952821"/>
              <a:gd name="connsiteY1" fmla="*/ 791456 h 1490704"/>
              <a:gd name="connsiteX2" fmla="*/ 261258 w 952821"/>
              <a:gd name="connsiteY2" fmla="*/ 1490703 h 1490704"/>
              <a:gd name="connsiteX3" fmla="*/ 952821 w 952821"/>
              <a:gd name="connsiteY3" fmla="*/ 1490703 h 1490704"/>
              <a:gd name="connsiteX4" fmla="*/ 952821 w 952821"/>
              <a:gd name="connsiteY4" fmla="*/ 791456 h 1490704"/>
              <a:gd name="connsiteX5" fmla="*/ 952820 w 952821"/>
              <a:gd name="connsiteY5" fmla="*/ 791456 h 1490704"/>
              <a:gd name="connsiteX6" fmla="*/ 607039 w 952821"/>
              <a:gd name="connsiteY6" fmla="*/ 0 h 1490704"/>
              <a:gd name="connsiteX7" fmla="*/ 0 w 952821"/>
              <a:gd name="connsiteY7" fmla="*/ 1244855 h 1490704"/>
              <a:gd name="connsiteX8" fmla="*/ 261257 w 952821"/>
              <a:gd name="connsiteY8" fmla="*/ 1490704 h 1490704"/>
              <a:gd name="connsiteX9" fmla="*/ 261257 w 952821"/>
              <a:gd name="connsiteY9" fmla="*/ 1244855 h 14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821" h="1490704">
                <a:moveTo>
                  <a:pt x="261257" y="791456"/>
                </a:moveTo>
                <a:lnTo>
                  <a:pt x="261258" y="791456"/>
                </a:lnTo>
                <a:lnTo>
                  <a:pt x="261258" y="1490703"/>
                </a:lnTo>
                <a:lnTo>
                  <a:pt x="952821" y="1490703"/>
                </a:lnTo>
                <a:lnTo>
                  <a:pt x="952821" y="791456"/>
                </a:lnTo>
                <a:lnTo>
                  <a:pt x="952820" y="791456"/>
                </a:lnTo>
                <a:lnTo>
                  <a:pt x="607039" y="0"/>
                </a:lnTo>
                <a:close/>
                <a:moveTo>
                  <a:pt x="0" y="1244855"/>
                </a:moveTo>
                <a:lnTo>
                  <a:pt x="261257" y="1490704"/>
                </a:lnTo>
                <a:lnTo>
                  <a:pt x="261257" y="124485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>
            <a:noAutofit/>
          </a:bodyPr>
          <a:lstStyle/>
          <a:p>
            <a:pPr algn="r"/>
            <a:r>
              <a:rPr lang="en-US" sz="3200" b="1" dirty="0"/>
              <a:t>03</a:t>
            </a:r>
            <a:endParaRPr lang="en-IN" sz="3200" b="1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FCED7AD-6F47-4F5D-B9F5-5AEADD39C249}"/>
              </a:ext>
            </a:extLst>
          </p:cNvPr>
          <p:cNvSpPr/>
          <p:nvPr/>
        </p:nvSpPr>
        <p:spPr>
          <a:xfrm rot="16200000" flipH="1">
            <a:off x="5634956" y="4721547"/>
            <a:ext cx="922089" cy="1746831"/>
          </a:xfrm>
          <a:custGeom>
            <a:avLst/>
            <a:gdLst>
              <a:gd name="connsiteX0" fmla="*/ 261257 w 952821"/>
              <a:gd name="connsiteY0" fmla="*/ 791456 h 1490704"/>
              <a:gd name="connsiteX1" fmla="*/ 261258 w 952821"/>
              <a:gd name="connsiteY1" fmla="*/ 791456 h 1490704"/>
              <a:gd name="connsiteX2" fmla="*/ 261258 w 952821"/>
              <a:gd name="connsiteY2" fmla="*/ 1490703 h 1490704"/>
              <a:gd name="connsiteX3" fmla="*/ 952821 w 952821"/>
              <a:gd name="connsiteY3" fmla="*/ 1490703 h 1490704"/>
              <a:gd name="connsiteX4" fmla="*/ 952821 w 952821"/>
              <a:gd name="connsiteY4" fmla="*/ 791456 h 1490704"/>
              <a:gd name="connsiteX5" fmla="*/ 952820 w 952821"/>
              <a:gd name="connsiteY5" fmla="*/ 791456 h 1490704"/>
              <a:gd name="connsiteX6" fmla="*/ 607039 w 952821"/>
              <a:gd name="connsiteY6" fmla="*/ 0 h 1490704"/>
              <a:gd name="connsiteX7" fmla="*/ 0 w 952821"/>
              <a:gd name="connsiteY7" fmla="*/ 1244855 h 1490704"/>
              <a:gd name="connsiteX8" fmla="*/ 261257 w 952821"/>
              <a:gd name="connsiteY8" fmla="*/ 1490704 h 1490704"/>
              <a:gd name="connsiteX9" fmla="*/ 261257 w 952821"/>
              <a:gd name="connsiteY9" fmla="*/ 1244855 h 14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821" h="1490704">
                <a:moveTo>
                  <a:pt x="261257" y="791456"/>
                </a:moveTo>
                <a:lnTo>
                  <a:pt x="261258" y="791456"/>
                </a:lnTo>
                <a:lnTo>
                  <a:pt x="261258" y="1490703"/>
                </a:lnTo>
                <a:lnTo>
                  <a:pt x="952821" y="1490703"/>
                </a:lnTo>
                <a:lnTo>
                  <a:pt x="952821" y="791456"/>
                </a:lnTo>
                <a:lnTo>
                  <a:pt x="952820" y="791456"/>
                </a:lnTo>
                <a:lnTo>
                  <a:pt x="607039" y="0"/>
                </a:lnTo>
                <a:close/>
                <a:moveTo>
                  <a:pt x="0" y="1244855"/>
                </a:moveTo>
                <a:lnTo>
                  <a:pt x="261257" y="1490704"/>
                </a:lnTo>
                <a:lnTo>
                  <a:pt x="261257" y="124485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>
            <a:noAutofit/>
          </a:bodyPr>
          <a:lstStyle/>
          <a:p>
            <a:pPr algn="r"/>
            <a:r>
              <a:rPr lang="en-US" sz="3200" b="1" dirty="0"/>
              <a:t>04</a:t>
            </a:r>
            <a:endParaRPr lang="en-IN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C422BE-3738-495A-8768-2B003195812E}"/>
              </a:ext>
            </a:extLst>
          </p:cNvPr>
          <p:cNvSpPr txBox="1"/>
          <p:nvPr/>
        </p:nvSpPr>
        <p:spPr>
          <a:xfrm>
            <a:off x="2801501" y="5"/>
            <a:ext cx="738664" cy="68579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>
              <a:buSzPts val="3100"/>
            </a:pPr>
            <a:r>
              <a:rPr lang="en-IN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EXPECT TO LEARN? </a:t>
            </a:r>
            <a:endParaRPr lang="en-GB" sz="36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347498EB-ECAD-4160-98DE-BE021F4D0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" y="102455"/>
            <a:ext cx="2691267" cy="2993991"/>
          </a:xfrm>
          <a:prstGeom prst="rect">
            <a:avLst/>
          </a:prstGeom>
        </p:spPr>
      </p:pic>
      <p:pic>
        <p:nvPicPr>
          <p:cNvPr id="7" name="Graphic 6" descr="Professor">
            <a:extLst>
              <a:ext uri="{FF2B5EF4-FFF2-40B4-BE49-F238E27FC236}">
                <a16:creationId xmlns:a16="http://schemas.microsoft.com/office/drawing/2014/main" id="{D3F9083C-DB26-4E59-9E38-7B9A1C753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990" y="3939766"/>
            <a:ext cx="2691267" cy="2993989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F63CF296-7929-4079-A906-BE6F4FF2D436}"/>
              </a:ext>
            </a:extLst>
          </p:cNvPr>
          <p:cNvSpPr/>
          <p:nvPr/>
        </p:nvSpPr>
        <p:spPr>
          <a:xfrm>
            <a:off x="7110432" y="750266"/>
            <a:ext cx="5045401" cy="70009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Disability?</a:t>
            </a:r>
            <a:endParaRPr lang="en-I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4076006C-C356-448E-8449-CBD88971EC54}"/>
              </a:ext>
            </a:extLst>
          </p:cNvPr>
          <p:cNvSpPr/>
          <p:nvPr/>
        </p:nvSpPr>
        <p:spPr>
          <a:xfrm>
            <a:off x="7110433" y="2252604"/>
            <a:ext cx="5045401" cy="70009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Disorder?</a:t>
            </a:r>
            <a:endParaRPr lang="en-I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E6432853-47A8-4D53-BB54-27ED1515F91E}"/>
              </a:ext>
            </a:extLst>
          </p:cNvPr>
          <p:cNvSpPr/>
          <p:nvPr/>
        </p:nvSpPr>
        <p:spPr>
          <a:xfrm>
            <a:off x="7110430" y="3748758"/>
            <a:ext cx="5045401" cy="70009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of disability.</a:t>
            </a:r>
            <a:endParaRPr lang="en-I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287AEF60-E1EC-4796-BAE5-29DF315DBEE8}"/>
              </a:ext>
            </a:extLst>
          </p:cNvPr>
          <p:cNvSpPr/>
          <p:nvPr/>
        </p:nvSpPr>
        <p:spPr>
          <a:xfrm>
            <a:off x="7110429" y="5244913"/>
            <a:ext cx="5045401" cy="70009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of Disorder.</a:t>
            </a:r>
            <a:endParaRPr lang="en-I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Google Shape;63;p14">
            <a:extLst>
              <a:ext uri="{FF2B5EF4-FFF2-40B4-BE49-F238E27FC236}">
                <a16:creationId xmlns:a16="http://schemas.microsoft.com/office/drawing/2014/main" id="{2748083A-61F1-4511-BD01-40BF51BA60A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267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91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47"/>
                            </p:stCondLst>
                            <p:childTnLst>
                              <p:par>
                                <p:cTn id="13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47"/>
                            </p:stCondLst>
                            <p:childTnLst>
                              <p:par>
                                <p:cTn id="21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22"/>
                            </p:stCondLst>
                            <p:childTnLst>
                              <p:par>
                                <p:cTn id="29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vid pandemic leading to rise in mental health problems in Indore - Cities  News">
            <a:extLst>
              <a:ext uri="{FF2B5EF4-FFF2-40B4-BE49-F238E27FC236}">
                <a16:creationId xmlns:a16="http://schemas.microsoft.com/office/drawing/2014/main" id="{9C21927D-42AE-46D1-9067-0A74F8FA5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6" y="657161"/>
            <a:ext cx="6016824" cy="55436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171324"/>
            <a:ext cx="615553" cy="65153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58F04-DC4C-40F9-A7EB-FF2743F72B54}"/>
              </a:ext>
            </a:extLst>
          </p:cNvPr>
          <p:cNvSpPr txBox="1"/>
          <p:nvPr/>
        </p:nvSpPr>
        <p:spPr>
          <a:xfrm>
            <a:off x="2362200" y="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MENTAL HEALTH PROBLEMS</a:t>
            </a:r>
            <a:endParaRPr lang="en-IN" sz="28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3321DA-B263-48AD-9D91-AAF59CF1BB3B}"/>
              </a:ext>
            </a:extLst>
          </p:cNvPr>
          <p:cNvSpPr txBox="1"/>
          <p:nvPr/>
        </p:nvSpPr>
        <p:spPr>
          <a:xfrm>
            <a:off x="6096000" y="2459503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Mental health problems such as depression, bipolar disorder, etc., may lead to disability.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Mental health problems are very difficult to diagnose.</a:t>
            </a:r>
          </a:p>
        </p:txBody>
      </p:sp>
    </p:spTree>
    <p:extLst>
      <p:ext uri="{BB962C8B-B14F-4D97-AF65-F5344CB8AC3E}">
        <p14:creationId xmlns:p14="http://schemas.microsoft.com/office/powerpoint/2010/main" val="38566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ishap GIFs - Get the best GIF on GIPHY">
            <a:extLst>
              <a:ext uri="{FF2B5EF4-FFF2-40B4-BE49-F238E27FC236}">
                <a16:creationId xmlns:a16="http://schemas.microsoft.com/office/drawing/2014/main" id="{CDFF276C-73BA-432A-9E27-BAB9D93D1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490"/>
            <a:ext cx="6096000" cy="672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171324"/>
            <a:ext cx="615553" cy="65153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58F04-DC4C-40F9-A7EB-FF2743F72B54}"/>
              </a:ext>
            </a:extLst>
          </p:cNvPr>
          <p:cNvSpPr txBox="1"/>
          <p:nvPr/>
        </p:nvSpPr>
        <p:spPr>
          <a:xfrm>
            <a:off x="2362200" y="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ACCIDENTS</a:t>
            </a:r>
            <a:endParaRPr lang="en-IN" sz="28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085F4E-7E1F-424B-A37F-47F78C7649BD}"/>
              </a:ext>
            </a:extLst>
          </p:cNvPr>
          <p:cNvSpPr txBox="1"/>
          <p:nvPr/>
        </p:nvSpPr>
        <p:spPr>
          <a:xfrm>
            <a:off x="6096000" y="2644169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Nowadays, life is so fast that accidents may occur anywhere, anytime and to anyone.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These accidents may happen at workplace, on the roads or in the air.</a:t>
            </a:r>
          </a:p>
        </p:txBody>
      </p:sp>
    </p:spTree>
    <p:extLst>
      <p:ext uri="{BB962C8B-B14F-4D97-AF65-F5344CB8AC3E}">
        <p14:creationId xmlns:p14="http://schemas.microsoft.com/office/powerpoint/2010/main" val="332735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nfectious Diseases and Public Health | SchoolSafety.gov">
            <a:extLst>
              <a:ext uri="{FF2B5EF4-FFF2-40B4-BE49-F238E27FC236}">
                <a16:creationId xmlns:a16="http://schemas.microsoft.com/office/drawing/2014/main" id="{BBAE4B46-1FBB-417F-A1C9-B18D9800A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77" y="761998"/>
            <a:ext cx="5867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171324"/>
            <a:ext cx="615553" cy="65153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58F04-DC4C-40F9-A7EB-FF2743F72B54}"/>
              </a:ext>
            </a:extLst>
          </p:cNvPr>
          <p:cNvSpPr txBox="1"/>
          <p:nvPr/>
        </p:nvSpPr>
        <p:spPr>
          <a:xfrm>
            <a:off x="2362200" y="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INFECTIOUS DISEASES</a:t>
            </a:r>
            <a:endParaRPr lang="en-IN" sz="28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70F376-1577-4944-896B-DA9865CDB86C}"/>
              </a:ext>
            </a:extLst>
          </p:cNvPr>
          <p:cNvSpPr txBox="1"/>
          <p:nvPr/>
        </p:nvSpPr>
        <p:spPr>
          <a:xfrm>
            <a:off x="6096000" y="2828834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If the immunity power of a child is low, he is susceptible to fall sick or contact more serious illnesses such as mumps, polio, etc.</a:t>
            </a:r>
          </a:p>
        </p:txBody>
      </p:sp>
    </p:spTree>
    <p:extLst>
      <p:ext uri="{BB962C8B-B14F-4D97-AF65-F5344CB8AC3E}">
        <p14:creationId xmlns:p14="http://schemas.microsoft.com/office/powerpoint/2010/main" val="392412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Which Is The Smallest Organ In The Body? - NEET Questions">
            <a:extLst>
              <a:ext uri="{FF2B5EF4-FFF2-40B4-BE49-F238E27FC236}">
                <a16:creationId xmlns:a16="http://schemas.microsoft.com/office/drawing/2014/main" id="{48819A6A-B4F3-4256-8C92-4FD890021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12646" r="14667"/>
          <a:stretch/>
        </p:blipFill>
        <p:spPr bwMode="auto">
          <a:xfrm>
            <a:off x="0" y="414009"/>
            <a:ext cx="5191125" cy="602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171324"/>
            <a:ext cx="615553" cy="65153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58F04-DC4C-40F9-A7EB-FF2743F72B54}"/>
              </a:ext>
            </a:extLst>
          </p:cNvPr>
          <p:cNvSpPr txBox="1"/>
          <p:nvPr/>
        </p:nvSpPr>
        <p:spPr>
          <a:xfrm>
            <a:off x="2362200" y="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DISTURBANCE IN ENDOCRINE GLANDS</a:t>
            </a:r>
            <a:endParaRPr lang="en-IN" sz="28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E4812-64B4-4365-8E49-330EBB43A7FD}"/>
              </a:ext>
            </a:extLst>
          </p:cNvPr>
          <p:cNvSpPr txBox="1"/>
          <p:nvPr/>
        </p:nvSpPr>
        <p:spPr>
          <a:xfrm>
            <a:off x="6096000" y="2459503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Disturbance in endocrine glands may also lead to disability.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Owing to such disturbance, a child may suffer from various physical and mental deficiency.</a:t>
            </a:r>
          </a:p>
        </p:txBody>
      </p:sp>
    </p:spTree>
    <p:extLst>
      <p:ext uri="{BB962C8B-B14F-4D97-AF65-F5344CB8AC3E}">
        <p14:creationId xmlns:p14="http://schemas.microsoft.com/office/powerpoint/2010/main" val="260043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alnutrition: Definition, Symptoms and Treatment">
            <a:extLst>
              <a:ext uri="{FF2B5EF4-FFF2-40B4-BE49-F238E27FC236}">
                <a16:creationId xmlns:a16="http://schemas.microsoft.com/office/drawing/2014/main" id="{83E9820A-A707-452C-B40D-938D71EC7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5" y="342899"/>
            <a:ext cx="6096000" cy="6172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171324"/>
            <a:ext cx="615553" cy="65153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58F04-DC4C-40F9-A7EB-FF2743F72B54}"/>
              </a:ext>
            </a:extLst>
          </p:cNvPr>
          <p:cNvSpPr txBox="1"/>
          <p:nvPr/>
        </p:nvSpPr>
        <p:spPr>
          <a:xfrm>
            <a:off x="2362200" y="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MALNUTRITION</a:t>
            </a:r>
            <a:endParaRPr lang="en-IN" sz="28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29E43-7B6D-4302-AD04-ACAA878DC110}"/>
              </a:ext>
            </a:extLst>
          </p:cNvPr>
          <p:cNvSpPr txBox="1"/>
          <p:nvPr/>
        </p:nvSpPr>
        <p:spPr>
          <a:xfrm>
            <a:off x="6096000" y="1536173"/>
            <a:ext cx="609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If a child does not get appropriate nutrition, he may be physically weak.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Deficiency of calcium leads malformation of bones.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Deficiency of iodine may diminish the growth of body.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Deficiency of vitamin ‘A’ may cause blindness in children.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Deficiency of vitamin ‘B12’ may lead to loss of memory and cause paralysis.</a:t>
            </a:r>
          </a:p>
        </p:txBody>
      </p:sp>
    </p:spTree>
    <p:extLst>
      <p:ext uri="{BB962C8B-B14F-4D97-AF65-F5344CB8AC3E}">
        <p14:creationId xmlns:p14="http://schemas.microsoft.com/office/powerpoint/2010/main" val="212573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ealthcare system poor in Punjab as diseases rise, Health News, ET  HealthWorld">
            <a:extLst>
              <a:ext uri="{FF2B5EF4-FFF2-40B4-BE49-F238E27FC236}">
                <a16:creationId xmlns:a16="http://schemas.microsoft.com/office/drawing/2014/main" id="{13A33EE1-C4BE-4B0E-A730-527BF3492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5638403" cy="6858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171324"/>
            <a:ext cx="615553" cy="65153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58F04-DC4C-40F9-A7EB-FF2743F72B54}"/>
              </a:ext>
            </a:extLst>
          </p:cNvPr>
          <p:cNvSpPr txBox="1"/>
          <p:nvPr/>
        </p:nvSpPr>
        <p:spPr>
          <a:xfrm>
            <a:off x="2362200" y="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POOR APPROACH TO HEALTH CARE</a:t>
            </a:r>
            <a:endParaRPr lang="en-IN" sz="28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AFD0B-CFD5-4FDF-A4A4-314F11561DAD}"/>
              </a:ext>
            </a:extLst>
          </p:cNvPr>
          <p:cNvSpPr txBox="1"/>
          <p:nvPr/>
        </p:nvSpPr>
        <p:spPr>
          <a:xfrm>
            <a:off x="6096000" y="2274837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If good health care facilities are not available during difficult labour and birth.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It may cause a baby to be born with a cerebral palsy.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People who live in remote areas, do not have proper access to health care facilities.</a:t>
            </a:r>
          </a:p>
        </p:txBody>
      </p:sp>
    </p:spTree>
    <p:extLst>
      <p:ext uri="{BB962C8B-B14F-4D97-AF65-F5344CB8AC3E}">
        <p14:creationId xmlns:p14="http://schemas.microsoft.com/office/powerpoint/2010/main" val="401520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8690BB-F1AC-4B33-A82F-60DB45BA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47271"/>
            <a:ext cx="5562600" cy="61634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171324"/>
            <a:ext cx="615553" cy="65153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58F04-DC4C-40F9-A7EB-FF2743F72B54}"/>
              </a:ext>
            </a:extLst>
          </p:cNvPr>
          <p:cNvSpPr txBox="1"/>
          <p:nvPr/>
        </p:nvSpPr>
        <p:spPr>
          <a:xfrm>
            <a:off x="2362200" y="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NUCLEAR ACCIDENTS</a:t>
            </a:r>
            <a:endParaRPr lang="en-IN" sz="28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ADE52D-57D8-40E4-BDD3-7D5A29C85398}"/>
              </a:ext>
            </a:extLst>
          </p:cNvPr>
          <p:cNvSpPr txBox="1"/>
          <p:nvPr/>
        </p:nvSpPr>
        <p:spPr>
          <a:xfrm>
            <a:off x="6096000" y="2274837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Accidents in nuclear power plants in USA and Ukraine in 1979 and 1986.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It also happened in 1945 in Japan during 2</a:t>
            </a:r>
            <a:r>
              <a:rPr lang="en-I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nd</a:t>
            </a: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 World War.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At such place the number of children born with Down Syndrome.</a:t>
            </a:r>
          </a:p>
        </p:txBody>
      </p:sp>
    </p:spTree>
    <p:extLst>
      <p:ext uri="{BB962C8B-B14F-4D97-AF65-F5344CB8AC3E}">
        <p14:creationId xmlns:p14="http://schemas.microsoft.com/office/powerpoint/2010/main" val="324135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B1D60-5B13-4C72-A432-F229D8997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43" y="314261"/>
            <a:ext cx="5585757" cy="6229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171324"/>
            <a:ext cx="615553" cy="65153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58F04-DC4C-40F9-A7EB-FF2743F72B54}"/>
              </a:ext>
            </a:extLst>
          </p:cNvPr>
          <p:cNvSpPr txBox="1"/>
          <p:nvPr/>
        </p:nvSpPr>
        <p:spPr>
          <a:xfrm>
            <a:off x="2362200" y="0"/>
            <a:ext cx="7467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TOXIC MATERIALS PESTICIDES AND INSECTICIDES</a:t>
            </a:r>
            <a:endParaRPr lang="en-IN" sz="28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308E6-6BFE-420A-8A75-69D1B895978F}"/>
              </a:ext>
            </a:extLst>
          </p:cNvPr>
          <p:cNvSpPr txBox="1"/>
          <p:nvPr/>
        </p:nvSpPr>
        <p:spPr>
          <a:xfrm>
            <a:off x="6096000" y="2644169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Toxic materials like lead and mercury, etc. found in various products, use of insecticides and pesticides and other harmful chemicals may cause disabilities.</a:t>
            </a:r>
          </a:p>
        </p:txBody>
      </p:sp>
    </p:spTree>
    <p:extLst>
      <p:ext uri="{BB962C8B-B14F-4D97-AF65-F5344CB8AC3E}">
        <p14:creationId xmlns:p14="http://schemas.microsoft.com/office/powerpoint/2010/main" val="248805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ommon illnesses during cold weather and how to avoid them">
            <a:extLst>
              <a:ext uri="{FF2B5EF4-FFF2-40B4-BE49-F238E27FC236}">
                <a16:creationId xmlns:a16="http://schemas.microsoft.com/office/drawing/2014/main" id="{E24A8B2E-F826-45BB-8F00-C904F7EF0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6" y="916343"/>
            <a:ext cx="6096000" cy="5025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171324"/>
            <a:ext cx="615553" cy="65153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58F04-DC4C-40F9-A7EB-FF2743F72B54}"/>
              </a:ext>
            </a:extLst>
          </p:cNvPr>
          <p:cNvSpPr txBox="1"/>
          <p:nvPr/>
        </p:nvSpPr>
        <p:spPr>
          <a:xfrm>
            <a:off x="2362200" y="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ILLNESSES</a:t>
            </a:r>
            <a:endParaRPr lang="en-IN" sz="28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E0376-35BC-4D49-B358-73E7BAEF35B7}"/>
              </a:ext>
            </a:extLst>
          </p:cNvPr>
          <p:cNvSpPr txBox="1"/>
          <p:nvPr/>
        </p:nvSpPr>
        <p:spPr>
          <a:xfrm>
            <a:off x="6096000" y="2274837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Major illnesses like cancer, heart attack, diabetes, etc., cause a number of long-term disabilities.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Some illnesses to pregnant woman may cause physical or learning problems to her baby when born.</a:t>
            </a:r>
          </a:p>
        </p:txBody>
      </p:sp>
    </p:spTree>
    <p:extLst>
      <p:ext uri="{BB962C8B-B14F-4D97-AF65-F5344CB8AC3E}">
        <p14:creationId xmlns:p14="http://schemas.microsoft.com/office/powerpoint/2010/main" val="401520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165AA2-FD02-4091-885C-9E068EE15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5249"/>
            <a:ext cx="6324600" cy="666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171324"/>
            <a:ext cx="615553" cy="65153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58F04-DC4C-40F9-A7EB-FF2743F72B54}"/>
              </a:ext>
            </a:extLst>
          </p:cNvPr>
          <p:cNvSpPr txBox="1"/>
          <p:nvPr/>
        </p:nvSpPr>
        <p:spPr>
          <a:xfrm>
            <a:off x="2362200" y="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LACK OF EDUCATION</a:t>
            </a:r>
            <a:endParaRPr lang="en-IN" sz="28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77F5CC-A8CC-4104-B028-ED98C4B33C2B}"/>
              </a:ext>
            </a:extLst>
          </p:cNvPr>
          <p:cNvSpPr txBox="1"/>
          <p:nvPr/>
        </p:nvSpPr>
        <p:spPr>
          <a:xfrm>
            <a:off x="6096000" y="2274837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dirty="0"/>
              <a:t>Generally, labourers are not educated.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dirty="0"/>
              <a:t>They fall prey to certain diseases which can be avoided by using scientific methods or by taking precautions.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dirty="0"/>
              <a:t>However, they took medicine without consultation.</a:t>
            </a:r>
          </a:p>
        </p:txBody>
      </p:sp>
    </p:spTree>
    <p:extLst>
      <p:ext uri="{BB962C8B-B14F-4D97-AF65-F5344CB8AC3E}">
        <p14:creationId xmlns:p14="http://schemas.microsoft.com/office/powerpoint/2010/main" val="153309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sability gifs | WiffleGif">
            <a:extLst>
              <a:ext uri="{FF2B5EF4-FFF2-40B4-BE49-F238E27FC236}">
                <a16:creationId xmlns:a16="http://schemas.microsoft.com/office/drawing/2014/main" id="{1A1407B5-6C12-47E8-9F89-D3AB398AC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61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3467100" y="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IMPAIRMENT?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8204A4-6559-410E-9764-ABF3C762AAB4}"/>
              </a:ext>
            </a:extLst>
          </p:cNvPr>
          <p:cNvSpPr txBox="1"/>
          <p:nvPr/>
        </p:nvSpPr>
        <p:spPr>
          <a:xfrm>
            <a:off x="6096000" y="2274838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“Any loss or abnormality of physiological, psychological or anatomical structure or function,” is called impairment.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Example – loss of foot, defective vision, etc. </a:t>
            </a:r>
            <a:endParaRPr lang="en-I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55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ost of war: The 13 most expensive campaigns in U.S. history">
            <a:extLst>
              <a:ext uri="{FF2B5EF4-FFF2-40B4-BE49-F238E27FC236}">
                <a16:creationId xmlns:a16="http://schemas.microsoft.com/office/drawing/2014/main" id="{B87E38B6-6063-47A4-A52A-1CF28C038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6324600" cy="6854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171324"/>
            <a:ext cx="615553" cy="65153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58F04-DC4C-40F9-A7EB-FF2743F72B54}"/>
              </a:ext>
            </a:extLst>
          </p:cNvPr>
          <p:cNvSpPr txBox="1"/>
          <p:nvPr/>
        </p:nvSpPr>
        <p:spPr>
          <a:xfrm>
            <a:off x="2362200" y="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WARS</a:t>
            </a:r>
            <a:endParaRPr lang="en-IN" sz="28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E0C705-473F-4654-A314-438FDEE52CC3}"/>
              </a:ext>
            </a:extLst>
          </p:cNvPr>
          <p:cNvSpPr txBox="1"/>
          <p:nvPr/>
        </p:nvSpPr>
        <p:spPr>
          <a:xfrm>
            <a:off x="6096000" y="2274837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In wars, the most of the civilians are killed or disabled along with the soldiers.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Bomb explosions cause people to become deaf, dumb, and lose their limbs.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 individuals is also badly affected by nuclear, biological, and atomic weapons.</a:t>
            </a:r>
          </a:p>
        </p:txBody>
      </p:sp>
    </p:spTree>
    <p:extLst>
      <p:ext uri="{BB962C8B-B14F-4D97-AF65-F5344CB8AC3E}">
        <p14:creationId xmlns:p14="http://schemas.microsoft.com/office/powerpoint/2010/main" val="33181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$100m allocated for vaccine production - Tehran Times">
            <a:extLst>
              <a:ext uri="{FF2B5EF4-FFF2-40B4-BE49-F238E27FC236}">
                <a16:creationId xmlns:a16="http://schemas.microsoft.com/office/drawing/2014/main" id="{DB332FC0-D13C-4CF1-AEC3-41D303C71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1"/>
            <a:ext cx="6553200" cy="64293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171324"/>
            <a:ext cx="615553" cy="65153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58F04-DC4C-40F9-A7EB-FF2743F72B54}"/>
              </a:ext>
            </a:extLst>
          </p:cNvPr>
          <p:cNvSpPr txBox="1"/>
          <p:nvPr/>
        </p:nvSpPr>
        <p:spPr>
          <a:xfrm>
            <a:off x="2362200" y="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MEDICINES AND VACCINES</a:t>
            </a:r>
            <a:endParaRPr lang="en-IN" sz="28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F028A9-2A6E-4F63-91CB-9080A0797E4A}"/>
              </a:ext>
            </a:extLst>
          </p:cNvPr>
          <p:cNvSpPr txBox="1"/>
          <p:nvPr/>
        </p:nvSpPr>
        <p:spPr>
          <a:xfrm>
            <a:off x="6096000" y="1536173"/>
            <a:ext cx="609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There are a number of practitioners in the medical field who are not qualified or registered.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They don’t take proper care while dealing with patients.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 use of unclean syringes may cause serious diseases like hepatitis or HIV/AIDS.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Improperly stored as well as wrong vaccines may cause allergic reactions.</a:t>
            </a:r>
          </a:p>
        </p:txBody>
      </p:sp>
    </p:spTree>
    <p:extLst>
      <p:ext uri="{BB962C8B-B14F-4D97-AF65-F5344CB8AC3E}">
        <p14:creationId xmlns:p14="http://schemas.microsoft.com/office/powerpoint/2010/main" val="284959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mploysure&amp;#39;s Guide to Dangerous Work. - Employsure">
            <a:extLst>
              <a:ext uri="{FF2B5EF4-FFF2-40B4-BE49-F238E27FC236}">
                <a16:creationId xmlns:a16="http://schemas.microsoft.com/office/drawing/2014/main" id="{113F51A2-8B5A-44C8-928A-343C54603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58" y="252411"/>
            <a:ext cx="6096000" cy="63531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171324"/>
            <a:ext cx="615553" cy="65153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58F04-DC4C-40F9-A7EB-FF2743F72B54}"/>
              </a:ext>
            </a:extLst>
          </p:cNvPr>
          <p:cNvSpPr txBox="1"/>
          <p:nvPr/>
        </p:nvSpPr>
        <p:spPr>
          <a:xfrm>
            <a:off x="2362200" y="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DANGEROUS WORKING ENVIRONMENT</a:t>
            </a:r>
            <a:endParaRPr lang="en-IN" sz="28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111684-86B9-4528-AD20-05563486A765}"/>
              </a:ext>
            </a:extLst>
          </p:cNvPr>
          <p:cNvSpPr txBox="1"/>
          <p:nvPr/>
        </p:nvSpPr>
        <p:spPr>
          <a:xfrm>
            <a:off x="6096000" y="2459503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If individuals work in factories, mines or in agricultural fields under improper working environment, they may be exposed to dangerous machinery, tools or chemicals and wide variety of health hazards.</a:t>
            </a:r>
          </a:p>
        </p:txBody>
      </p:sp>
    </p:spTree>
    <p:extLst>
      <p:ext uri="{BB962C8B-B14F-4D97-AF65-F5344CB8AC3E}">
        <p14:creationId xmlns:p14="http://schemas.microsoft.com/office/powerpoint/2010/main" val="43223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73332"/>
            <a:ext cx="12192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75354" y="3962399"/>
            <a:ext cx="12116645" cy="136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8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SUBJECT : PHYSICAL EDUCATION</a:t>
            </a:r>
            <a:endParaRPr sz="28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" sz="28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NUMBER: 04</a:t>
            </a:r>
            <a:endParaRPr sz="28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-US" sz="28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NAME : </a:t>
            </a:r>
            <a:r>
              <a:rPr lang="en-US" sz="2800" b="1" dirty="0">
                <a:ln w="0"/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PHYSICAL EDUCATION AND SPORTS FOR CWSN</a:t>
            </a:r>
            <a:endParaRPr lang="en-US" sz="28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BF502-D26B-4930-9AB4-952850C32E64}"/>
              </a:ext>
            </a:extLst>
          </p:cNvPr>
          <p:cNvSpPr txBox="1"/>
          <p:nvPr/>
        </p:nvSpPr>
        <p:spPr>
          <a:xfrm>
            <a:off x="-1" y="1449051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DISORDER</a:t>
            </a:r>
            <a:endParaRPr lang="en-IN" sz="8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E732CD31-63AD-406C-8D4A-C280D38A59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014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54224"/>
            <a:ext cx="615553" cy="67495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OF DISORDER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98B32EBC-ED6E-48B1-8E19-DC6C99B363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0197891"/>
              </p:ext>
            </p:extLst>
          </p:nvPr>
        </p:nvGraphicFramePr>
        <p:xfrm>
          <a:off x="1826772" y="704849"/>
          <a:ext cx="8534400" cy="5448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FC4C9FB-7989-42FA-AF00-421F76C2D13B}"/>
              </a:ext>
            </a:extLst>
          </p:cNvPr>
          <p:cNvSpPr txBox="1"/>
          <p:nvPr/>
        </p:nvSpPr>
        <p:spPr>
          <a:xfrm>
            <a:off x="3262915" y="625157"/>
            <a:ext cx="5493508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6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ATTENTION DEFICIT HYPERACTIVITY DISORDER </a:t>
            </a:r>
            <a:endParaRPr lang="en-IN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7D1589-07C5-4EDE-8366-ACD3E5CBF5C9}"/>
              </a:ext>
            </a:extLst>
          </p:cNvPr>
          <p:cNvSpPr txBox="1"/>
          <p:nvPr/>
        </p:nvSpPr>
        <p:spPr>
          <a:xfrm>
            <a:off x="6241823" y="2286000"/>
            <a:ext cx="4396269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600" b="1" dirty="0">
                <a:ln w="1143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SENSORY PROCESSING DISORDER </a:t>
            </a:r>
            <a:endParaRPr lang="en-IN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966CAF-E21D-4A7F-B56C-F1117C96310B}"/>
              </a:ext>
            </a:extLst>
          </p:cNvPr>
          <p:cNvSpPr txBox="1"/>
          <p:nvPr/>
        </p:nvSpPr>
        <p:spPr>
          <a:xfrm>
            <a:off x="6093972" y="4717031"/>
            <a:ext cx="4396269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600" b="1" dirty="0">
                <a:ln w="1143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AUTISM SPECTRUM DISORDER </a:t>
            </a:r>
            <a:endParaRPr lang="en-IN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13DC80-1753-4276-A887-EECCD4A1F5A0}"/>
              </a:ext>
            </a:extLst>
          </p:cNvPr>
          <p:cNvSpPr txBox="1"/>
          <p:nvPr/>
        </p:nvSpPr>
        <p:spPr>
          <a:xfrm>
            <a:off x="2057400" y="4880292"/>
            <a:ext cx="4396269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600" b="1" dirty="0">
                <a:ln w="1143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OPPOSITIONAL DEFIANT DISORDER </a:t>
            </a:r>
            <a:endParaRPr lang="en-IN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1AA6E2-27C6-486D-A3A3-06545722D2B8}"/>
              </a:ext>
            </a:extLst>
          </p:cNvPr>
          <p:cNvSpPr txBox="1"/>
          <p:nvPr/>
        </p:nvSpPr>
        <p:spPr>
          <a:xfrm>
            <a:off x="1808007" y="2286000"/>
            <a:ext cx="4396269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600" b="1" dirty="0">
                <a:ln w="1143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OBSESSIVE COMPULSIVE DISORDER </a:t>
            </a:r>
            <a:endParaRPr lang="en-IN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5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8" grpId="0"/>
      <p:bldP spid="10" grpId="0"/>
      <p:bldP spid="12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F603BB-D664-4635-A994-C197CC205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4" t="27778" r="7500" b="11111"/>
          <a:stretch/>
        </p:blipFill>
        <p:spPr>
          <a:xfrm>
            <a:off x="-2570" y="833110"/>
            <a:ext cx="6555769" cy="5191780"/>
          </a:xfrm>
          <a:prstGeom prst="rect">
            <a:avLst/>
          </a:prstGeom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1790700" y="0"/>
            <a:ext cx="861060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ADHD?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4EEC8B-E896-4FE7-8ED6-0650CB89B96E}"/>
              </a:ext>
            </a:extLst>
          </p:cNvPr>
          <p:cNvSpPr txBox="1"/>
          <p:nvPr/>
        </p:nvSpPr>
        <p:spPr>
          <a:xfrm>
            <a:off x="6096000" y="2274838"/>
            <a:ext cx="609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Attention deficit hyperactivity disorder is a group of behavioural symptoms that include inattentiveness, hyperactivity and impulsiveness.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It is a medical condition that affects how well can someone sit still, focus and pay attention.</a:t>
            </a:r>
          </a:p>
        </p:txBody>
      </p:sp>
    </p:spTree>
    <p:extLst>
      <p:ext uri="{BB962C8B-B14F-4D97-AF65-F5344CB8AC3E}">
        <p14:creationId xmlns:p14="http://schemas.microsoft.com/office/powerpoint/2010/main" val="383166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DHD in girls: Symptoms, early warning signs, and complications">
            <a:extLst>
              <a:ext uri="{FF2B5EF4-FFF2-40B4-BE49-F238E27FC236}">
                <a16:creationId xmlns:a16="http://schemas.microsoft.com/office/drawing/2014/main" id="{5534FA86-3366-4A9F-9B3F-8CFEF2806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5"/>
            <a:ext cx="6096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SYMPTOMS OF ADHD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1476DE-2C28-4E3B-9329-13917DBE2C5D}"/>
              </a:ext>
            </a:extLst>
          </p:cNvPr>
          <p:cNvSpPr txBox="1"/>
          <p:nvPr/>
        </p:nvSpPr>
        <p:spPr>
          <a:xfrm>
            <a:off x="1790700" y="3425"/>
            <a:ext cx="861060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SYMPTOMS IN CHILDREN</a:t>
            </a:r>
            <a:endParaRPr lang="en-IN" sz="28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4FF4C8-5033-4AFC-A7FC-06DC8953063B}"/>
              </a:ext>
            </a:extLst>
          </p:cNvPr>
          <p:cNvSpPr txBox="1"/>
          <p:nvPr/>
        </p:nvSpPr>
        <p:spPr>
          <a:xfrm>
            <a:off x="6096000" y="1532749"/>
            <a:ext cx="609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They are usually forget about daily activities.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They have difficulties in organising routine activities.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They usually indulge in daydreaming.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They are easily distracted.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They become restless.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They usually talk excessively.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They do not pay attention and usually make careless mistakes.</a:t>
            </a:r>
          </a:p>
        </p:txBody>
      </p:sp>
    </p:spTree>
    <p:extLst>
      <p:ext uri="{BB962C8B-B14F-4D97-AF65-F5344CB8AC3E}">
        <p14:creationId xmlns:p14="http://schemas.microsoft.com/office/powerpoint/2010/main" val="34237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893793-6D49-4AE6-B751-7D66A3AF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6096000" cy="609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SYMPTOMS OF ADHD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1476DE-2C28-4E3B-9329-13917DBE2C5D}"/>
              </a:ext>
            </a:extLst>
          </p:cNvPr>
          <p:cNvSpPr txBox="1"/>
          <p:nvPr/>
        </p:nvSpPr>
        <p:spPr>
          <a:xfrm>
            <a:off x="1790700" y="3425"/>
            <a:ext cx="861060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SYMPTOMS IN ADULTS</a:t>
            </a:r>
            <a:endParaRPr lang="en-IN" sz="28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89A40B-0BD9-4869-A953-12E98D0A0B5C}"/>
              </a:ext>
            </a:extLst>
          </p:cNvPr>
          <p:cNvSpPr txBox="1"/>
          <p:nvPr/>
        </p:nvSpPr>
        <p:spPr>
          <a:xfrm>
            <a:off x="6096000" y="1905506"/>
            <a:ext cx="6096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They may have anxiety attacks.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They may be impulsive.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They may have problem in controlling anger.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They usually have low self-esteem.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They usually remain unorganised.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They are easily frustrated.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Mood swings, and depression are common.</a:t>
            </a:r>
          </a:p>
        </p:txBody>
      </p:sp>
    </p:spTree>
    <p:extLst>
      <p:ext uri="{BB962C8B-B14F-4D97-AF65-F5344CB8AC3E}">
        <p14:creationId xmlns:p14="http://schemas.microsoft.com/office/powerpoint/2010/main" val="5900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 rot="1470364">
            <a:off x="3356201" y="761998"/>
            <a:ext cx="800219" cy="5334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ADHD</a:t>
            </a:r>
            <a:endParaRPr lang="en-I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0E34C49-9CAC-4C2E-928B-7FFD827335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8724505"/>
              </p:ext>
            </p:extLst>
          </p:nvPr>
        </p:nvGraphicFramePr>
        <p:xfrm>
          <a:off x="3028950" y="275594"/>
          <a:ext cx="6134100" cy="6306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2705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8F6783-9EDC-411B-9FC4-29A33DCCD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6096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ADHD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F06FF-4943-4D4C-8D0A-32B9363543BB}"/>
              </a:ext>
            </a:extLst>
          </p:cNvPr>
          <p:cNvSpPr txBox="1"/>
          <p:nvPr/>
        </p:nvSpPr>
        <p:spPr>
          <a:xfrm>
            <a:off x="2428319" y="0"/>
            <a:ext cx="7335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GENETIC FACTOR</a:t>
            </a:r>
            <a:endParaRPr lang="en-IN" sz="2800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D9BD3A-618E-49DF-A473-9A857A4DB90A}"/>
              </a:ext>
            </a:extLst>
          </p:cNvPr>
          <p:cNvSpPr txBox="1"/>
          <p:nvPr/>
        </p:nvSpPr>
        <p:spPr>
          <a:xfrm>
            <a:off x="6096000" y="2274838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Research studies have indicated that there is a strong genetic link in ADHD.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Parents, siblings and children of people with ADHD may be up to five times more likely to have the disorder than people who are not related to someone with ADHD.</a:t>
            </a:r>
          </a:p>
        </p:txBody>
      </p:sp>
    </p:spTree>
    <p:extLst>
      <p:ext uri="{BB962C8B-B14F-4D97-AF65-F5344CB8AC3E}">
        <p14:creationId xmlns:p14="http://schemas.microsoft.com/office/powerpoint/2010/main" val="270893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ehTarik Poet: DELON&amp;#39;S DISABILITY">
            <a:extLst>
              <a:ext uri="{FF2B5EF4-FFF2-40B4-BE49-F238E27FC236}">
                <a16:creationId xmlns:a16="http://schemas.microsoft.com/office/drawing/2014/main" id="{56EA105B-4721-4A13-AD52-ADD885A5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2705100" y="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DISABILITY?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5B06D-A8C8-42DA-8A0C-4B1BE7DBCBAF}"/>
              </a:ext>
            </a:extLst>
          </p:cNvPr>
          <p:cNvSpPr txBox="1"/>
          <p:nvPr/>
        </p:nvSpPr>
        <p:spPr>
          <a:xfrm>
            <a:off x="6096000" y="1351508"/>
            <a:ext cx="6096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Disability means inability to do work.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Disability is an impairment that may be cognitive, developmental, intellectual, mental, physical, etc.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Disability is an illness, injury or condition that makes it difficult for someone to do the things that other people do.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Disability is a disadvantage that restricts the smooth functions of movement of a person.</a:t>
            </a:r>
          </a:p>
        </p:txBody>
      </p:sp>
    </p:spTree>
    <p:extLst>
      <p:ext uri="{BB962C8B-B14F-4D97-AF65-F5344CB8AC3E}">
        <p14:creationId xmlns:p14="http://schemas.microsoft.com/office/powerpoint/2010/main" val="343439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angerous Brain Injuries that Don&amp;#39;t Show Immediate Symptoms - Ogborn Mihm  LLP">
            <a:extLst>
              <a:ext uri="{FF2B5EF4-FFF2-40B4-BE49-F238E27FC236}">
                <a16:creationId xmlns:a16="http://schemas.microsoft.com/office/drawing/2014/main" id="{86536642-124B-4EE6-8D3C-A26B2E200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 bwMode="auto">
          <a:xfrm>
            <a:off x="0" y="419099"/>
            <a:ext cx="6629400" cy="6019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ADHD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F06FF-4943-4D4C-8D0A-32B9363543BB}"/>
              </a:ext>
            </a:extLst>
          </p:cNvPr>
          <p:cNvSpPr txBox="1"/>
          <p:nvPr/>
        </p:nvSpPr>
        <p:spPr>
          <a:xfrm>
            <a:off x="2428319" y="0"/>
            <a:ext cx="7335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BRAIN INJURIES</a:t>
            </a:r>
            <a:endParaRPr lang="en-IN" sz="2800" dirty="0">
              <a:solidFill>
                <a:srgbClr val="00B0F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2E567C-D409-42E7-B399-0DE57DDEDB3B}"/>
              </a:ext>
            </a:extLst>
          </p:cNvPr>
          <p:cNvSpPr txBox="1"/>
          <p:nvPr/>
        </p:nvSpPr>
        <p:spPr>
          <a:xfrm>
            <a:off x="6096000" y="2828835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When a baby’s brain is damaged before or after birth, it could make the baby more likely to develop ADHD later on.</a:t>
            </a:r>
          </a:p>
        </p:txBody>
      </p:sp>
    </p:spTree>
    <p:extLst>
      <p:ext uri="{BB962C8B-B14F-4D97-AF65-F5344CB8AC3E}">
        <p14:creationId xmlns:p14="http://schemas.microsoft.com/office/powerpoint/2010/main" val="325736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E81DC-8C30-43A9-9695-E66BF32A2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293"/>
            <a:ext cx="6248400" cy="6353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ADHD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F06FF-4943-4D4C-8D0A-32B9363543BB}"/>
              </a:ext>
            </a:extLst>
          </p:cNvPr>
          <p:cNvSpPr txBox="1"/>
          <p:nvPr/>
        </p:nvSpPr>
        <p:spPr>
          <a:xfrm>
            <a:off x="2428319" y="0"/>
            <a:ext cx="7335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 BIRTH WEIGHT</a:t>
            </a:r>
            <a:endParaRPr lang="en-IN" sz="2800" dirty="0">
              <a:solidFill>
                <a:srgbClr val="00B0F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F5894A-6882-431C-9922-97875D48A7E5}"/>
              </a:ext>
            </a:extLst>
          </p:cNvPr>
          <p:cNvSpPr txBox="1"/>
          <p:nvPr/>
        </p:nvSpPr>
        <p:spPr>
          <a:xfrm>
            <a:off x="6096000" y="3013501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It is observed that children with low birth weight are more likely to develop ADHD.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178C8-1905-45C6-B3CF-3A0ADE2F3822}"/>
              </a:ext>
            </a:extLst>
          </p:cNvPr>
          <p:cNvSpPr txBox="1"/>
          <p:nvPr/>
        </p:nvSpPr>
        <p:spPr>
          <a:xfrm>
            <a:off x="3137925" y="6082403"/>
            <a:ext cx="905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Edwardian Script ITC" panose="030303020407070D0804" pitchFamily="66" charset="0"/>
              </a:rPr>
              <a:t>Normal Birth Weight = 2.5 Kg to 4.5 Kg.</a:t>
            </a:r>
            <a:endParaRPr lang="en-IN" sz="3600" b="1" dirty="0">
              <a:solidFill>
                <a:srgbClr val="FF0000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94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ypes of Traumatic Brain Injury | SpinalCord.com">
            <a:extLst>
              <a:ext uri="{FF2B5EF4-FFF2-40B4-BE49-F238E27FC236}">
                <a16:creationId xmlns:a16="http://schemas.microsoft.com/office/drawing/2014/main" id="{337CF09A-ABB1-4100-8A22-90128E20C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3628"/>
            <a:ext cx="5943600" cy="64507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ADHD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F06FF-4943-4D4C-8D0A-32B9363543BB}"/>
              </a:ext>
            </a:extLst>
          </p:cNvPr>
          <p:cNvSpPr txBox="1"/>
          <p:nvPr/>
        </p:nvSpPr>
        <p:spPr>
          <a:xfrm>
            <a:off x="2428319" y="0"/>
            <a:ext cx="7335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TRAUMA AND BRAIN DISEASES</a:t>
            </a:r>
            <a:endParaRPr lang="en-IN" sz="2800" dirty="0">
              <a:solidFill>
                <a:srgbClr val="00B0F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ECEAC9-20EF-453F-AE94-FF955884325F}"/>
              </a:ext>
            </a:extLst>
          </p:cNvPr>
          <p:cNvSpPr txBox="1"/>
          <p:nvPr/>
        </p:nvSpPr>
        <p:spPr>
          <a:xfrm>
            <a:off x="6096000" y="2598003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Trauma during birth and brain diseases may lead to ADHD.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F676E0-F5F6-4832-AA35-39C7BF990D50}"/>
              </a:ext>
            </a:extLst>
          </p:cNvPr>
          <p:cNvSpPr txBox="1"/>
          <p:nvPr/>
        </p:nvSpPr>
        <p:spPr>
          <a:xfrm>
            <a:off x="6242407" y="4876800"/>
            <a:ext cx="59495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IN" sz="24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Alzheimer's Disease.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IN" sz="24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Brain Cancer.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IN" sz="24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Mental Disorders.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IN" sz="24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Stroke</a:t>
            </a:r>
          </a:p>
        </p:txBody>
      </p:sp>
    </p:spTree>
    <p:extLst>
      <p:ext uri="{BB962C8B-B14F-4D97-AF65-F5344CB8AC3E}">
        <p14:creationId xmlns:p14="http://schemas.microsoft.com/office/powerpoint/2010/main" val="99987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arents fighting can impact the child mentally and emotionally. Here&amp;#39;s how  | Parenting News,The Indian Express">
            <a:extLst>
              <a:ext uri="{FF2B5EF4-FFF2-40B4-BE49-F238E27FC236}">
                <a16:creationId xmlns:a16="http://schemas.microsoft.com/office/drawing/2014/main" id="{BE773DB4-4E36-4385-B5FC-746C2D18B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87" y="500062"/>
            <a:ext cx="6095999" cy="58578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ADHD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F06FF-4943-4D4C-8D0A-32B9363543BB}"/>
              </a:ext>
            </a:extLst>
          </p:cNvPr>
          <p:cNvSpPr txBox="1"/>
          <p:nvPr/>
        </p:nvSpPr>
        <p:spPr>
          <a:xfrm>
            <a:off x="2428319" y="0"/>
            <a:ext cx="7335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LACK OF DISCIPLINE IN THE FAMILY</a:t>
            </a:r>
            <a:endParaRPr lang="en-IN" sz="2800" dirty="0">
              <a:solidFill>
                <a:srgbClr val="00B0F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7EA31-3604-44B4-80C2-58BF2606B39A}"/>
              </a:ext>
            </a:extLst>
          </p:cNvPr>
          <p:cNvSpPr txBox="1"/>
          <p:nvPr/>
        </p:nvSpPr>
        <p:spPr>
          <a:xfrm>
            <a:off x="6096000" y="264417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Lack of harmony in family, lower socio-economic status and hostile relationships between parents and children are also causes of ADHD.</a:t>
            </a:r>
          </a:p>
        </p:txBody>
      </p:sp>
    </p:spTree>
    <p:extLst>
      <p:ext uri="{BB962C8B-B14F-4D97-AF65-F5344CB8AC3E}">
        <p14:creationId xmlns:p14="http://schemas.microsoft.com/office/powerpoint/2010/main" val="8274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24B503-3103-4A23-B660-6622999B8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246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ADHD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F06FF-4943-4D4C-8D0A-32B9363543BB}"/>
              </a:ext>
            </a:extLst>
          </p:cNvPr>
          <p:cNvSpPr txBox="1"/>
          <p:nvPr/>
        </p:nvSpPr>
        <p:spPr>
          <a:xfrm>
            <a:off x="2428319" y="0"/>
            <a:ext cx="7335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DIET</a:t>
            </a:r>
            <a:endParaRPr lang="en-IN" sz="2800" dirty="0">
              <a:solidFill>
                <a:srgbClr val="00B0F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6860CA-2332-4F0B-AD32-C9255A39CD5A}"/>
              </a:ext>
            </a:extLst>
          </p:cNvPr>
          <p:cNvSpPr txBox="1"/>
          <p:nvPr/>
        </p:nvSpPr>
        <p:spPr>
          <a:xfrm>
            <a:off x="6096000" y="264417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There are a number of evidences which show that taking a particular type of food or food additives paly a significant role in causing ADHD.</a:t>
            </a:r>
          </a:p>
        </p:txBody>
      </p:sp>
    </p:spTree>
    <p:extLst>
      <p:ext uri="{BB962C8B-B14F-4D97-AF65-F5344CB8AC3E}">
        <p14:creationId xmlns:p14="http://schemas.microsoft.com/office/powerpoint/2010/main" val="195608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9DE393-4356-460C-BAF1-00E221128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699"/>
            <a:ext cx="6096000" cy="632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ADHD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F06FF-4943-4D4C-8D0A-32B9363543BB}"/>
              </a:ext>
            </a:extLst>
          </p:cNvPr>
          <p:cNvSpPr txBox="1"/>
          <p:nvPr/>
        </p:nvSpPr>
        <p:spPr>
          <a:xfrm>
            <a:off x="2428319" y="0"/>
            <a:ext cx="7335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EXPOSURE TO TOXIC SUBSTANCE</a:t>
            </a:r>
            <a:endParaRPr lang="en-IN" sz="2800" dirty="0">
              <a:solidFill>
                <a:srgbClr val="00B0F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1A2B3-15B9-477F-B4C7-D098E300F332}"/>
              </a:ext>
            </a:extLst>
          </p:cNvPr>
          <p:cNvSpPr txBox="1"/>
          <p:nvPr/>
        </p:nvSpPr>
        <p:spPr>
          <a:xfrm>
            <a:off x="6096000" y="3013501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Smoking, alcohol or drug abuse during pregnancy may cause ADHD.</a:t>
            </a:r>
          </a:p>
        </p:txBody>
      </p:sp>
    </p:spTree>
    <p:extLst>
      <p:ext uri="{BB962C8B-B14F-4D97-AF65-F5344CB8AC3E}">
        <p14:creationId xmlns:p14="http://schemas.microsoft.com/office/powerpoint/2010/main" val="20784121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37646-3966-44F7-A1B7-7A8943E9D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1790700" y="0"/>
            <a:ext cx="861060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SPD?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054C76-4361-4D82-AAB9-0248D9E831E8}"/>
              </a:ext>
            </a:extLst>
          </p:cNvPr>
          <p:cNvSpPr txBox="1"/>
          <p:nvPr/>
        </p:nvSpPr>
        <p:spPr>
          <a:xfrm>
            <a:off x="5774076" y="1720840"/>
            <a:ext cx="64179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 is a condition in which the brain has difficulty in receiving and responding to information that comes in through the senses.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 is sort of neurological traffic jam the prevents certain parts of the brain from receiving the information required to interpret sensory information accurately.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SPD may affect on touch, sight, taste, </a:t>
            </a: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movement, etc.</a:t>
            </a:r>
          </a:p>
        </p:txBody>
      </p:sp>
    </p:spTree>
    <p:extLst>
      <p:ext uri="{BB962C8B-B14F-4D97-AF65-F5344CB8AC3E}">
        <p14:creationId xmlns:p14="http://schemas.microsoft.com/office/powerpoint/2010/main" val="402639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1790700" y="0"/>
            <a:ext cx="861060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SYMPTOMS OF SPD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81A1116-EAC7-40B5-9C9F-AB4616B8D6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5041654"/>
              </p:ext>
            </p:extLst>
          </p:nvPr>
        </p:nvGraphicFramePr>
        <p:xfrm>
          <a:off x="1473200" y="1295400"/>
          <a:ext cx="9245600" cy="5342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208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 rot="1622227">
            <a:off x="3423439" y="495299"/>
            <a:ext cx="800219" cy="58674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SPD</a:t>
            </a:r>
            <a:endParaRPr lang="en-I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A93BF66-7A20-482E-8F0C-3B6DA2B59A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8937290"/>
              </p:ext>
            </p:extLst>
          </p:nvPr>
        </p:nvGraphicFramePr>
        <p:xfrm>
          <a:off x="2032000" y="621443"/>
          <a:ext cx="8128000" cy="5615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700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DC3319-4596-431F-9D71-6E23D5B56F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28399"/>
          <a:stretch/>
        </p:blipFill>
        <p:spPr>
          <a:xfrm>
            <a:off x="0" y="371475"/>
            <a:ext cx="6094288" cy="6115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1790700" y="0"/>
            <a:ext cx="861060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ASD?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5915C-89D3-4D47-885E-90D8674ABE99}"/>
              </a:ext>
            </a:extLst>
          </p:cNvPr>
          <p:cNvSpPr txBox="1"/>
          <p:nvPr/>
        </p:nvSpPr>
        <p:spPr>
          <a:xfrm>
            <a:off x="6094288" y="2644170"/>
            <a:ext cx="60977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ASD is developmental disability caused by differences in the brain.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ASD have difficulties with communication, language, social skill and behavior.</a:t>
            </a:r>
          </a:p>
        </p:txBody>
      </p:sp>
    </p:spTree>
    <p:extLst>
      <p:ext uri="{BB962C8B-B14F-4D97-AF65-F5344CB8AC3E}">
        <p14:creationId xmlns:p14="http://schemas.microsoft.com/office/powerpoint/2010/main" val="182363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sabled Person Images | Free Vectors, Stock Photos &amp;amp; PSD">
            <a:extLst>
              <a:ext uri="{FF2B5EF4-FFF2-40B4-BE49-F238E27FC236}">
                <a16:creationId xmlns:a16="http://schemas.microsoft.com/office/drawing/2014/main" id="{1FEE3A8E-D4C9-4B6B-B3E1-328C05A18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487"/>
            <a:ext cx="5334000" cy="62001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2133600" y="1524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DEFINITION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ADBA2-DDF8-4C1F-AA1A-A68F3A9EE411}"/>
              </a:ext>
            </a:extLst>
          </p:cNvPr>
          <p:cNvSpPr txBox="1"/>
          <p:nvPr/>
        </p:nvSpPr>
        <p:spPr>
          <a:xfrm>
            <a:off x="6019800" y="2644170"/>
            <a:ext cx="6154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“A disability is a restriction or lack (resulting from impairment) of ability to perform an activity in the manner or within the range considered normal for a human being.”</a:t>
            </a:r>
            <a:endParaRPr lang="en-I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E26BD18-B389-4C44-88C2-5EAD05477E55}"/>
              </a:ext>
            </a:extLst>
          </p:cNvPr>
          <p:cNvSpPr/>
          <p:nvPr/>
        </p:nvSpPr>
        <p:spPr>
          <a:xfrm>
            <a:off x="6188856" y="1801793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According to 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WHO</a:t>
            </a:r>
            <a:endParaRPr lang="en-I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D7DE40BE-778A-40CB-84EF-51EEF950401F}"/>
              </a:ext>
            </a:extLst>
          </p:cNvPr>
          <p:cNvSpPr/>
          <p:nvPr/>
        </p:nvSpPr>
        <p:spPr>
          <a:xfrm rot="18548002">
            <a:off x="5122917" y="1351963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81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1790700" y="0"/>
            <a:ext cx="861060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SYMPTOMS OF ASD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5915C-89D3-4D47-885E-90D8674ABE99}"/>
              </a:ext>
            </a:extLst>
          </p:cNvPr>
          <p:cNvSpPr txBox="1"/>
          <p:nvPr/>
        </p:nvSpPr>
        <p:spPr>
          <a:xfrm>
            <a:off x="6160187" y="1905506"/>
            <a:ext cx="5867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Difficulty in communication.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Repetitive behavior.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Does not express emotions.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Avoid eye contact.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Touching object repeatedly.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Don’t make friend.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Not interested in social activities.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Avoid social interactions.</a:t>
            </a:r>
          </a:p>
        </p:txBody>
      </p:sp>
      <p:pic>
        <p:nvPicPr>
          <p:cNvPr id="28674" name="Picture 2" descr="Why Autism Diagnosis Standards Must Stop Overlooking Functional Ability of  Individuals » Autism 360™">
            <a:extLst>
              <a:ext uri="{FF2B5EF4-FFF2-40B4-BE49-F238E27FC236}">
                <a16:creationId xmlns:a16="http://schemas.microsoft.com/office/drawing/2014/main" id="{D0230BDE-ADCC-4FF7-B897-8B038BDE6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4425"/>
            <a:ext cx="6096000" cy="4629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44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 rot="1622227">
            <a:off x="3423439" y="495299"/>
            <a:ext cx="800219" cy="58674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ASD</a:t>
            </a:r>
            <a:endParaRPr lang="en-I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A93BF66-7A20-482E-8F0C-3B6DA2B59A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3482102"/>
              </p:ext>
            </p:extLst>
          </p:nvPr>
        </p:nvGraphicFramePr>
        <p:xfrm>
          <a:off x="3238500" y="685799"/>
          <a:ext cx="5715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1146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8DA279-6A69-458B-8931-1210EE793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6248400" cy="571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1790700" y="0"/>
            <a:ext cx="861060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ODD?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599377-85E1-4364-910B-6F780E72BD4E}"/>
              </a:ext>
            </a:extLst>
          </p:cNvPr>
          <p:cNvSpPr txBox="1"/>
          <p:nvPr/>
        </p:nvSpPr>
        <p:spPr>
          <a:xfrm>
            <a:off x="6096000" y="1752600"/>
            <a:ext cx="6096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ODD is a set or group of behavioral disorders called disruptive behavior disorders.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ODD is a common mental health disorders found in children and adolescents.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 is a pattern of disobedient, hostile, rebel, argue and defiant behavior directed toward authority figures.</a:t>
            </a:r>
          </a:p>
        </p:txBody>
      </p:sp>
    </p:spTree>
    <p:extLst>
      <p:ext uri="{BB962C8B-B14F-4D97-AF65-F5344CB8AC3E}">
        <p14:creationId xmlns:p14="http://schemas.microsoft.com/office/powerpoint/2010/main" val="137494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1790700" y="0"/>
            <a:ext cx="861060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SYMPTOMS OF ODD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835D296-310F-4115-A016-DC07C874D6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3238587"/>
              </p:ext>
            </p:extLst>
          </p:nvPr>
        </p:nvGraphicFramePr>
        <p:xfrm>
          <a:off x="1473200" y="757766"/>
          <a:ext cx="9245600" cy="5342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3619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 rot="1622227">
            <a:off x="3423439" y="495299"/>
            <a:ext cx="800219" cy="58674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ODD</a:t>
            </a:r>
            <a:endParaRPr lang="en-I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A93BF66-7A20-482E-8F0C-3B6DA2B59A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7269730"/>
              </p:ext>
            </p:extLst>
          </p:nvPr>
        </p:nvGraphicFramePr>
        <p:xfrm>
          <a:off x="2082800" y="621442"/>
          <a:ext cx="8026399" cy="5602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2400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Obsessive Compulsive Disorder Treatment In Pune | OCD Disorder Pune -  Jagrutirehab">
            <a:extLst>
              <a:ext uri="{FF2B5EF4-FFF2-40B4-BE49-F238E27FC236}">
                <a16:creationId xmlns:a16="http://schemas.microsoft.com/office/drawing/2014/main" id="{1A99BD25-9165-4DE1-82A2-5A2B8C902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64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1790700" y="0"/>
            <a:ext cx="861060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OCD?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0F1C0-491A-4FF9-9F63-24EE155A8ED1}"/>
              </a:ext>
            </a:extLst>
          </p:cNvPr>
          <p:cNvSpPr txBox="1"/>
          <p:nvPr/>
        </p:nvSpPr>
        <p:spPr>
          <a:xfrm>
            <a:off x="6096000" y="1981200"/>
            <a:ext cx="609771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 is a common, chronic and long-lasting disorder in which a person has uncontrollable, recurring thoughts.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Excessive thoughts (obsessions) that lead to repetitive behaviors (compulsions).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OCD is a mental disorder that causes repeated unwanted thoughts.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He/she performs the same task/activity again and again.</a:t>
            </a:r>
          </a:p>
        </p:txBody>
      </p:sp>
    </p:spTree>
    <p:extLst>
      <p:ext uri="{BB962C8B-B14F-4D97-AF65-F5344CB8AC3E}">
        <p14:creationId xmlns:p14="http://schemas.microsoft.com/office/powerpoint/2010/main" val="271595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Obsessive-Compulsive Disorder (OCD) | Anxiety and Depression Association of  America, ADAA">
            <a:extLst>
              <a:ext uri="{FF2B5EF4-FFF2-40B4-BE49-F238E27FC236}">
                <a16:creationId xmlns:a16="http://schemas.microsoft.com/office/drawing/2014/main" id="{4DFDB8A8-D671-4898-9A77-DB54AB26B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610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0" y="32535"/>
            <a:ext cx="615553" cy="6781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OCD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0F1C0-491A-4FF9-9F63-24EE155A8ED1}"/>
              </a:ext>
            </a:extLst>
          </p:cNvPr>
          <p:cNvSpPr txBox="1"/>
          <p:nvPr/>
        </p:nvSpPr>
        <p:spPr>
          <a:xfrm>
            <a:off x="6072027" y="2362200"/>
            <a:ext cx="60977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Harm to yourself or loved one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Contamination by germs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Being embarrassed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Getting dirty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Making mistakes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E491D-D66B-4470-9E2B-676D363B6225}"/>
              </a:ext>
            </a:extLst>
          </p:cNvPr>
          <p:cNvSpPr txBox="1"/>
          <p:nvPr/>
        </p:nvSpPr>
        <p:spPr>
          <a:xfrm>
            <a:off x="3042007" y="0"/>
            <a:ext cx="6107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OBSESSIONS SYMPTOMS </a:t>
            </a:r>
            <a:endParaRPr lang="en-IN" sz="28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21E6E1-F0E3-4C90-A2AD-BB9F34ED8AE1}"/>
              </a:ext>
            </a:extLst>
          </p:cNvPr>
          <p:cNvSpPr txBox="1"/>
          <p:nvPr/>
        </p:nvSpPr>
        <p:spPr>
          <a:xfrm>
            <a:off x="5330884" y="1617758"/>
            <a:ext cx="800219" cy="342787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FEAR OF </a:t>
            </a:r>
            <a:endParaRPr lang="en-I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61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152B8E-C51C-4498-94EF-D622E76D8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1" y="0"/>
            <a:ext cx="6073739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AA8A6-1CA6-476F-8287-B2CA9F41C6B0}"/>
              </a:ext>
            </a:extLst>
          </p:cNvPr>
          <p:cNvSpPr txBox="1"/>
          <p:nvPr/>
        </p:nvSpPr>
        <p:spPr>
          <a:xfrm>
            <a:off x="0" y="32535"/>
            <a:ext cx="615553" cy="6781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OCD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0F1C0-491A-4FF9-9F63-24EE155A8ED1}"/>
              </a:ext>
            </a:extLst>
          </p:cNvPr>
          <p:cNvSpPr txBox="1"/>
          <p:nvPr/>
        </p:nvSpPr>
        <p:spPr>
          <a:xfrm>
            <a:off x="6072027" y="2362200"/>
            <a:ext cx="60977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Repeating things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Bathing or washing hands several times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Checking things over and aver again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Repeating specific words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Hoarding /collection /deposit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Persistently counting while doing usual tasks.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E491D-D66B-4470-9E2B-676D363B6225}"/>
              </a:ext>
            </a:extLst>
          </p:cNvPr>
          <p:cNvSpPr txBox="1"/>
          <p:nvPr/>
        </p:nvSpPr>
        <p:spPr>
          <a:xfrm>
            <a:off x="3042007" y="0"/>
            <a:ext cx="6107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COMPULSIONS SYMPTOMS </a:t>
            </a:r>
            <a:endParaRPr lang="en-IN" sz="28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47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73332"/>
            <a:ext cx="12192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75354" y="3962399"/>
            <a:ext cx="12116645" cy="136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8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SUBJECT : PHYSICAL EDUCATION</a:t>
            </a:r>
            <a:endParaRPr sz="28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" sz="28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NUMBER: 04</a:t>
            </a:r>
            <a:endParaRPr sz="28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-US" sz="28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NAME : </a:t>
            </a:r>
            <a:r>
              <a:rPr lang="en-US" sz="2800" b="1" dirty="0">
                <a:ln w="0"/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PHYSICAL EDUCATION AND SPORTS FOR CWSN</a:t>
            </a:r>
            <a:endParaRPr lang="en-US" sz="28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BF502-D26B-4930-9AB4-952850C32E64}"/>
              </a:ext>
            </a:extLst>
          </p:cNvPr>
          <p:cNvSpPr txBox="1"/>
          <p:nvPr/>
        </p:nvSpPr>
        <p:spPr>
          <a:xfrm>
            <a:off x="0" y="180873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DISABILITY ETIQUETTES </a:t>
            </a:r>
            <a:endParaRPr lang="en-IN" sz="7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E732CD31-63AD-406C-8D4A-C280D38A59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709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0431AC-1396-4BE4-90CE-1030ADA21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25" y="127427"/>
            <a:ext cx="5842721" cy="6603145"/>
          </a:xfrm>
          <a:prstGeom prst="rect">
            <a:avLst/>
          </a:prstGeom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EC20F-797F-4D1B-8968-D442470988A9}"/>
              </a:ext>
            </a:extLst>
          </p:cNvPr>
          <p:cNvSpPr txBox="1"/>
          <p:nvPr/>
        </p:nvSpPr>
        <p:spPr>
          <a:xfrm>
            <a:off x="28254" y="1353589"/>
            <a:ext cx="615553" cy="54001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DISABILITY ETIQUETTES 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95631-D215-4FF4-B7D3-3F8DF560D13E}"/>
              </a:ext>
            </a:extLst>
          </p:cNvPr>
          <p:cNvSpPr txBox="1"/>
          <p:nvPr/>
        </p:nvSpPr>
        <p:spPr>
          <a:xfrm>
            <a:off x="2476500" y="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 OF GUIDELINES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84819-0FB7-4E90-8BCB-12BB1AF9EEAE}"/>
              </a:ext>
            </a:extLst>
          </p:cNvPr>
          <p:cNvSpPr txBox="1"/>
          <p:nvPr/>
        </p:nvSpPr>
        <p:spPr>
          <a:xfrm>
            <a:off x="6096000" y="2274838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If someone has a disability don’t assume he/she needs help.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Always speak directly to the persons with a disability, not to his/</a:t>
            </a:r>
            <a:r>
              <a:rPr lang="en-IN" sz="2400">
                <a:latin typeface="Cambria" panose="02040503050406030204" pitchFamily="18" charset="0"/>
                <a:ea typeface="Cambria" panose="02040503050406030204" pitchFamily="18" charset="0"/>
              </a:rPr>
              <a:t>her friends.</a:t>
            </a:r>
            <a:endParaRPr lang="en-I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Persons with disabilities are the best judge of what they can or can’t do.</a:t>
            </a:r>
          </a:p>
        </p:txBody>
      </p:sp>
    </p:spTree>
    <p:extLst>
      <p:ext uri="{BB962C8B-B14F-4D97-AF65-F5344CB8AC3E}">
        <p14:creationId xmlns:p14="http://schemas.microsoft.com/office/powerpoint/2010/main" val="413975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symptoms of bipolar disorder | Private Psychiatry News">
            <a:extLst>
              <a:ext uri="{FF2B5EF4-FFF2-40B4-BE49-F238E27FC236}">
                <a16:creationId xmlns:a16="http://schemas.microsoft.com/office/drawing/2014/main" id="{E6CF9371-BDEE-4F37-ABC9-BBFF47249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" y="885825"/>
            <a:ext cx="3886200" cy="50863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ell\AppData\Local\Microsoft\Windows\Temporary Internet Files\Content.IE5\22G8R27C\bulimia-4049661_960_720[1].png">
            <a:extLst>
              <a:ext uri="{FF2B5EF4-FFF2-40B4-BE49-F238E27FC236}">
                <a16:creationId xmlns:a16="http://schemas.microsoft.com/office/drawing/2014/main" id="{D4D32AF6-97C5-46BD-A0AA-FD3EF2523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8506" y="725556"/>
            <a:ext cx="3886200" cy="5406887"/>
          </a:xfrm>
          <a:prstGeom prst="rect">
            <a:avLst/>
          </a:prstGeom>
          <a:noFill/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2362200" y="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DISORDER?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F4B36C-53D5-418B-B873-E3931775DD22}"/>
              </a:ext>
            </a:extLst>
          </p:cNvPr>
          <p:cNvSpPr txBox="1"/>
          <p:nvPr/>
        </p:nvSpPr>
        <p:spPr>
          <a:xfrm>
            <a:off x="6484706" y="2090172"/>
            <a:ext cx="5715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Disorder is a condition characterized by abnormal thoughts, feelings, and behaviors.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A disorder is a blip in the usual functioning of a person. It disturbs the mental or physical health of a person.</a:t>
            </a:r>
          </a:p>
        </p:txBody>
      </p:sp>
    </p:spTree>
    <p:extLst>
      <p:ext uri="{BB962C8B-B14F-4D97-AF65-F5344CB8AC3E}">
        <p14:creationId xmlns:p14="http://schemas.microsoft.com/office/powerpoint/2010/main" val="259825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20955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DISABILITY ETIQUETTES 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F9757B-82CB-4A82-8121-1B45D1A4E87E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6069456" y="523220"/>
            <a:ext cx="26544" cy="63347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54B78FE-265F-4FBC-B3BF-2AE2D249F3AC}"/>
              </a:ext>
            </a:extLst>
          </p:cNvPr>
          <p:cNvSpPr txBox="1"/>
          <p:nvPr/>
        </p:nvSpPr>
        <p:spPr>
          <a:xfrm>
            <a:off x="119891" y="871797"/>
            <a:ext cx="5867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DO’S</a:t>
            </a:r>
            <a:endParaRPr lang="en-I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22F429-019A-480A-AB93-ACAFCC039558}"/>
              </a:ext>
            </a:extLst>
          </p:cNvPr>
          <p:cNvSpPr txBox="1"/>
          <p:nvPr/>
        </p:nvSpPr>
        <p:spPr>
          <a:xfrm>
            <a:off x="6204735" y="866023"/>
            <a:ext cx="5867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DON'TS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927E96-928F-4C0A-B0A7-BBDAC40E1F39}"/>
              </a:ext>
            </a:extLst>
          </p:cNvPr>
          <p:cNvSpPr txBox="1"/>
          <p:nvPr/>
        </p:nvSpPr>
        <p:spPr>
          <a:xfrm>
            <a:off x="157991" y="1327688"/>
            <a:ext cx="5791174" cy="5009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Always avoid the outdated words. i.e. handicapped.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During introduction it is appropriate to shake hands.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Identify yourself, when you meet a person with a visual impairment.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person who is blind, inform him that you are leaving and ask, need anything before you leave.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9F2DCF-4D81-48A5-B4F3-5F7E787D480B}"/>
              </a:ext>
            </a:extLst>
          </p:cNvPr>
          <p:cNvSpPr txBox="1"/>
          <p:nvPr/>
        </p:nvSpPr>
        <p:spPr>
          <a:xfrm>
            <a:off x="6115690" y="1333289"/>
            <a:ext cx="6076309" cy="5009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Don’t  ignore of a person who is deaf.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Don’t ask any personal questions who is CWSN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Don’t pretend to understand if you are facing problem in doing so.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Don’t  talk in high pitch to such individuals.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Don’t leaning or hanging on a person’s wheelchair.</a:t>
            </a:r>
          </a:p>
        </p:txBody>
      </p:sp>
    </p:spTree>
    <p:extLst>
      <p:ext uri="{BB962C8B-B14F-4D97-AF65-F5344CB8AC3E}">
        <p14:creationId xmlns:p14="http://schemas.microsoft.com/office/powerpoint/2010/main" val="417352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build="p"/>
      <p:bldP spid="1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E1D0E7-D1E8-4C6F-B3A6-3A46B851D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50" y="228600"/>
            <a:ext cx="5813950" cy="6400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EC20F-797F-4D1B-8968-D442470988A9}"/>
              </a:ext>
            </a:extLst>
          </p:cNvPr>
          <p:cNvSpPr txBox="1"/>
          <p:nvPr/>
        </p:nvSpPr>
        <p:spPr>
          <a:xfrm>
            <a:off x="0" y="2569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DISABILITY ETIQUETTES 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95631-D215-4FF4-B7D3-3F8DF560D13E}"/>
              </a:ext>
            </a:extLst>
          </p:cNvPr>
          <p:cNvSpPr txBox="1"/>
          <p:nvPr/>
        </p:nvSpPr>
        <p:spPr>
          <a:xfrm>
            <a:off x="2476500" y="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 SPECIAL CHILDREN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A38113-A4E5-4142-A8B5-945EA3EC62B6}"/>
              </a:ext>
            </a:extLst>
          </p:cNvPr>
          <p:cNvSpPr txBox="1"/>
          <p:nvPr/>
        </p:nvSpPr>
        <p:spPr>
          <a:xfrm>
            <a:off x="6096000" y="1720840"/>
            <a:ext cx="609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Always consider that he/she is a person, not a disease.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Always offer shake hand even if they have artificial arm.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Language to be used must be very nice and humble.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Never be rude, always be polite.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Always look at and speak directly to the person.</a:t>
            </a:r>
          </a:p>
        </p:txBody>
      </p:sp>
    </p:spTree>
    <p:extLst>
      <p:ext uri="{BB962C8B-B14F-4D97-AF65-F5344CB8AC3E}">
        <p14:creationId xmlns:p14="http://schemas.microsoft.com/office/powerpoint/2010/main" val="383307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FC098E-A725-43E1-8627-F24E3555B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460429"/>
            <a:ext cx="6000750" cy="5937142"/>
          </a:xfrm>
          <a:prstGeom prst="rect">
            <a:avLst/>
          </a:prstGeom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EC20F-797F-4D1B-8968-D442470988A9}"/>
              </a:ext>
            </a:extLst>
          </p:cNvPr>
          <p:cNvSpPr txBox="1"/>
          <p:nvPr/>
        </p:nvSpPr>
        <p:spPr>
          <a:xfrm>
            <a:off x="0" y="2569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DISABILITY ETIQUETTES 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95631-D215-4FF4-B7D3-3F8DF560D13E}"/>
              </a:ext>
            </a:extLst>
          </p:cNvPr>
          <p:cNvSpPr txBox="1"/>
          <p:nvPr/>
        </p:nvSpPr>
        <p:spPr>
          <a:xfrm>
            <a:off x="2476500" y="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 CHILDREN ON WHEELCHAIR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1F6D7-7CC0-4D6C-B7F0-B60642F668B0}"/>
              </a:ext>
            </a:extLst>
          </p:cNvPr>
          <p:cNvSpPr txBox="1"/>
          <p:nvPr/>
        </p:nvSpPr>
        <p:spPr>
          <a:xfrm>
            <a:off x="6096000" y="1905506"/>
            <a:ext cx="6096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Do not touch or move any person sitting on wheelchair.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Remove obstacles in the way of the person on wheelchair.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If the person on wheelchair feels uncomfortable, then offer help.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Never move, lean on, rock, or touch the wheelchair.</a:t>
            </a:r>
          </a:p>
        </p:txBody>
      </p:sp>
    </p:spTree>
    <p:extLst>
      <p:ext uri="{BB962C8B-B14F-4D97-AF65-F5344CB8AC3E}">
        <p14:creationId xmlns:p14="http://schemas.microsoft.com/office/powerpoint/2010/main" val="6427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op 10 Causes of Child Speech Delays and Language Problems - Therapy &amp;amp;  Wellness Connection">
            <a:extLst>
              <a:ext uri="{FF2B5EF4-FFF2-40B4-BE49-F238E27FC236}">
                <a16:creationId xmlns:a16="http://schemas.microsoft.com/office/drawing/2014/main" id="{C04DC9A4-94A6-4497-BF62-B3D0C547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12"/>
            <a:ext cx="6349428" cy="65055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EC20F-797F-4D1B-8968-D442470988A9}"/>
              </a:ext>
            </a:extLst>
          </p:cNvPr>
          <p:cNvSpPr txBox="1"/>
          <p:nvPr/>
        </p:nvSpPr>
        <p:spPr>
          <a:xfrm>
            <a:off x="0" y="2569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DISABILITY ETIQUETTES 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95631-D215-4FF4-B7D3-3F8DF560D13E}"/>
              </a:ext>
            </a:extLst>
          </p:cNvPr>
          <p:cNvSpPr txBox="1"/>
          <p:nvPr/>
        </p:nvSpPr>
        <p:spPr>
          <a:xfrm>
            <a:off x="2476500" y="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 PERSON WITH SPEECH DIFFICULTIES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0056D7-B63B-4EEC-9B24-8E318BFFAC6A}"/>
              </a:ext>
            </a:extLst>
          </p:cNvPr>
          <p:cNvSpPr txBox="1"/>
          <p:nvPr/>
        </p:nvSpPr>
        <p:spPr>
          <a:xfrm>
            <a:off x="6096000" y="2090172"/>
            <a:ext cx="609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Try to read body language and lip sync. Don’t make awkward faces.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Use short questions and answers while communication.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In case of crowded environment, take them to a quieter location to talk.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Let them complete their own sentences.</a:t>
            </a:r>
          </a:p>
        </p:txBody>
      </p:sp>
    </p:spTree>
    <p:extLst>
      <p:ext uri="{BB962C8B-B14F-4D97-AF65-F5344CB8AC3E}">
        <p14:creationId xmlns:p14="http://schemas.microsoft.com/office/powerpoint/2010/main" val="357271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8C848B-93BD-4F77-BFDD-D6CE0E178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EC20F-797F-4D1B-8968-D442470988A9}"/>
              </a:ext>
            </a:extLst>
          </p:cNvPr>
          <p:cNvSpPr txBox="1"/>
          <p:nvPr/>
        </p:nvSpPr>
        <p:spPr>
          <a:xfrm>
            <a:off x="0" y="2569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DISABILITY ETIQUETTES 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95631-D215-4FF4-B7D3-3F8DF560D13E}"/>
              </a:ext>
            </a:extLst>
          </p:cNvPr>
          <p:cNvSpPr txBox="1"/>
          <p:nvPr/>
        </p:nvSpPr>
        <p:spPr>
          <a:xfrm>
            <a:off x="2476500" y="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 PERSON WITH HEARING LOSS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41D2F-4459-46B8-AB00-715A2D769528}"/>
              </a:ext>
            </a:extLst>
          </p:cNvPr>
          <p:cNvSpPr txBox="1"/>
          <p:nvPr/>
        </p:nvSpPr>
        <p:spPr>
          <a:xfrm>
            <a:off x="6096000" y="264417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While meeting, always wish with flower.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Focus one thing at one time.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If a person is using hearing aids that does not mean he is able to hear clearly.</a:t>
            </a:r>
          </a:p>
        </p:txBody>
      </p:sp>
    </p:spTree>
    <p:extLst>
      <p:ext uri="{BB962C8B-B14F-4D97-AF65-F5344CB8AC3E}">
        <p14:creationId xmlns:p14="http://schemas.microsoft.com/office/powerpoint/2010/main" val="188161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B22B8B-C107-4ED9-860E-6A9DCD955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810"/>
            <a:ext cx="6248400" cy="6182380"/>
          </a:xfrm>
          <a:prstGeom prst="rect">
            <a:avLst/>
          </a:prstGeom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EC20F-797F-4D1B-8968-D442470988A9}"/>
              </a:ext>
            </a:extLst>
          </p:cNvPr>
          <p:cNvSpPr txBox="1"/>
          <p:nvPr/>
        </p:nvSpPr>
        <p:spPr>
          <a:xfrm>
            <a:off x="0" y="2569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DISABILITY ETIQUETTES 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95631-D215-4FF4-B7D3-3F8DF560D13E}"/>
              </a:ext>
            </a:extLst>
          </p:cNvPr>
          <p:cNvSpPr txBox="1"/>
          <p:nvPr/>
        </p:nvSpPr>
        <p:spPr>
          <a:xfrm>
            <a:off x="2476500" y="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 PERSONS WITH VISION LOSS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42C756-C9D6-4FEC-8330-E0F800C87B3D}"/>
              </a:ext>
            </a:extLst>
          </p:cNvPr>
          <p:cNvSpPr txBox="1"/>
          <p:nvPr/>
        </p:nvSpPr>
        <p:spPr>
          <a:xfrm>
            <a:off x="6096000" y="2090172"/>
            <a:ext cx="609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While coming in contact with a person with visual impairment always introduce and call your name.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Always hold hand gently of the person with vision loss.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They expect to be treated with the same dignity and respect that you do.</a:t>
            </a:r>
          </a:p>
        </p:txBody>
      </p:sp>
    </p:spTree>
    <p:extLst>
      <p:ext uri="{BB962C8B-B14F-4D97-AF65-F5344CB8AC3E}">
        <p14:creationId xmlns:p14="http://schemas.microsoft.com/office/powerpoint/2010/main" val="66891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0"/>
            <a:ext cx="1046440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ln w="1143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STRATEGIES TO MAKE PHY. ACTIVITIES ACCESSIBLE FOR CWSN</a:t>
            </a:r>
            <a:endParaRPr lang="en-IN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79A49D1-368A-462D-8B76-943BD78E61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6474235"/>
              </p:ext>
            </p:extLst>
          </p:nvPr>
        </p:nvGraphicFramePr>
        <p:xfrm>
          <a:off x="800100" y="609600"/>
          <a:ext cx="105918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108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8F1989-DE77-43CE-ABCF-B70A0289B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11"/>
          <a:stretch/>
        </p:blipFill>
        <p:spPr>
          <a:xfrm>
            <a:off x="520243" y="609600"/>
            <a:ext cx="5486398" cy="563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0"/>
            <a:ext cx="430887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b="1" dirty="0">
                <a:ln w="1143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STRATEGIES TO MAKE PHY. ACTIVITIES ACCESSIBLE FOR CWSN</a:t>
            </a:r>
            <a:endParaRPr lang="en-IN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20D460-8949-40FB-AF2D-D9EECC0C28F7}"/>
              </a:ext>
            </a:extLst>
          </p:cNvPr>
          <p:cNvSpPr txBox="1"/>
          <p:nvPr/>
        </p:nvSpPr>
        <p:spPr>
          <a:xfrm>
            <a:off x="2164168" y="0"/>
            <a:ext cx="78636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MEDICAL CHECK-UP</a:t>
            </a:r>
            <a:endParaRPr lang="en-IN" sz="2800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6E0850-DC73-4FC7-A17A-F0EFC33A3BAC}"/>
              </a:ext>
            </a:extLst>
          </p:cNvPr>
          <p:cNvSpPr txBox="1"/>
          <p:nvPr/>
        </p:nvSpPr>
        <p:spPr>
          <a:xfrm>
            <a:off x="6095998" y="2459504"/>
            <a:ext cx="6096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Without medical check-up, we cannot come to know about the type of disability the child is facing.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We need to understand the type of disabilities of the children.</a:t>
            </a:r>
            <a:endParaRPr lang="en-I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45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FC0B65-CE00-42D6-8911-369773856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"/>
            <a:ext cx="6324600" cy="6019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0"/>
            <a:ext cx="430887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b="1" dirty="0">
                <a:ln w="1143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STRATEGIES TO MAKE PHY. ACTIVITIES ACCESSIBLE FOR CWSN</a:t>
            </a:r>
            <a:endParaRPr lang="en-IN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20D460-8949-40FB-AF2D-D9EECC0C28F7}"/>
              </a:ext>
            </a:extLst>
          </p:cNvPr>
          <p:cNvSpPr txBox="1"/>
          <p:nvPr/>
        </p:nvSpPr>
        <p:spPr>
          <a:xfrm>
            <a:off x="2164168" y="0"/>
            <a:ext cx="78636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PHYSICAL ACTIVITIES MUST BE BASED ON INTERESTS OF CHILDREN</a:t>
            </a:r>
            <a:endParaRPr lang="en-IN" sz="2800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FDD0A-2801-4DBA-8348-ECE9DB4E7D7F}"/>
              </a:ext>
            </a:extLst>
          </p:cNvPr>
          <p:cNvSpPr txBox="1"/>
          <p:nvPr/>
        </p:nvSpPr>
        <p:spPr>
          <a:xfrm>
            <a:off x="6096000" y="2459504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Physical activities must be based on the interests, aptitudes, abilities, previous experience and limitations of CWSN.</a:t>
            </a: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after that physical activities can be made accessible for CWSN more easily.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1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6DA391-5CED-4E79-8878-FB5FEEB63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87" y="333375"/>
            <a:ext cx="5893713" cy="6191250"/>
          </a:xfrm>
          <a:prstGeom prst="rect">
            <a:avLst/>
          </a:prstGeom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0"/>
            <a:ext cx="430887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b="1" dirty="0">
                <a:ln w="1143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STRATEGIES TO MAKE PHY. ACTIVITIES ACCESSIBLE FOR CWSN</a:t>
            </a:r>
            <a:endParaRPr lang="en-IN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20D460-8949-40FB-AF2D-D9EECC0C28F7}"/>
              </a:ext>
            </a:extLst>
          </p:cNvPr>
          <p:cNvSpPr txBox="1"/>
          <p:nvPr/>
        </p:nvSpPr>
        <p:spPr>
          <a:xfrm>
            <a:off x="2164168" y="0"/>
            <a:ext cx="7863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EQUIPMENT RELATED TO PHYSICAL ACTIVITIES SHOULD BE ACCORDING TO THE NEEDS OF CHILDREN</a:t>
            </a:r>
            <a:endParaRPr lang="en-IN" sz="2400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471D7A-9194-48BA-BEE3-798CFA17198E}"/>
              </a:ext>
            </a:extLst>
          </p:cNvPr>
          <p:cNvSpPr txBox="1"/>
          <p:nvPr/>
        </p:nvSpPr>
        <p:spPr>
          <a:xfrm>
            <a:off x="6095999" y="264417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Equipment should vary in size, shape,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colour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and weight.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These equipment should be according to the capability and level of children.</a:t>
            </a:r>
          </a:p>
        </p:txBody>
      </p:sp>
    </p:spTree>
    <p:extLst>
      <p:ext uri="{BB962C8B-B14F-4D97-AF65-F5344CB8AC3E}">
        <p14:creationId xmlns:p14="http://schemas.microsoft.com/office/powerpoint/2010/main" val="323588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4550"/>
            <a:ext cx="492443" cy="68579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DIFFERENCE BETWEEN BISABILITY AND DISORDER</a:t>
            </a:r>
            <a:endParaRPr lang="en-IN" sz="20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8D94D2B-3FD9-4EFC-B40C-0E82F4ADA5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0476179"/>
              </p:ext>
            </p:extLst>
          </p:nvPr>
        </p:nvGraphicFramePr>
        <p:xfrm>
          <a:off x="2032000" y="1"/>
          <a:ext cx="8128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6284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946A5E-4454-4C73-B33D-05ABB7796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0" y="495300"/>
            <a:ext cx="5916420" cy="586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0"/>
            <a:ext cx="430887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b="1" dirty="0">
                <a:ln w="1143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STRATEGIES TO MAKE PHY. ACTIVITIES ACCESSIBLE FOR CWSN</a:t>
            </a:r>
            <a:endParaRPr lang="en-IN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20D460-8949-40FB-AF2D-D9EECC0C28F7}"/>
              </a:ext>
            </a:extLst>
          </p:cNvPr>
          <p:cNvSpPr txBox="1"/>
          <p:nvPr/>
        </p:nvSpPr>
        <p:spPr>
          <a:xfrm>
            <a:off x="2164168" y="0"/>
            <a:ext cx="78636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SPECIFIC ENVIRONMENT SHOULD BE PROVIDED</a:t>
            </a:r>
            <a:endParaRPr lang="en-IN" sz="2800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8B72DC-A7D9-4636-B9DD-B74133CBC95A}"/>
              </a:ext>
            </a:extLst>
          </p:cNvPr>
          <p:cNvSpPr txBox="1"/>
          <p:nvPr/>
        </p:nvSpPr>
        <p:spPr>
          <a:xfrm>
            <a:off x="6095999" y="2459504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Who have autism, they must be provided specific playing area because they may need some time to relax.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Light and sound are also vital for making good environment for CWSN.</a:t>
            </a:r>
            <a:endParaRPr lang="en-I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26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26AC68-1BF9-491C-B685-CB6801D6C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5813"/>
            <a:ext cx="6324600" cy="6306373"/>
          </a:xfrm>
          <a:prstGeom prst="rect">
            <a:avLst/>
          </a:prstGeom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0"/>
            <a:ext cx="430887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b="1" dirty="0">
                <a:ln w="1143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STRATEGIES TO MAKE PHY. ACTIVITIES ACCESSIBLE FOR CWSN</a:t>
            </a:r>
            <a:endParaRPr lang="en-IN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20D460-8949-40FB-AF2D-D9EECC0C28F7}"/>
              </a:ext>
            </a:extLst>
          </p:cNvPr>
          <p:cNvSpPr txBox="1"/>
          <p:nvPr/>
        </p:nvSpPr>
        <p:spPr>
          <a:xfrm>
            <a:off x="2164168" y="0"/>
            <a:ext cx="78636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VARIETY OF DIFFERENT INSTRUCTIONAL STRATEGIES SHOULD BE USED</a:t>
            </a:r>
            <a:endParaRPr lang="en-IN" sz="2800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63020-7E72-472A-A21C-34B591399366}"/>
              </a:ext>
            </a:extLst>
          </p:cNvPr>
          <p:cNvSpPr txBox="1"/>
          <p:nvPr/>
        </p:nvSpPr>
        <p:spPr>
          <a:xfrm>
            <a:off x="6095999" y="2459504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Different instructional strategies such as verbal, visual, and peer teaching should be used.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Pictorial books are also vital in terms of instructions regarding physical activities.</a:t>
            </a:r>
            <a:endParaRPr lang="en-I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29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6882B9-E8D2-4989-92EC-1C1ADF78B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9" y="457200"/>
            <a:ext cx="6090863" cy="594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0"/>
            <a:ext cx="430887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b="1" dirty="0">
                <a:ln w="1143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STRATEGIES TO MAKE PHY. ACTIVITIES ACCESSIBLE FOR CWSN</a:t>
            </a:r>
            <a:endParaRPr lang="en-IN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20D460-8949-40FB-AF2D-D9EECC0C28F7}"/>
              </a:ext>
            </a:extLst>
          </p:cNvPr>
          <p:cNvSpPr txBox="1"/>
          <p:nvPr/>
        </p:nvSpPr>
        <p:spPr>
          <a:xfrm>
            <a:off x="2164168" y="0"/>
            <a:ext cx="7863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RULES SHOULD BE MODIFIED ACCORDING TO THE NEEDS OF CHILDREN WITH DISABILITIES</a:t>
            </a:r>
            <a:endParaRPr lang="en-IN" sz="2400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2B6AD7-1DD8-43D6-8A70-9E23A8124658}"/>
              </a:ext>
            </a:extLst>
          </p:cNvPr>
          <p:cNvSpPr txBox="1"/>
          <p:nvPr/>
        </p:nvSpPr>
        <p:spPr>
          <a:xfrm>
            <a:off x="6101137" y="2644170"/>
            <a:ext cx="6090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They can be provided extra time, attempt to perform a physical activity.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They can also give additional resting time before doing the next physical activity.</a:t>
            </a:r>
            <a:endParaRPr lang="en-I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04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381E4E-9F85-4D49-B928-5054B4624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79" y="457200"/>
            <a:ext cx="5878845" cy="594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0" y="0"/>
            <a:ext cx="430887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b="1" dirty="0">
                <a:ln w="1143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STRATEGIES TO MAKE PHY. ACTIVITIES ACCESSIBLE FOR CWSN</a:t>
            </a:r>
            <a:endParaRPr lang="en-IN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20D460-8949-40FB-AF2D-D9EECC0C28F7}"/>
              </a:ext>
            </a:extLst>
          </p:cNvPr>
          <p:cNvSpPr txBox="1"/>
          <p:nvPr/>
        </p:nvSpPr>
        <p:spPr>
          <a:xfrm>
            <a:off x="2164168" y="0"/>
            <a:ext cx="78636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CHILDREN’S PREVIOUS EXPERIENCE MUST BE TAKEN INTO CONSIDERATION</a:t>
            </a:r>
            <a:endParaRPr lang="en-IN" sz="2800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2685CE-FCB1-41CE-8279-1FADB6677854}"/>
              </a:ext>
            </a:extLst>
          </p:cNvPr>
          <p:cNvSpPr txBox="1"/>
          <p:nvPr/>
        </p:nvSpPr>
        <p:spPr>
          <a:xfrm>
            <a:off x="6099425" y="264417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Teacher should have comprehensive understanding and knowledge of children’s previous experience about physical activities.</a:t>
            </a:r>
            <a:endParaRPr lang="en-I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99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0" y="1647900"/>
            <a:ext cx="121920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6000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THANKING YOU</a:t>
            </a:r>
            <a:endParaRPr sz="6000" b="1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6000" b="1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ODM EDUCATIONAL GROUP</a:t>
            </a:r>
            <a:endParaRPr sz="6000" b="1" dirty="0">
              <a:solidFill>
                <a:srgbClr val="FF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1866900" y="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4D73338E-220E-4123-99F2-7A6DD3EE2A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3010297"/>
              </p:ext>
            </p:extLst>
          </p:nvPr>
        </p:nvGraphicFramePr>
        <p:xfrm>
          <a:off x="885825" y="1028700"/>
          <a:ext cx="1042035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6669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gnitive learning article">
            <a:extLst>
              <a:ext uri="{FF2B5EF4-FFF2-40B4-BE49-F238E27FC236}">
                <a16:creationId xmlns:a16="http://schemas.microsoft.com/office/drawing/2014/main" id="{52E71AEF-5049-4D85-BF18-4DBBB475C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1" y="266700"/>
            <a:ext cx="5480448" cy="6324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6A90F-79ED-4A6F-9D1A-8B81F91F558F}"/>
              </a:ext>
            </a:extLst>
          </p:cNvPr>
          <p:cNvSpPr txBox="1"/>
          <p:nvPr/>
        </p:nvSpPr>
        <p:spPr>
          <a:xfrm>
            <a:off x="1905000" y="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COGNITIVE DISABILITY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B2486A-D3FD-41B6-8480-8F742A345DA5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 DISABILITY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7FF6B6-2FD3-4A37-A6F6-622C61ED02D3}"/>
              </a:ext>
            </a:extLst>
          </p:cNvPr>
          <p:cNvSpPr txBox="1"/>
          <p:nvPr/>
        </p:nvSpPr>
        <p:spPr>
          <a:xfrm>
            <a:off x="6104562" y="1905506"/>
            <a:ext cx="6096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It is also called invisible disability.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It is a neurological disorder that creates hindrance or obstruction for an individual to store, process and produce information.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This disability can affect an individual’s ability to read, compute, speak and write.</a:t>
            </a:r>
          </a:p>
        </p:txBody>
      </p:sp>
    </p:spTree>
    <p:extLst>
      <p:ext uri="{BB962C8B-B14F-4D97-AF65-F5344CB8AC3E}">
        <p14:creationId xmlns:p14="http://schemas.microsoft.com/office/powerpoint/2010/main" val="21595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3564</TotalTime>
  <Words>2949</Words>
  <Application>Microsoft Office PowerPoint</Application>
  <PresentationFormat>Widescreen</PresentationFormat>
  <Paragraphs>411</Paragraphs>
  <Slides>74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3" baseType="lpstr">
      <vt:lpstr>Arial</vt:lpstr>
      <vt:lpstr>Calibri</vt:lpstr>
      <vt:lpstr>Calibri Light</vt:lpstr>
      <vt:lpstr>Cambria</vt:lpstr>
      <vt:lpstr>Constantia</vt:lpstr>
      <vt:lpstr>Edwardian Script ITC</vt:lpstr>
      <vt:lpstr>Miriam Fixed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CHILDREN AND WOMEN IN SPORTS</dc:title>
  <dc:creator>Dell</dc:creator>
  <cp:lastModifiedBy>MR JOY</cp:lastModifiedBy>
  <cp:revision>719</cp:revision>
  <dcterms:created xsi:type="dcterms:W3CDTF">2020-05-07T03:12:15Z</dcterms:created>
  <dcterms:modified xsi:type="dcterms:W3CDTF">2022-02-11T02:30:11Z</dcterms:modified>
</cp:coreProperties>
</file>