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8"/>
  </p:notesMasterIdLst>
  <p:sldIdLst>
    <p:sldId id="308" r:id="rId2"/>
    <p:sldId id="354" r:id="rId3"/>
    <p:sldId id="272" r:id="rId4"/>
    <p:sldId id="315" r:id="rId5"/>
    <p:sldId id="376" r:id="rId6"/>
    <p:sldId id="273" r:id="rId7"/>
    <p:sldId id="274" r:id="rId8"/>
    <p:sldId id="409" r:id="rId9"/>
    <p:sldId id="377" r:id="rId10"/>
    <p:sldId id="411" r:id="rId11"/>
    <p:sldId id="412" r:id="rId12"/>
    <p:sldId id="413" r:id="rId13"/>
    <p:sldId id="414" r:id="rId14"/>
    <p:sldId id="394" r:id="rId15"/>
    <p:sldId id="395" r:id="rId16"/>
    <p:sldId id="276" r:id="rId17"/>
    <p:sldId id="415" r:id="rId18"/>
    <p:sldId id="416" r:id="rId19"/>
    <p:sldId id="417" r:id="rId20"/>
    <p:sldId id="418" r:id="rId21"/>
    <p:sldId id="419" r:id="rId22"/>
    <p:sldId id="420" r:id="rId23"/>
    <p:sldId id="421" r:id="rId24"/>
    <p:sldId id="422" r:id="rId25"/>
    <p:sldId id="423" r:id="rId26"/>
    <p:sldId id="424" r:id="rId27"/>
    <p:sldId id="330" r:id="rId28"/>
    <p:sldId id="332" r:id="rId29"/>
    <p:sldId id="425" r:id="rId30"/>
    <p:sldId id="279" r:id="rId31"/>
    <p:sldId id="287" r:id="rId32"/>
    <p:sldId id="426" r:id="rId33"/>
    <p:sldId id="427" r:id="rId34"/>
    <p:sldId id="428" r:id="rId35"/>
    <p:sldId id="371" r:id="rId36"/>
    <p:sldId id="396" r:id="rId37"/>
    <p:sldId id="351" r:id="rId38"/>
    <p:sldId id="437" r:id="rId39"/>
    <p:sldId id="438" r:id="rId40"/>
    <p:sldId id="43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29" r:id="rId55"/>
    <p:sldId id="316" r:id="rId56"/>
    <p:sldId id="331" r:id="rId57"/>
    <p:sldId id="317" r:id="rId58"/>
    <p:sldId id="333" r:id="rId59"/>
    <p:sldId id="318" r:id="rId60"/>
    <p:sldId id="334" r:id="rId61"/>
    <p:sldId id="326" r:id="rId62"/>
    <p:sldId id="335" r:id="rId63"/>
    <p:sldId id="336" r:id="rId64"/>
    <p:sldId id="337" r:id="rId65"/>
    <p:sldId id="430" r:id="rId66"/>
    <p:sldId id="432" r:id="rId67"/>
    <p:sldId id="433" r:id="rId68"/>
    <p:sldId id="431" r:id="rId69"/>
    <p:sldId id="323" r:id="rId70"/>
    <p:sldId id="434" r:id="rId71"/>
    <p:sldId id="325" r:id="rId72"/>
    <p:sldId id="435" r:id="rId73"/>
    <p:sldId id="324" r:id="rId74"/>
    <p:sldId id="338" r:id="rId75"/>
    <p:sldId id="327" r:id="rId76"/>
    <p:sldId id="339" r:id="rId77"/>
    <p:sldId id="328" r:id="rId78"/>
    <p:sldId id="340" r:id="rId79"/>
    <p:sldId id="436" r:id="rId80"/>
    <p:sldId id="453" r:id="rId81"/>
    <p:sldId id="454" r:id="rId82"/>
    <p:sldId id="455" r:id="rId83"/>
    <p:sldId id="456" r:id="rId84"/>
    <p:sldId id="341" r:id="rId85"/>
    <p:sldId id="342" r:id="rId86"/>
    <p:sldId id="343" r:id="rId87"/>
    <p:sldId id="344" r:id="rId88"/>
    <p:sldId id="345" r:id="rId89"/>
    <p:sldId id="346" r:id="rId90"/>
    <p:sldId id="347" r:id="rId91"/>
    <p:sldId id="348" r:id="rId92"/>
    <p:sldId id="350" r:id="rId93"/>
    <p:sldId id="349" r:id="rId94"/>
    <p:sldId id="457" r:id="rId95"/>
    <p:sldId id="458" r:id="rId96"/>
    <p:sldId id="459" r:id="rId97"/>
    <p:sldId id="460" r:id="rId98"/>
    <p:sldId id="355" r:id="rId99"/>
    <p:sldId id="356" r:id="rId100"/>
    <p:sldId id="461" r:id="rId101"/>
    <p:sldId id="357" r:id="rId102"/>
    <p:sldId id="358" r:id="rId103"/>
    <p:sldId id="359" r:id="rId104"/>
    <p:sldId id="360" r:id="rId105"/>
    <p:sldId id="307" r:id="rId106"/>
    <p:sldId id="270"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p:cViewPr varScale="1">
        <p:scale>
          <a:sx n="68" d="100"/>
          <a:sy n="68" d="100"/>
        </p:scale>
        <p:origin x="85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74.jpg"/></Relationships>
</file>

<file path=ppt/diagrams/_rels/data11.xml.rels><?xml version="1.0" encoding="UTF-8" standalone="yes"?>
<Relationships xmlns="http://schemas.openxmlformats.org/package/2006/relationships"><Relationship Id="rId1" Type="http://schemas.openxmlformats.org/officeDocument/2006/relationships/image" Target="../media/image76.png"/></Relationships>
</file>

<file path=ppt/diagrams/_rels/data12.xml.rels><?xml version="1.0" encoding="UTF-8" standalone="yes"?>
<Relationships xmlns="http://schemas.openxmlformats.org/package/2006/relationships"><Relationship Id="rId1" Type="http://schemas.openxmlformats.org/officeDocument/2006/relationships/image" Target="../media/image78.png"/></Relationships>
</file>

<file path=ppt/diagrams/_rels/data13.xml.rels><?xml version="1.0" encoding="UTF-8" standalone="yes"?>
<Relationships xmlns="http://schemas.openxmlformats.org/package/2006/relationships"><Relationship Id="rId1" Type="http://schemas.openxmlformats.org/officeDocument/2006/relationships/image" Target="../media/image80.png"/></Relationships>
</file>

<file path=ppt/diagrams/_rels/data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jpeg"/></Relationships>
</file>

<file path=ppt/diagrams/_rels/data16.xml.rels><?xml version="1.0" encoding="UTF-8" standalone="yes"?>
<Relationships xmlns="http://schemas.openxmlformats.org/package/2006/relationships"><Relationship Id="rId1" Type="http://schemas.openxmlformats.org/officeDocument/2006/relationships/image" Target="../media/image78.png"/></Relationships>
</file>

<file path=ppt/diagrams/_rels/data17.xml.rels><?xml version="1.0" encoding="UTF-8" standalone="yes"?>
<Relationships xmlns="http://schemas.openxmlformats.org/package/2006/relationships"><Relationship Id="rId1" Type="http://schemas.openxmlformats.org/officeDocument/2006/relationships/image" Target="../media/image96.png"/></Relationships>
</file>

<file path=ppt/diagrams/_rels/data18.xml.rels><?xml version="1.0" encoding="UTF-8" standalone="yes"?>
<Relationships xmlns="http://schemas.openxmlformats.org/package/2006/relationships"><Relationship Id="rId1" Type="http://schemas.openxmlformats.org/officeDocument/2006/relationships/image" Target="../media/image98.png"/></Relationships>
</file>

<file path=ppt/diagrams/_rels/data19.xml.rels><?xml version="1.0" encoding="UTF-8" standalone="yes"?>
<Relationships xmlns="http://schemas.openxmlformats.org/package/2006/relationships"><Relationship Id="rId1" Type="http://schemas.openxmlformats.org/officeDocument/2006/relationships/image" Target="../media/image100.png"/></Relationships>
</file>

<file path=ppt/diagrams/_rels/data20.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09.jpg"/><Relationship Id="rId2" Type="http://schemas.openxmlformats.org/officeDocument/2006/relationships/image" Target="../media/image106.jpeg"/><Relationship Id="rId1" Type="http://schemas.openxmlformats.org/officeDocument/2006/relationships/image" Target="../media/image105.jp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08.jpg"/></Relationships>
</file>

<file path=ppt/diagrams/_rels/data21.xml.rels><?xml version="1.0" encoding="UTF-8" standalone="yes"?>
<Relationships xmlns="http://schemas.openxmlformats.org/package/2006/relationships"><Relationship Id="rId1" Type="http://schemas.openxmlformats.org/officeDocument/2006/relationships/image" Target="../media/image110.png"/></Relationships>
</file>

<file path=ppt/diagrams/_rels/data22.xml.rels><?xml version="1.0" encoding="UTF-8" standalone="yes"?>
<Relationships xmlns="http://schemas.openxmlformats.org/package/2006/relationships"><Relationship Id="rId1" Type="http://schemas.openxmlformats.org/officeDocument/2006/relationships/image" Target="../media/image112.png"/></Relationships>
</file>

<file path=ppt/diagrams/_rels/data23.xml.rels><?xml version="1.0" encoding="UTF-8" standalone="yes"?>
<Relationships xmlns="http://schemas.openxmlformats.org/package/2006/relationships"><Relationship Id="rId1" Type="http://schemas.openxmlformats.org/officeDocument/2006/relationships/image" Target="../media/image114.png"/></Relationships>
</file>

<file path=ppt/diagrams/_rels/data24.xml.rels><?xml version="1.0" encoding="UTF-8" standalone="yes"?>
<Relationships xmlns="http://schemas.openxmlformats.org/package/2006/relationships"><Relationship Id="rId1" Type="http://schemas.openxmlformats.org/officeDocument/2006/relationships/image" Target="../media/image116.png"/></Relationships>
</file>

<file path=ppt/diagrams/_rels/data25.xml.rels><?xml version="1.0" encoding="UTF-8" standalone="yes"?>
<Relationships xmlns="http://schemas.openxmlformats.org/package/2006/relationships"><Relationship Id="rId1" Type="http://schemas.openxmlformats.org/officeDocument/2006/relationships/image" Target="../media/image118.png"/></Relationships>
</file>

<file path=ppt/diagrams/_rels/data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image" Target="../media/image123.jpeg"/><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diagrams/_rels/data29.xml.rels><?xml version="1.0" encoding="UTF-8" standalone="yes"?>
<Relationships xmlns="http://schemas.openxmlformats.org/package/2006/relationships"><Relationship Id="rId1" Type="http://schemas.openxmlformats.org/officeDocument/2006/relationships/image" Target="../media/image129.png"/></Relationships>
</file>

<file path=ppt/diagrams/_rels/data30.xml.rels><?xml version="1.0" encoding="UTF-8" standalone="yes"?>
<Relationships xmlns="http://schemas.openxmlformats.org/package/2006/relationships"><Relationship Id="rId1" Type="http://schemas.openxmlformats.org/officeDocument/2006/relationships/image" Target="../media/image130.png"/></Relationships>
</file>

<file path=ppt/diagrams/_rels/data31.xml.rels><?xml version="1.0" encoding="UTF-8" standalone="yes"?>
<Relationships xmlns="http://schemas.openxmlformats.org/package/2006/relationships"><Relationship Id="rId1" Type="http://schemas.openxmlformats.org/officeDocument/2006/relationships/image" Target="../media/image132.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diagrams/_rels/data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image" Target="../media/image67.jpg"/><Relationship Id="rId5" Type="http://schemas.openxmlformats.org/officeDocument/2006/relationships/image" Target="../media/image71.jpeg"/><Relationship Id="rId4" Type="http://schemas.openxmlformats.org/officeDocument/2006/relationships/image" Target="../media/image70.jpeg"/></Relationships>
</file>

<file path=ppt/diagrams/_rels/data9.xml.rels><?xml version="1.0" encoding="UTF-8" standalone="yes"?>
<Relationships xmlns="http://schemas.openxmlformats.org/package/2006/relationships"><Relationship Id="rId1" Type="http://schemas.openxmlformats.org/officeDocument/2006/relationships/image" Target="../media/image7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4.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96.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98.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09.jpg"/><Relationship Id="rId2" Type="http://schemas.openxmlformats.org/officeDocument/2006/relationships/image" Target="../media/image106.jpeg"/><Relationship Id="rId1" Type="http://schemas.openxmlformats.org/officeDocument/2006/relationships/image" Target="../media/image105.jp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08.jpg"/></Relationships>
</file>

<file path=ppt/diagrams/_rels/drawing21.xml.rels><?xml version="1.0" encoding="UTF-8" standalone="yes"?>
<Relationships xmlns="http://schemas.openxmlformats.org/package/2006/relationships"><Relationship Id="rId1" Type="http://schemas.openxmlformats.org/officeDocument/2006/relationships/image" Target="../media/image110.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112.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114.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116.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118.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image" Target="../media/image123.jpeg"/><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129.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130.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1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image" Target="../media/image67.jpg"/><Relationship Id="rId5" Type="http://schemas.openxmlformats.org/officeDocument/2006/relationships/image" Target="../media/image71.jpeg"/><Relationship Id="rId4" Type="http://schemas.openxmlformats.org/officeDocument/2006/relationships/image" Target="../media/image70.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86240-4F2B-426B-A0EF-371B3E4EF46A}" type="doc">
      <dgm:prSet loTypeId="urn:microsoft.com/office/officeart/2008/layout/LinedList" loCatId="list" qsTypeId="urn:microsoft.com/office/officeart/2005/8/quickstyle/3d1" qsCatId="3D" csTypeId="urn:microsoft.com/office/officeart/2005/8/colors/colorful4" csCatId="colorful" phldr="1"/>
      <dgm:spPr/>
      <dgm:t>
        <a:bodyPr/>
        <a:lstStyle/>
        <a:p>
          <a:endParaRPr lang="en-IN"/>
        </a:p>
      </dgm:t>
    </dgm:pt>
    <dgm:pt modelId="{B3425054-D386-4246-B5FD-4B5586EAAD92}">
      <dgm:prSet phldrT="[Text]" custT="1"/>
      <dgm:spPr/>
      <dgm:t>
        <a:bodyPr/>
        <a:lstStyle/>
        <a:p>
          <a:r>
            <a:rPr lang="en-IN" sz="1600" b="1" dirty="0">
              <a:latin typeface="Calibri" panose="020F0502020204030204" pitchFamily="34" charset="0"/>
              <a:cs typeface="Calibri" panose="020F0502020204030204" pitchFamily="34" charset="0"/>
            </a:rPr>
            <a:t>“Checking the impulses of mind is yoga.”</a:t>
          </a:r>
        </a:p>
      </dgm:t>
    </dgm:pt>
    <dgm:pt modelId="{018284CD-5BBD-444D-BD38-41B58F1414AE}" type="parTrans" cxnId="{9850839D-FC63-4A81-A047-52EE79EED482}">
      <dgm:prSet/>
      <dgm:spPr/>
      <dgm:t>
        <a:bodyPr/>
        <a:lstStyle/>
        <a:p>
          <a:endParaRPr lang="en-IN"/>
        </a:p>
      </dgm:t>
    </dgm:pt>
    <dgm:pt modelId="{CE1E2CD2-CE44-4FA0-8C75-6899FC3C661B}" type="sibTrans" cxnId="{9850839D-FC63-4A81-A047-52EE79EED482}">
      <dgm:prSet/>
      <dgm:spPr/>
      <dgm:t>
        <a:bodyPr/>
        <a:lstStyle/>
        <a:p>
          <a:endParaRPr lang="en-IN"/>
        </a:p>
      </dgm:t>
    </dgm:pt>
    <dgm:pt modelId="{B46F9966-49C2-4792-8905-10CD903DAD92}">
      <dgm:prSet phldrT="[Text]" custT="1"/>
      <dgm:spPr/>
      <dgm:t>
        <a:bodyPr/>
        <a:lstStyle/>
        <a:p>
          <a:r>
            <a:rPr lang="en-US" sz="1600" b="1" dirty="0">
              <a:latin typeface="Calibri" panose="020F0502020204030204" pitchFamily="34" charset="0"/>
              <a:cs typeface="Calibri" panose="020F0502020204030204" pitchFamily="34" charset="0"/>
            </a:rPr>
            <a:t>ACCORDING TO </a:t>
          </a:r>
          <a:r>
            <a:rPr lang="en-IN" sz="1600" b="1" dirty="0">
              <a:latin typeface="Calibri" panose="020F0502020204030204" pitchFamily="34" charset="0"/>
              <a:cs typeface="Calibri" panose="020F0502020204030204" pitchFamily="34" charset="0"/>
            </a:rPr>
            <a:t>MAHARISHI VED VYAS</a:t>
          </a:r>
        </a:p>
      </dgm:t>
    </dgm:pt>
    <dgm:pt modelId="{9749E5FA-CB55-4F41-A6A1-9609388A3E29}" type="parTrans" cxnId="{2CB0A95C-5865-4856-B2C1-68A406BC9CCF}">
      <dgm:prSet/>
      <dgm:spPr/>
      <dgm:t>
        <a:bodyPr/>
        <a:lstStyle/>
        <a:p>
          <a:endParaRPr lang="en-IN"/>
        </a:p>
      </dgm:t>
    </dgm:pt>
    <dgm:pt modelId="{63AB44C4-D5A8-44E8-AA33-B8EF18A6EF58}" type="sibTrans" cxnId="{2CB0A95C-5865-4856-B2C1-68A406BC9CCF}">
      <dgm:prSet/>
      <dgm:spPr/>
      <dgm:t>
        <a:bodyPr/>
        <a:lstStyle/>
        <a:p>
          <a:endParaRPr lang="en-IN"/>
        </a:p>
      </dgm:t>
    </dgm:pt>
    <dgm:pt modelId="{44048727-6D4C-49D8-9623-CF46B770ACCF}">
      <dgm:prSet phldrT="[Text]" custT="1"/>
      <dgm:spPr/>
      <dgm:t>
        <a:bodyPr/>
        <a:lstStyle/>
        <a:p>
          <a:r>
            <a:rPr lang="en-IN" sz="1600" b="1" dirty="0">
              <a:latin typeface="Calibri" panose="020F0502020204030204" pitchFamily="34" charset="0"/>
              <a:cs typeface="Calibri" panose="020F0502020204030204" pitchFamily="34" charset="0"/>
            </a:rPr>
            <a:t>“Yoga is attaining the pose.”</a:t>
          </a:r>
        </a:p>
      </dgm:t>
    </dgm:pt>
    <dgm:pt modelId="{6A684F73-29DB-4F5B-AA03-D4D115385AD5}" type="parTrans" cxnId="{E2A4B3B3-AEC8-4463-A6B4-5416A1FA0D82}">
      <dgm:prSet/>
      <dgm:spPr/>
      <dgm:t>
        <a:bodyPr/>
        <a:lstStyle/>
        <a:p>
          <a:endParaRPr lang="en-IN"/>
        </a:p>
      </dgm:t>
    </dgm:pt>
    <dgm:pt modelId="{FEBEC860-74E3-4840-9BAC-3F237DB22083}" type="sibTrans" cxnId="{E2A4B3B3-AEC8-4463-A6B4-5416A1FA0D82}">
      <dgm:prSet/>
      <dgm:spPr/>
      <dgm:t>
        <a:bodyPr/>
        <a:lstStyle/>
        <a:p>
          <a:endParaRPr lang="en-IN"/>
        </a:p>
      </dgm:t>
    </dgm:pt>
    <dgm:pt modelId="{0AF5AE72-E355-449E-B8D1-23ACEE7DDC62}">
      <dgm:prSet phldrT="[Text]" custT="1"/>
      <dgm:spPr/>
      <dgm:t>
        <a:bodyPr/>
        <a:lstStyle/>
        <a:p>
          <a:r>
            <a:rPr lang="en-US" sz="1600" b="1" dirty="0">
              <a:latin typeface="Calibri" panose="020F0502020204030204" pitchFamily="34" charset="0"/>
              <a:cs typeface="Calibri" panose="020F0502020204030204" pitchFamily="34" charset="0"/>
            </a:rPr>
            <a:t>ACCORDING TO </a:t>
          </a:r>
          <a:r>
            <a:rPr lang="en-IN" sz="1600" b="1" dirty="0">
              <a:latin typeface="Calibri" panose="020F0502020204030204" pitchFamily="34" charset="0"/>
              <a:cs typeface="Calibri" panose="020F0502020204030204" pitchFamily="34" charset="0"/>
            </a:rPr>
            <a:t>SWAMI SAMPURNANAD</a:t>
          </a:r>
        </a:p>
      </dgm:t>
    </dgm:pt>
    <dgm:pt modelId="{71C6A0CA-C732-4C65-B476-75F1B63AC81B}" type="parTrans" cxnId="{F464A8DB-E644-4B5E-AF6B-2316AA7A2259}">
      <dgm:prSet/>
      <dgm:spPr/>
      <dgm:t>
        <a:bodyPr/>
        <a:lstStyle/>
        <a:p>
          <a:endParaRPr lang="en-IN"/>
        </a:p>
      </dgm:t>
    </dgm:pt>
    <dgm:pt modelId="{E9162587-090D-4235-AF2C-04F714F51A75}" type="sibTrans" cxnId="{F464A8DB-E644-4B5E-AF6B-2316AA7A2259}">
      <dgm:prSet/>
      <dgm:spPr/>
      <dgm:t>
        <a:bodyPr/>
        <a:lstStyle/>
        <a:p>
          <a:endParaRPr lang="en-IN"/>
        </a:p>
      </dgm:t>
    </dgm:pt>
    <dgm:pt modelId="{90F881DD-DE34-416E-AFB5-2973A06FC742}">
      <dgm:prSet custT="1"/>
      <dgm:spPr/>
      <dgm:t>
        <a:bodyPr/>
        <a:lstStyle/>
        <a:p>
          <a:r>
            <a:rPr lang="en-IN" sz="1600" b="1" dirty="0">
              <a:latin typeface="Calibri" panose="020F0502020204030204" pitchFamily="34" charset="0"/>
              <a:cs typeface="Calibri" panose="020F0502020204030204" pitchFamily="34" charset="0"/>
            </a:rPr>
            <a:t>“Yoga is spiritual Kamdhenu.” </a:t>
          </a:r>
        </a:p>
      </dgm:t>
    </dgm:pt>
    <dgm:pt modelId="{F2F655C3-E8AC-4B1B-A838-B98B68E979D4}" type="parTrans" cxnId="{4241CF72-8116-42B2-BD6F-BB0AEEAE1D25}">
      <dgm:prSet/>
      <dgm:spPr/>
      <dgm:t>
        <a:bodyPr/>
        <a:lstStyle/>
        <a:p>
          <a:endParaRPr lang="en-IN"/>
        </a:p>
      </dgm:t>
    </dgm:pt>
    <dgm:pt modelId="{610AECF2-414E-401C-9E80-A3BF4201943B}" type="sibTrans" cxnId="{4241CF72-8116-42B2-BD6F-BB0AEEAE1D25}">
      <dgm:prSet/>
      <dgm:spPr/>
      <dgm:t>
        <a:bodyPr/>
        <a:lstStyle/>
        <a:p>
          <a:endParaRPr lang="en-IN"/>
        </a:p>
      </dgm:t>
    </dgm:pt>
    <dgm:pt modelId="{98E5ED42-E802-41D0-B1D7-BBB8281FAFCA}">
      <dgm:prSet custT="1"/>
      <dgm:spPr/>
      <dgm:t>
        <a:bodyPr/>
        <a:lstStyle/>
        <a:p>
          <a:r>
            <a:rPr lang="en-US" sz="1600" b="1" dirty="0">
              <a:latin typeface="Calibri" panose="020F0502020204030204" pitchFamily="34" charset="0"/>
              <a:cs typeface="Calibri" panose="020F0502020204030204" pitchFamily="34" charset="0"/>
            </a:rPr>
            <a:t>ACCORDING TO AGAM</a:t>
          </a:r>
          <a:endParaRPr lang="en-IN" sz="1600" b="1" dirty="0">
            <a:latin typeface="Calibri" panose="020F0502020204030204" pitchFamily="34" charset="0"/>
            <a:cs typeface="Calibri" panose="020F0502020204030204" pitchFamily="34" charset="0"/>
          </a:endParaRPr>
        </a:p>
      </dgm:t>
    </dgm:pt>
    <dgm:pt modelId="{D6E16E93-5EA3-4A88-BEB3-6130F504C23C}" type="parTrans" cxnId="{0B3C0AC8-ADA2-4738-A7D0-33729408CA96}">
      <dgm:prSet/>
      <dgm:spPr/>
      <dgm:t>
        <a:bodyPr/>
        <a:lstStyle/>
        <a:p>
          <a:endParaRPr lang="en-IN"/>
        </a:p>
      </dgm:t>
    </dgm:pt>
    <dgm:pt modelId="{13A93E3C-5448-4735-A9AC-C3BF4545E4CD}" type="sibTrans" cxnId="{0B3C0AC8-ADA2-4738-A7D0-33729408CA96}">
      <dgm:prSet/>
      <dgm:spPr/>
      <dgm:t>
        <a:bodyPr/>
        <a:lstStyle/>
        <a:p>
          <a:endParaRPr lang="en-IN"/>
        </a:p>
      </dgm:t>
    </dgm:pt>
    <dgm:pt modelId="{808CA9FC-C3D1-4CBC-B9E0-36C917259645}">
      <dgm:prSet custT="1"/>
      <dgm:spPr/>
      <dgm:t>
        <a:bodyPr/>
        <a:lstStyle/>
        <a:p>
          <a:r>
            <a:rPr lang="en-IN" sz="1600" b="1" dirty="0">
              <a:latin typeface="Calibri" panose="020F0502020204030204" pitchFamily="34" charset="0"/>
              <a:cs typeface="Calibri" panose="020F0502020204030204" pitchFamily="34" charset="0"/>
            </a:rPr>
            <a:t>“The knowledge about Shiva and Shakti in yoga.” </a:t>
          </a:r>
        </a:p>
      </dgm:t>
    </dgm:pt>
    <dgm:pt modelId="{0B3D49C9-D7D7-4EFA-B655-4FDA2BA61F94}" type="parTrans" cxnId="{64ACB21D-77F6-4609-81B5-1072DFC58A1A}">
      <dgm:prSet/>
      <dgm:spPr/>
      <dgm:t>
        <a:bodyPr/>
        <a:lstStyle/>
        <a:p>
          <a:endParaRPr lang="en-IN"/>
        </a:p>
      </dgm:t>
    </dgm:pt>
    <dgm:pt modelId="{96C7E8EC-BD44-4FE3-813E-928A242AE4EA}" type="sibTrans" cxnId="{64ACB21D-77F6-4609-81B5-1072DFC58A1A}">
      <dgm:prSet/>
      <dgm:spPr/>
      <dgm:t>
        <a:bodyPr/>
        <a:lstStyle/>
        <a:p>
          <a:endParaRPr lang="en-IN"/>
        </a:p>
      </dgm:t>
    </dgm:pt>
    <dgm:pt modelId="{146CC7FF-6920-47A4-8EBC-71F7C6670BFF}">
      <dgm:prSet custT="1"/>
      <dgm:spPr/>
      <dgm:t>
        <a:bodyPr/>
        <a:lstStyle/>
        <a:p>
          <a:r>
            <a:rPr lang="en-US" sz="1600" b="1" dirty="0">
              <a:latin typeface="Calibri" panose="020F0502020204030204" pitchFamily="34" charset="0"/>
              <a:cs typeface="Calibri" panose="020F0502020204030204" pitchFamily="34" charset="0"/>
            </a:rPr>
            <a:t>ACCORDING TO </a:t>
          </a:r>
          <a:r>
            <a:rPr lang="en-IN" sz="1600" b="1" dirty="0">
              <a:latin typeface="Calibri" panose="020F0502020204030204" pitchFamily="34" charset="0"/>
              <a:cs typeface="Calibri" panose="020F0502020204030204" pitchFamily="34" charset="0"/>
            </a:rPr>
            <a:t>SHRI BHARATI KRISHNA TIRTHA</a:t>
          </a:r>
        </a:p>
      </dgm:t>
    </dgm:pt>
    <dgm:pt modelId="{B27BBFB0-0192-4F1C-A2B9-BC018AFB127D}" type="parTrans" cxnId="{B7B2191A-AECF-4D36-85B8-C5BD84193941}">
      <dgm:prSet/>
      <dgm:spPr/>
      <dgm:t>
        <a:bodyPr/>
        <a:lstStyle/>
        <a:p>
          <a:endParaRPr lang="en-IN"/>
        </a:p>
      </dgm:t>
    </dgm:pt>
    <dgm:pt modelId="{E95A6041-FC15-4B79-962F-A1A310355CA7}" type="sibTrans" cxnId="{B7B2191A-AECF-4D36-85B8-C5BD84193941}">
      <dgm:prSet/>
      <dgm:spPr/>
      <dgm:t>
        <a:bodyPr/>
        <a:lstStyle/>
        <a:p>
          <a:endParaRPr lang="en-IN"/>
        </a:p>
      </dgm:t>
    </dgm:pt>
    <dgm:pt modelId="{8DFC8976-8E6C-40CF-AB0B-3C076BD58D14}">
      <dgm:prSet custT="1"/>
      <dgm:spPr/>
      <dgm:t>
        <a:bodyPr/>
        <a:lstStyle/>
        <a:p>
          <a:r>
            <a:rPr lang="en-IN" sz="1600" b="1" dirty="0">
              <a:latin typeface="Calibri" panose="020F0502020204030204" pitchFamily="34" charset="0"/>
              <a:cs typeface="Calibri" panose="020F0502020204030204" pitchFamily="34" charset="0"/>
            </a:rPr>
            <a:t>“Oneness of man with God is known as yoga.” </a:t>
          </a:r>
        </a:p>
      </dgm:t>
    </dgm:pt>
    <dgm:pt modelId="{EC8E4DBB-62D6-4E75-A144-5E99C98C12B2}" type="parTrans" cxnId="{4105FC61-F207-44AB-8D53-4D6B563CD45D}">
      <dgm:prSet/>
      <dgm:spPr/>
      <dgm:t>
        <a:bodyPr/>
        <a:lstStyle/>
        <a:p>
          <a:endParaRPr lang="en-IN"/>
        </a:p>
      </dgm:t>
    </dgm:pt>
    <dgm:pt modelId="{267FB9B6-62F8-49AE-A256-A54170AF4BD3}" type="sibTrans" cxnId="{4105FC61-F207-44AB-8D53-4D6B563CD45D}">
      <dgm:prSet/>
      <dgm:spPr/>
      <dgm:t>
        <a:bodyPr/>
        <a:lstStyle/>
        <a:p>
          <a:endParaRPr lang="en-IN"/>
        </a:p>
      </dgm:t>
    </dgm:pt>
    <dgm:pt modelId="{B520BF23-EC5A-4F2B-BC87-EE6B0BF421EA}">
      <dgm:prSet custT="1"/>
      <dgm:spPr/>
      <dgm:t>
        <a:bodyPr/>
        <a:lstStyle/>
        <a:p>
          <a:r>
            <a:rPr lang="en-US" sz="1600" b="1" dirty="0">
              <a:latin typeface="Calibri" panose="020F0502020204030204" pitchFamily="34" charset="0"/>
              <a:cs typeface="Calibri" panose="020F0502020204030204" pitchFamily="34" charset="0"/>
            </a:rPr>
            <a:t>ACCORDING TO </a:t>
          </a:r>
          <a:r>
            <a:rPr lang="en-IN" sz="1600" b="1" dirty="0">
              <a:latin typeface="Calibri" panose="020F0502020204030204" pitchFamily="34" charset="0"/>
              <a:cs typeface="Calibri" panose="020F0502020204030204" pitchFamily="34" charset="0"/>
            </a:rPr>
            <a:t>LORD KRISHNA SAYS IN BHAGWAT GITA</a:t>
          </a:r>
        </a:p>
      </dgm:t>
    </dgm:pt>
    <dgm:pt modelId="{9AF76588-E8ED-4E77-AE51-456A08A97AE4}" type="parTrans" cxnId="{E5128AE9-415F-4121-B2E3-D91AB49AD795}">
      <dgm:prSet/>
      <dgm:spPr/>
      <dgm:t>
        <a:bodyPr/>
        <a:lstStyle/>
        <a:p>
          <a:endParaRPr lang="en-IN"/>
        </a:p>
      </dgm:t>
    </dgm:pt>
    <dgm:pt modelId="{5FE1A3FC-D6F5-4F6C-9AA3-28CB0758B4C6}" type="sibTrans" cxnId="{E5128AE9-415F-4121-B2E3-D91AB49AD795}">
      <dgm:prSet/>
      <dgm:spPr/>
      <dgm:t>
        <a:bodyPr/>
        <a:lstStyle/>
        <a:p>
          <a:endParaRPr lang="en-IN"/>
        </a:p>
      </dgm:t>
    </dgm:pt>
    <dgm:pt modelId="{91AEA3C4-BA82-43E5-BA7C-00BCBD839B57}">
      <dgm:prSet custT="1"/>
      <dgm:spPr/>
      <dgm:t>
        <a:bodyPr/>
        <a:lstStyle/>
        <a:p>
          <a:r>
            <a:rPr lang="en-IN" sz="1600" b="1" dirty="0">
              <a:latin typeface="Calibri" panose="020F0502020204030204" pitchFamily="34" charset="0"/>
              <a:cs typeface="Calibri" panose="020F0502020204030204" pitchFamily="34" charset="0"/>
            </a:rPr>
            <a:t>“Skill in actions or efficiency alone is yoga.” </a:t>
          </a:r>
        </a:p>
      </dgm:t>
    </dgm:pt>
    <dgm:pt modelId="{1C2498A5-CAE2-4B89-8A65-BD11D4A15BE3}" type="parTrans" cxnId="{BB3D108A-B8F6-4370-A8C4-74341BDCA4E3}">
      <dgm:prSet/>
      <dgm:spPr/>
      <dgm:t>
        <a:bodyPr/>
        <a:lstStyle/>
        <a:p>
          <a:endParaRPr lang="en-IN"/>
        </a:p>
      </dgm:t>
    </dgm:pt>
    <dgm:pt modelId="{6EFDB19C-7215-4EAA-B91D-91974929B010}" type="sibTrans" cxnId="{BB3D108A-B8F6-4370-A8C4-74341BDCA4E3}">
      <dgm:prSet/>
      <dgm:spPr/>
      <dgm:t>
        <a:bodyPr/>
        <a:lstStyle/>
        <a:p>
          <a:endParaRPr lang="en-IN"/>
        </a:p>
      </dgm:t>
    </dgm:pt>
    <dgm:pt modelId="{E7157EAD-FA9A-4D29-B139-FA380F591D76}">
      <dgm:prSet phldrT="[Text]" custT="1"/>
      <dgm:spPr/>
      <dgm:t>
        <a:bodyPr/>
        <a:lstStyle/>
        <a:p>
          <a:r>
            <a:rPr lang="en-US" sz="1600" b="1" dirty="0">
              <a:latin typeface="Calibri" panose="020F0502020204030204" pitchFamily="34" charset="0"/>
              <a:cs typeface="Calibri" panose="020F0502020204030204" pitchFamily="34" charset="0"/>
            </a:rPr>
            <a:t>ACCORDING TO </a:t>
          </a:r>
          <a:r>
            <a:rPr lang="en-IN" sz="1600" b="1" dirty="0">
              <a:latin typeface="Calibri" panose="020F0502020204030204" pitchFamily="34" charset="0"/>
              <a:cs typeface="Calibri" panose="020F0502020204030204" pitchFamily="34" charset="0"/>
            </a:rPr>
            <a:t>PATANJALI</a:t>
          </a:r>
        </a:p>
      </dgm:t>
    </dgm:pt>
    <dgm:pt modelId="{9F94885D-11AF-48D4-8D8A-08EDBF9A4FFC}" type="sibTrans" cxnId="{85CDC1C0-B7CD-4188-886B-F60A9C8354BF}">
      <dgm:prSet/>
      <dgm:spPr/>
      <dgm:t>
        <a:bodyPr/>
        <a:lstStyle/>
        <a:p>
          <a:endParaRPr lang="en-IN"/>
        </a:p>
      </dgm:t>
    </dgm:pt>
    <dgm:pt modelId="{44510B0F-8C9E-41A9-8122-1D536D52C8D1}" type="parTrans" cxnId="{85CDC1C0-B7CD-4188-886B-F60A9C8354BF}">
      <dgm:prSet/>
      <dgm:spPr/>
      <dgm:t>
        <a:bodyPr/>
        <a:lstStyle/>
        <a:p>
          <a:endParaRPr lang="en-IN"/>
        </a:p>
      </dgm:t>
    </dgm:pt>
    <dgm:pt modelId="{45EA33BC-CDFC-4C4A-AA4A-644D7B1555FE}" type="pres">
      <dgm:prSet presAssocID="{1CC86240-4F2B-426B-A0EF-371B3E4EF46A}" presName="vert0" presStyleCnt="0">
        <dgm:presLayoutVars>
          <dgm:dir/>
          <dgm:animOne val="branch"/>
          <dgm:animLvl val="lvl"/>
        </dgm:presLayoutVars>
      </dgm:prSet>
      <dgm:spPr/>
    </dgm:pt>
    <dgm:pt modelId="{8E5BB1F7-DE10-49D4-8CF4-D1A8F7A1A8B3}" type="pres">
      <dgm:prSet presAssocID="{E7157EAD-FA9A-4D29-B139-FA380F591D76}" presName="thickLine" presStyleLbl="alignNode1" presStyleIdx="0" presStyleCnt="6"/>
      <dgm:spPr/>
    </dgm:pt>
    <dgm:pt modelId="{AA3A3198-2305-4CB9-B8BD-51583956937A}" type="pres">
      <dgm:prSet presAssocID="{E7157EAD-FA9A-4D29-B139-FA380F591D76}" presName="horz1" presStyleCnt="0"/>
      <dgm:spPr/>
    </dgm:pt>
    <dgm:pt modelId="{C3538C7D-092F-4146-94C5-322305902C82}" type="pres">
      <dgm:prSet presAssocID="{E7157EAD-FA9A-4D29-B139-FA380F591D76}" presName="tx1" presStyleLbl="revTx" presStyleIdx="0" presStyleCnt="12"/>
      <dgm:spPr/>
    </dgm:pt>
    <dgm:pt modelId="{12AD9309-9822-4D70-AA21-6C23D3A0D62D}" type="pres">
      <dgm:prSet presAssocID="{E7157EAD-FA9A-4D29-B139-FA380F591D76}" presName="vert1" presStyleCnt="0"/>
      <dgm:spPr/>
    </dgm:pt>
    <dgm:pt modelId="{7F9F2A19-A1C6-417D-9A11-4DC6AB754224}" type="pres">
      <dgm:prSet presAssocID="{B3425054-D386-4246-B5FD-4B5586EAAD92}" presName="vertSpace2a" presStyleCnt="0"/>
      <dgm:spPr/>
    </dgm:pt>
    <dgm:pt modelId="{DCE3C185-BAD2-4613-804F-51AD77F2A8C5}" type="pres">
      <dgm:prSet presAssocID="{B3425054-D386-4246-B5FD-4B5586EAAD92}" presName="horz2" presStyleCnt="0"/>
      <dgm:spPr/>
    </dgm:pt>
    <dgm:pt modelId="{1D1453AF-2C8B-4F2F-BB9F-F4B6AA80DF7B}" type="pres">
      <dgm:prSet presAssocID="{B3425054-D386-4246-B5FD-4B5586EAAD92}" presName="horzSpace2" presStyleCnt="0"/>
      <dgm:spPr/>
    </dgm:pt>
    <dgm:pt modelId="{B3F7EE41-9DFA-4119-B916-CD9EB3243F97}" type="pres">
      <dgm:prSet presAssocID="{B3425054-D386-4246-B5FD-4B5586EAAD92}" presName="tx2" presStyleLbl="revTx" presStyleIdx="1" presStyleCnt="12"/>
      <dgm:spPr/>
    </dgm:pt>
    <dgm:pt modelId="{BA5C3684-E796-45BB-B0EE-500581E62E73}" type="pres">
      <dgm:prSet presAssocID="{B3425054-D386-4246-B5FD-4B5586EAAD92}" presName="vert2" presStyleCnt="0"/>
      <dgm:spPr/>
    </dgm:pt>
    <dgm:pt modelId="{E838DC5C-96E9-42F1-9E2B-69FD4EEC817B}" type="pres">
      <dgm:prSet presAssocID="{B3425054-D386-4246-B5FD-4B5586EAAD92}" presName="thinLine2b" presStyleLbl="callout" presStyleIdx="0" presStyleCnt="6"/>
      <dgm:spPr/>
    </dgm:pt>
    <dgm:pt modelId="{C0ABB666-D342-4098-944C-2FF79F7126A3}" type="pres">
      <dgm:prSet presAssocID="{B3425054-D386-4246-B5FD-4B5586EAAD92}" presName="vertSpace2b" presStyleCnt="0"/>
      <dgm:spPr/>
    </dgm:pt>
    <dgm:pt modelId="{F710FC68-891B-4DD4-97C8-4CA257AD9EA0}" type="pres">
      <dgm:prSet presAssocID="{B46F9966-49C2-4792-8905-10CD903DAD92}" presName="thickLine" presStyleLbl="alignNode1" presStyleIdx="1" presStyleCnt="6"/>
      <dgm:spPr/>
    </dgm:pt>
    <dgm:pt modelId="{DC7285B4-B7F4-4B0C-943E-745AC46C33B9}" type="pres">
      <dgm:prSet presAssocID="{B46F9966-49C2-4792-8905-10CD903DAD92}" presName="horz1" presStyleCnt="0"/>
      <dgm:spPr/>
    </dgm:pt>
    <dgm:pt modelId="{E5D8A4BC-6DB7-443D-ABC4-C40B94D25FBB}" type="pres">
      <dgm:prSet presAssocID="{B46F9966-49C2-4792-8905-10CD903DAD92}" presName="tx1" presStyleLbl="revTx" presStyleIdx="2" presStyleCnt="12"/>
      <dgm:spPr/>
    </dgm:pt>
    <dgm:pt modelId="{4E7BD677-AC0D-4C46-B758-FD4DBD8B1582}" type="pres">
      <dgm:prSet presAssocID="{B46F9966-49C2-4792-8905-10CD903DAD92}" presName="vert1" presStyleCnt="0"/>
      <dgm:spPr/>
    </dgm:pt>
    <dgm:pt modelId="{C82B9D95-2E4F-4845-8D12-E058CC6058E7}" type="pres">
      <dgm:prSet presAssocID="{44048727-6D4C-49D8-9623-CF46B770ACCF}" presName="vertSpace2a" presStyleCnt="0"/>
      <dgm:spPr/>
    </dgm:pt>
    <dgm:pt modelId="{77A4619D-2B42-4487-8A7F-8BFE2BB2979F}" type="pres">
      <dgm:prSet presAssocID="{44048727-6D4C-49D8-9623-CF46B770ACCF}" presName="horz2" presStyleCnt="0"/>
      <dgm:spPr/>
    </dgm:pt>
    <dgm:pt modelId="{EABEC988-EA46-4BF9-AB81-ACB7F43808F9}" type="pres">
      <dgm:prSet presAssocID="{44048727-6D4C-49D8-9623-CF46B770ACCF}" presName="horzSpace2" presStyleCnt="0"/>
      <dgm:spPr/>
    </dgm:pt>
    <dgm:pt modelId="{E6560494-DC12-4ED6-9484-589158A7CE1C}" type="pres">
      <dgm:prSet presAssocID="{44048727-6D4C-49D8-9623-CF46B770ACCF}" presName="tx2" presStyleLbl="revTx" presStyleIdx="3" presStyleCnt="12"/>
      <dgm:spPr/>
    </dgm:pt>
    <dgm:pt modelId="{2C453D96-93C0-4113-836A-77C5227CF4E0}" type="pres">
      <dgm:prSet presAssocID="{44048727-6D4C-49D8-9623-CF46B770ACCF}" presName="vert2" presStyleCnt="0"/>
      <dgm:spPr/>
    </dgm:pt>
    <dgm:pt modelId="{E9DBBDF8-6EF8-437B-A331-47A55D1765FE}" type="pres">
      <dgm:prSet presAssocID="{44048727-6D4C-49D8-9623-CF46B770ACCF}" presName="thinLine2b" presStyleLbl="callout" presStyleIdx="1" presStyleCnt="6"/>
      <dgm:spPr/>
    </dgm:pt>
    <dgm:pt modelId="{4B9BBD05-B0FA-4CAA-BEB5-E6C0F7322DE7}" type="pres">
      <dgm:prSet presAssocID="{44048727-6D4C-49D8-9623-CF46B770ACCF}" presName="vertSpace2b" presStyleCnt="0"/>
      <dgm:spPr/>
    </dgm:pt>
    <dgm:pt modelId="{C2FB3E36-D6C6-47D8-8703-3839C467EF47}" type="pres">
      <dgm:prSet presAssocID="{0AF5AE72-E355-449E-B8D1-23ACEE7DDC62}" presName="thickLine" presStyleLbl="alignNode1" presStyleIdx="2" presStyleCnt="6"/>
      <dgm:spPr/>
    </dgm:pt>
    <dgm:pt modelId="{05F8B659-2CE7-4BD8-9106-C8CCBC46F259}" type="pres">
      <dgm:prSet presAssocID="{0AF5AE72-E355-449E-B8D1-23ACEE7DDC62}" presName="horz1" presStyleCnt="0"/>
      <dgm:spPr/>
    </dgm:pt>
    <dgm:pt modelId="{F5C99344-9E18-423D-8DE8-B2B1781F7C64}" type="pres">
      <dgm:prSet presAssocID="{0AF5AE72-E355-449E-B8D1-23ACEE7DDC62}" presName="tx1" presStyleLbl="revTx" presStyleIdx="4" presStyleCnt="12"/>
      <dgm:spPr/>
    </dgm:pt>
    <dgm:pt modelId="{C83FD5F9-1BCE-407E-B2BC-72457E244377}" type="pres">
      <dgm:prSet presAssocID="{0AF5AE72-E355-449E-B8D1-23ACEE7DDC62}" presName="vert1" presStyleCnt="0"/>
      <dgm:spPr/>
    </dgm:pt>
    <dgm:pt modelId="{59E21878-59E8-46F9-8FAA-706A312DB696}" type="pres">
      <dgm:prSet presAssocID="{90F881DD-DE34-416E-AFB5-2973A06FC742}" presName="vertSpace2a" presStyleCnt="0"/>
      <dgm:spPr/>
    </dgm:pt>
    <dgm:pt modelId="{C3D206FC-F53A-459F-8FD9-32454D42EB33}" type="pres">
      <dgm:prSet presAssocID="{90F881DD-DE34-416E-AFB5-2973A06FC742}" presName="horz2" presStyleCnt="0"/>
      <dgm:spPr/>
    </dgm:pt>
    <dgm:pt modelId="{F20317B2-FFAE-4A89-BFE0-39C95F9F5009}" type="pres">
      <dgm:prSet presAssocID="{90F881DD-DE34-416E-AFB5-2973A06FC742}" presName="horzSpace2" presStyleCnt="0"/>
      <dgm:spPr/>
    </dgm:pt>
    <dgm:pt modelId="{3C69B9A3-E11C-441E-9A73-00A559BC0BE7}" type="pres">
      <dgm:prSet presAssocID="{90F881DD-DE34-416E-AFB5-2973A06FC742}" presName="tx2" presStyleLbl="revTx" presStyleIdx="5" presStyleCnt="12"/>
      <dgm:spPr/>
    </dgm:pt>
    <dgm:pt modelId="{A90CD786-77CB-4E45-9DA6-7E4DD6FEAF1A}" type="pres">
      <dgm:prSet presAssocID="{90F881DD-DE34-416E-AFB5-2973A06FC742}" presName="vert2" presStyleCnt="0"/>
      <dgm:spPr/>
    </dgm:pt>
    <dgm:pt modelId="{F708AFCB-3621-4CDC-A55C-97E7512CD424}" type="pres">
      <dgm:prSet presAssocID="{90F881DD-DE34-416E-AFB5-2973A06FC742}" presName="thinLine2b" presStyleLbl="callout" presStyleIdx="2" presStyleCnt="6"/>
      <dgm:spPr/>
    </dgm:pt>
    <dgm:pt modelId="{52736474-4A93-4C98-B689-3A72FA05FAB5}" type="pres">
      <dgm:prSet presAssocID="{90F881DD-DE34-416E-AFB5-2973A06FC742}" presName="vertSpace2b" presStyleCnt="0"/>
      <dgm:spPr/>
    </dgm:pt>
    <dgm:pt modelId="{BD27161C-434F-4E01-8124-D207C1A6E370}" type="pres">
      <dgm:prSet presAssocID="{98E5ED42-E802-41D0-B1D7-BBB8281FAFCA}" presName="thickLine" presStyleLbl="alignNode1" presStyleIdx="3" presStyleCnt="6"/>
      <dgm:spPr/>
    </dgm:pt>
    <dgm:pt modelId="{6AA76355-7AD2-4803-9B6C-7C7A62E20647}" type="pres">
      <dgm:prSet presAssocID="{98E5ED42-E802-41D0-B1D7-BBB8281FAFCA}" presName="horz1" presStyleCnt="0"/>
      <dgm:spPr/>
    </dgm:pt>
    <dgm:pt modelId="{65B18534-B362-4EF4-A361-BF6FB26B8523}" type="pres">
      <dgm:prSet presAssocID="{98E5ED42-E802-41D0-B1D7-BBB8281FAFCA}" presName="tx1" presStyleLbl="revTx" presStyleIdx="6" presStyleCnt="12"/>
      <dgm:spPr/>
    </dgm:pt>
    <dgm:pt modelId="{F6FE5A6E-29F7-4F45-9891-2D6FA43A0938}" type="pres">
      <dgm:prSet presAssocID="{98E5ED42-E802-41D0-B1D7-BBB8281FAFCA}" presName="vert1" presStyleCnt="0"/>
      <dgm:spPr/>
    </dgm:pt>
    <dgm:pt modelId="{6A93B26F-ACA0-4B35-8210-64B0C146F8A4}" type="pres">
      <dgm:prSet presAssocID="{808CA9FC-C3D1-4CBC-B9E0-36C917259645}" presName="vertSpace2a" presStyleCnt="0"/>
      <dgm:spPr/>
    </dgm:pt>
    <dgm:pt modelId="{F906F9A9-8B76-437B-8BE5-0EDF60AE7133}" type="pres">
      <dgm:prSet presAssocID="{808CA9FC-C3D1-4CBC-B9E0-36C917259645}" presName="horz2" presStyleCnt="0"/>
      <dgm:spPr/>
    </dgm:pt>
    <dgm:pt modelId="{59549AD8-485E-417A-BF49-59D73998870A}" type="pres">
      <dgm:prSet presAssocID="{808CA9FC-C3D1-4CBC-B9E0-36C917259645}" presName="horzSpace2" presStyleCnt="0"/>
      <dgm:spPr/>
    </dgm:pt>
    <dgm:pt modelId="{14985599-05AB-4D97-A1A5-B1C8F507D7F5}" type="pres">
      <dgm:prSet presAssocID="{808CA9FC-C3D1-4CBC-B9E0-36C917259645}" presName="tx2" presStyleLbl="revTx" presStyleIdx="7" presStyleCnt="12"/>
      <dgm:spPr/>
    </dgm:pt>
    <dgm:pt modelId="{9E48EC7D-CFD8-4217-9F3D-2C3EF4B3E10B}" type="pres">
      <dgm:prSet presAssocID="{808CA9FC-C3D1-4CBC-B9E0-36C917259645}" presName="vert2" presStyleCnt="0"/>
      <dgm:spPr/>
    </dgm:pt>
    <dgm:pt modelId="{E5028713-16F1-46C6-8E0B-469BAD1E20D1}" type="pres">
      <dgm:prSet presAssocID="{808CA9FC-C3D1-4CBC-B9E0-36C917259645}" presName="thinLine2b" presStyleLbl="callout" presStyleIdx="3" presStyleCnt="6"/>
      <dgm:spPr/>
    </dgm:pt>
    <dgm:pt modelId="{B32788F4-B076-4871-9530-6901F1F0307F}" type="pres">
      <dgm:prSet presAssocID="{808CA9FC-C3D1-4CBC-B9E0-36C917259645}" presName="vertSpace2b" presStyleCnt="0"/>
      <dgm:spPr/>
    </dgm:pt>
    <dgm:pt modelId="{2643447C-0491-4C38-BDBD-EEB5EB6AAC38}" type="pres">
      <dgm:prSet presAssocID="{146CC7FF-6920-47A4-8EBC-71F7C6670BFF}" presName="thickLine" presStyleLbl="alignNode1" presStyleIdx="4" presStyleCnt="6"/>
      <dgm:spPr/>
    </dgm:pt>
    <dgm:pt modelId="{35701BA2-5E23-49EF-928A-BC4369144590}" type="pres">
      <dgm:prSet presAssocID="{146CC7FF-6920-47A4-8EBC-71F7C6670BFF}" presName="horz1" presStyleCnt="0"/>
      <dgm:spPr/>
    </dgm:pt>
    <dgm:pt modelId="{B0B545D4-0F40-4E1D-9BFD-8790F76DB18F}" type="pres">
      <dgm:prSet presAssocID="{146CC7FF-6920-47A4-8EBC-71F7C6670BFF}" presName="tx1" presStyleLbl="revTx" presStyleIdx="8" presStyleCnt="12"/>
      <dgm:spPr/>
    </dgm:pt>
    <dgm:pt modelId="{C9E25117-6629-45C3-A109-80B0811DD4EA}" type="pres">
      <dgm:prSet presAssocID="{146CC7FF-6920-47A4-8EBC-71F7C6670BFF}" presName="vert1" presStyleCnt="0"/>
      <dgm:spPr/>
    </dgm:pt>
    <dgm:pt modelId="{9C3244D9-D71F-46C0-BFD6-E0C716C6C738}" type="pres">
      <dgm:prSet presAssocID="{8DFC8976-8E6C-40CF-AB0B-3C076BD58D14}" presName="vertSpace2a" presStyleCnt="0"/>
      <dgm:spPr/>
    </dgm:pt>
    <dgm:pt modelId="{95B516D5-7682-49A6-8CA2-253DC70B1375}" type="pres">
      <dgm:prSet presAssocID="{8DFC8976-8E6C-40CF-AB0B-3C076BD58D14}" presName="horz2" presStyleCnt="0"/>
      <dgm:spPr/>
    </dgm:pt>
    <dgm:pt modelId="{BC403EF0-EB99-46F8-87F5-5F15614E62D0}" type="pres">
      <dgm:prSet presAssocID="{8DFC8976-8E6C-40CF-AB0B-3C076BD58D14}" presName="horzSpace2" presStyleCnt="0"/>
      <dgm:spPr/>
    </dgm:pt>
    <dgm:pt modelId="{8842CB55-2C42-47EB-B19B-8EE202359E01}" type="pres">
      <dgm:prSet presAssocID="{8DFC8976-8E6C-40CF-AB0B-3C076BD58D14}" presName="tx2" presStyleLbl="revTx" presStyleIdx="9" presStyleCnt="12"/>
      <dgm:spPr/>
    </dgm:pt>
    <dgm:pt modelId="{BE177AD8-D56C-43AD-8293-6FA53E00F1AF}" type="pres">
      <dgm:prSet presAssocID="{8DFC8976-8E6C-40CF-AB0B-3C076BD58D14}" presName="vert2" presStyleCnt="0"/>
      <dgm:spPr/>
    </dgm:pt>
    <dgm:pt modelId="{85B71C8E-7FCB-46A2-8260-310073C3F8C4}" type="pres">
      <dgm:prSet presAssocID="{8DFC8976-8E6C-40CF-AB0B-3C076BD58D14}" presName="thinLine2b" presStyleLbl="callout" presStyleIdx="4" presStyleCnt="6"/>
      <dgm:spPr/>
    </dgm:pt>
    <dgm:pt modelId="{EEF10FEE-F5C4-499C-9B77-8334AD614456}" type="pres">
      <dgm:prSet presAssocID="{8DFC8976-8E6C-40CF-AB0B-3C076BD58D14}" presName="vertSpace2b" presStyleCnt="0"/>
      <dgm:spPr/>
    </dgm:pt>
    <dgm:pt modelId="{156FF7B0-7361-406F-A6B6-2C8F9CC32C05}" type="pres">
      <dgm:prSet presAssocID="{B520BF23-EC5A-4F2B-BC87-EE6B0BF421EA}" presName="thickLine" presStyleLbl="alignNode1" presStyleIdx="5" presStyleCnt="6"/>
      <dgm:spPr/>
    </dgm:pt>
    <dgm:pt modelId="{9B3E7EF0-0B68-4897-B04F-0EC3F31DD289}" type="pres">
      <dgm:prSet presAssocID="{B520BF23-EC5A-4F2B-BC87-EE6B0BF421EA}" presName="horz1" presStyleCnt="0"/>
      <dgm:spPr/>
    </dgm:pt>
    <dgm:pt modelId="{EF767D5F-76BF-46F4-BDA5-3963B7D91BD0}" type="pres">
      <dgm:prSet presAssocID="{B520BF23-EC5A-4F2B-BC87-EE6B0BF421EA}" presName="tx1" presStyleLbl="revTx" presStyleIdx="10" presStyleCnt="12"/>
      <dgm:spPr/>
    </dgm:pt>
    <dgm:pt modelId="{A49167B8-C5E6-4733-9EEF-CD5F141DEDD4}" type="pres">
      <dgm:prSet presAssocID="{B520BF23-EC5A-4F2B-BC87-EE6B0BF421EA}" presName="vert1" presStyleCnt="0"/>
      <dgm:spPr/>
    </dgm:pt>
    <dgm:pt modelId="{1A37AF12-E112-48B0-921E-4BAF2C487E1C}" type="pres">
      <dgm:prSet presAssocID="{91AEA3C4-BA82-43E5-BA7C-00BCBD839B57}" presName="vertSpace2a" presStyleCnt="0"/>
      <dgm:spPr/>
    </dgm:pt>
    <dgm:pt modelId="{990A0FB9-BBB4-43D7-AA47-D2FCF9F5761F}" type="pres">
      <dgm:prSet presAssocID="{91AEA3C4-BA82-43E5-BA7C-00BCBD839B57}" presName="horz2" presStyleCnt="0"/>
      <dgm:spPr/>
    </dgm:pt>
    <dgm:pt modelId="{1B7E6EB0-3621-4093-9793-B3AB7F102D0C}" type="pres">
      <dgm:prSet presAssocID="{91AEA3C4-BA82-43E5-BA7C-00BCBD839B57}" presName="horzSpace2" presStyleCnt="0"/>
      <dgm:spPr/>
    </dgm:pt>
    <dgm:pt modelId="{79474CD5-EAD4-4D9B-8300-E8DD73F89B6E}" type="pres">
      <dgm:prSet presAssocID="{91AEA3C4-BA82-43E5-BA7C-00BCBD839B57}" presName="tx2" presStyleLbl="revTx" presStyleIdx="11" presStyleCnt="12"/>
      <dgm:spPr/>
    </dgm:pt>
    <dgm:pt modelId="{1ABF4532-899E-4D5D-B45E-F6935B69C8EC}" type="pres">
      <dgm:prSet presAssocID="{91AEA3C4-BA82-43E5-BA7C-00BCBD839B57}" presName="vert2" presStyleCnt="0"/>
      <dgm:spPr/>
    </dgm:pt>
    <dgm:pt modelId="{9691D9D6-B446-49B1-89AC-847AD3006D4E}" type="pres">
      <dgm:prSet presAssocID="{91AEA3C4-BA82-43E5-BA7C-00BCBD839B57}" presName="thinLine2b" presStyleLbl="callout" presStyleIdx="5" presStyleCnt="6"/>
      <dgm:spPr/>
    </dgm:pt>
    <dgm:pt modelId="{6B3296B3-779F-4D64-A976-19110E1D3091}" type="pres">
      <dgm:prSet presAssocID="{91AEA3C4-BA82-43E5-BA7C-00BCBD839B57}" presName="vertSpace2b" presStyleCnt="0"/>
      <dgm:spPr/>
    </dgm:pt>
  </dgm:ptLst>
  <dgm:cxnLst>
    <dgm:cxn modelId="{B7B2191A-AECF-4D36-85B8-C5BD84193941}" srcId="{1CC86240-4F2B-426B-A0EF-371B3E4EF46A}" destId="{146CC7FF-6920-47A4-8EBC-71F7C6670BFF}" srcOrd="4" destOrd="0" parTransId="{B27BBFB0-0192-4F1C-A2B9-BC018AFB127D}" sibTransId="{E95A6041-FC15-4B79-962F-A1A310355CA7}"/>
    <dgm:cxn modelId="{64ACB21D-77F6-4609-81B5-1072DFC58A1A}" srcId="{98E5ED42-E802-41D0-B1D7-BBB8281FAFCA}" destId="{808CA9FC-C3D1-4CBC-B9E0-36C917259645}" srcOrd="0" destOrd="0" parTransId="{0B3D49C9-D7D7-4EFA-B655-4FDA2BA61F94}" sibTransId="{96C7E8EC-BD44-4FE3-813E-928A242AE4EA}"/>
    <dgm:cxn modelId="{3C83ED2E-C540-4768-8FA0-E0A42809696E}" type="presOf" srcId="{90F881DD-DE34-416E-AFB5-2973A06FC742}" destId="{3C69B9A3-E11C-441E-9A73-00A559BC0BE7}" srcOrd="0" destOrd="0" presId="urn:microsoft.com/office/officeart/2008/layout/LinedList"/>
    <dgm:cxn modelId="{2CB0A95C-5865-4856-B2C1-68A406BC9CCF}" srcId="{1CC86240-4F2B-426B-A0EF-371B3E4EF46A}" destId="{B46F9966-49C2-4792-8905-10CD903DAD92}" srcOrd="1" destOrd="0" parTransId="{9749E5FA-CB55-4F41-A6A1-9609388A3E29}" sibTransId="{63AB44C4-D5A8-44E8-AA33-B8EF18A6EF58}"/>
    <dgm:cxn modelId="{4105FC61-F207-44AB-8D53-4D6B563CD45D}" srcId="{146CC7FF-6920-47A4-8EBC-71F7C6670BFF}" destId="{8DFC8976-8E6C-40CF-AB0B-3C076BD58D14}" srcOrd="0" destOrd="0" parTransId="{EC8E4DBB-62D6-4E75-A144-5E99C98C12B2}" sibTransId="{267FB9B6-62F8-49AE-A256-A54170AF4BD3}"/>
    <dgm:cxn modelId="{D6F1484E-88DA-462E-8E5D-71BD2CE67AF5}" type="presOf" srcId="{808CA9FC-C3D1-4CBC-B9E0-36C917259645}" destId="{14985599-05AB-4D97-A1A5-B1C8F507D7F5}" srcOrd="0" destOrd="0" presId="urn:microsoft.com/office/officeart/2008/layout/LinedList"/>
    <dgm:cxn modelId="{4241CF72-8116-42B2-BD6F-BB0AEEAE1D25}" srcId="{0AF5AE72-E355-449E-B8D1-23ACEE7DDC62}" destId="{90F881DD-DE34-416E-AFB5-2973A06FC742}" srcOrd="0" destOrd="0" parTransId="{F2F655C3-E8AC-4B1B-A838-B98B68E979D4}" sibTransId="{610AECF2-414E-401C-9E80-A3BF4201943B}"/>
    <dgm:cxn modelId="{BBE4287B-C4B1-4287-894F-2329F503EF36}" type="presOf" srcId="{91AEA3C4-BA82-43E5-BA7C-00BCBD839B57}" destId="{79474CD5-EAD4-4D9B-8300-E8DD73F89B6E}" srcOrd="0" destOrd="0" presId="urn:microsoft.com/office/officeart/2008/layout/LinedList"/>
    <dgm:cxn modelId="{7D654B7E-A767-4220-AEF3-AAC9A927B5EF}" type="presOf" srcId="{44048727-6D4C-49D8-9623-CF46B770ACCF}" destId="{E6560494-DC12-4ED6-9484-589158A7CE1C}" srcOrd="0" destOrd="0" presId="urn:microsoft.com/office/officeart/2008/layout/LinedList"/>
    <dgm:cxn modelId="{AC5E5B81-0E75-4BFF-A16E-A976B4571E4F}" type="presOf" srcId="{8DFC8976-8E6C-40CF-AB0B-3C076BD58D14}" destId="{8842CB55-2C42-47EB-B19B-8EE202359E01}" srcOrd="0" destOrd="0" presId="urn:microsoft.com/office/officeart/2008/layout/LinedList"/>
    <dgm:cxn modelId="{BB3D108A-B8F6-4370-A8C4-74341BDCA4E3}" srcId="{B520BF23-EC5A-4F2B-BC87-EE6B0BF421EA}" destId="{91AEA3C4-BA82-43E5-BA7C-00BCBD839B57}" srcOrd="0" destOrd="0" parTransId="{1C2498A5-CAE2-4B89-8A65-BD11D4A15BE3}" sibTransId="{6EFDB19C-7215-4EAA-B91D-91974929B010}"/>
    <dgm:cxn modelId="{9850839D-FC63-4A81-A047-52EE79EED482}" srcId="{E7157EAD-FA9A-4D29-B139-FA380F591D76}" destId="{B3425054-D386-4246-B5FD-4B5586EAAD92}" srcOrd="0" destOrd="0" parTransId="{018284CD-5BBD-444D-BD38-41B58F1414AE}" sibTransId="{CE1E2CD2-CE44-4FA0-8C75-6899FC3C661B}"/>
    <dgm:cxn modelId="{F487DEA2-8775-42FD-A5EF-778EB65B5A6C}" type="presOf" srcId="{B46F9966-49C2-4792-8905-10CD903DAD92}" destId="{E5D8A4BC-6DB7-443D-ABC4-C40B94D25FBB}" srcOrd="0" destOrd="0" presId="urn:microsoft.com/office/officeart/2008/layout/LinedList"/>
    <dgm:cxn modelId="{3CD4F3A6-8611-4E1D-BCF0-08F7C98994DF}" type="presOf" srcId="{B520BF23-EC5A-4F2B-BC87-EE6B0BF421EA}" destId="{EF767D5F-76BF-46F4-BDA5-3963B7D91BD0}" srcOrd="0" destOrd="0" presId="urn:microsoft.com/office/officeart/2008/layout/LinedList"/>
    <dgm:cxn modelId="{5F4D82A9-9C37-463B-9CBA-EB7A00D122E4}" type="presOf" srcId="{B3425054-D386-4246-B5FD-4B5586EAAD92}" destId="{B3F7EE41-9DFA-4119-B916-CD9EB3243F97}" srcOrd="0" destOrd="0" presId="urn:microsoft.com/office/officeart/2008/layout/LinedList"/>
    <dgm:cxn modelId="{E2A4B3B3-AEC8-4463-A6B4-5416A1FA0D82}" srcId="{B46F9966-49C2-4792-8905-10CD903DAD92}" destId="{44048727-6D4C-49D8-9623-CF46B770ACCF}" srcOrd="0" destOrd="0" parTransId="{6A684F73-29DB-4F5B-AA03-D4D115385AD5}" sibTransId="{FEBEC860-74E3-4840-9BAC-3F237DB22083}"/>
    <dgm:cxn modelId="{93B373B9-B1AE-4282-AD75-A251B30B2EEA}" type="presOf" srcId="{98E5ED42-E802-41D0-B1D7-BBB8281FAFCA}" destId="{65B18534-B362-4EF4-A361-BF6FB26B8523}" srcOrd="0" destOrd="0" presId="urn:microsoft.com/office/officeart/2008/layout/LinedList"/>
    <dgm:cxn modelId="{85CDC1C0-B7CD-4188-886B-F60A9C8354BF}" srcId="{1CC86240-4F2B-426B-A0EF-371B3E4EF46A}" destId="{E7157EAD-FA9A-4D29-B139-FA380F591D76}" srcOrd="0" destOrd="0" parTransId="{44510B0F-8C9E-41A9-8122-1D536D52C8D1}" sibTransId="{9F94885D-11AF-48D4-8D8A-08EDBF9A4FFC}"/>
    <dgm:cxn modelId="{0B3C0AC8-ADA2-4738-A7D0-33729408CA96}" srcId="{1CC86240-4F2B-426B-A0EF-371B3E4EF46A}" destId="{98E5ED42-E802-41D0-B1D7-BBB8281FAFCA}" srcOrd="3" destOrd="0" parTransId="{D6E16E93-5EA3-4A88-BEB3-6130F504C23C}" sibTransId="{13A93E3C-5448-4735-A9AC-C3BF4545E4CD}"/>
    <dgm:cxn modelId="{F464A8DB-E644-4B5E-AF6B-2316AA7A2259}" srcId="{1CC86240-4F2B-426B-A0EF-371B3E4EF46A}" destId="{0AF5AE72-E355-449E-B8D1-23ACEE7DDC62}" srcOrd="2" destOrd="0" parTransId="{71C6A0CA-C732-4C65-B476-75F1B63AC81B}" sibTransId="{E9162587-090D-4235-AF2C-04F714F51A75}"/>
    <dgm:cxn modelId="{9FB0E3DC-EB1D-49E8-99C7-B558F27E4DCB}" type="presOf" srcId="{E7157EAD-FA9A-4D29-B139-FA380F591D76}" destId="{C3538C7D-092F-4146-94C5-322305902C82}" srcOrd="0" destOrd="0" presId="urn:microsoft.com/office/officeart/2008/layout/LinedList"/>
    <dgm:cxn modelId="{E5128AE9-415F-4121-B2E3-D91AB49AD795}" srcId="{1CC86240-4F2B-426B-A0EF-371B3E4EF46A}" destId="{B520BF23-EC5A-4F2B-BC87-EE6B0BF421EA}" srcOrd="5" destOrd="0" parTransId="{9AF76588-E8ED-4E77-AE51-456A08A97AE4}" sibTransId="{5FE1A3FC-D6F5-4F6C-9AA3-28CB0758B4C6}"/>
    <dgm:cxn modelId="{9203F2F4-60F2-4621-90A6-A8FB9F21E02C}" type="presOf" srcId="{146CC7FF-6920-47A4-8EBC-71F7C6670BFF}" destId="{B0B545D4-0F40-4E1D-9BFD-8790F76DB18F}" srcOrd="0" destOrd="0" presId="urn:microsoft.com/office/officeart/2008/layout/LinedList"/>
    <dgm:cxn modelId="{BE3BC8F7-5605-40B1-B90F-ECE373431E84}" type="presOf" srcId="{1CC86240-4F2B-426B-A0EF-371B3E4EF46A}" destId="{45EA33BC-CDFC-4C4A-AA4A-644D7B1555FE}" srcOrd="0" destOrd="0" presId="urn:microsoft.com/office/officeart/2008/layout/LinedList"/>
    <dgm:cxn modelId="{C132AAFF-A9C5-4139-B0FF-8AABA22F6487}" type="presOf" srcId="{0AF5AE72-E355-449E-B8D1-23ACEE7DDC62}" destId="{F5C99344-9E18-423D-8DE8-B2B1781F7C64}" srcOrd="0" destOrd="0" presId="urn:microsoft.com/office/officeart/2008/layout/LinedList"/>
    <dgm:cxn modelId="{36920F72-16E2-4052-992F-3E998AA6A179}" type="presParOf" srcId="{45EA33BC-CDFC-4C4A-AA4A-644D7B1555FE}" destId="{8E5BB1F7-DE10-49D4-8CF4-D1A8F7A1A8B3}" srcOrd="0" destOrd="0" presId="urn:microsoft.com/office/officeart/2008/layout/LinedList"/>
    <dgm:cxn modelId="{EE8E5E08-BF04-41F7-AFF4-EBF5BC7B25DE}" type="presParOf" srcId="{45EA33BC-CDFC-4C4A-AA4A-644D7B1555FE}" destId="{AA3A3198-2305-4CB9-B8BD-51583956937A}" srcOrd="1" destOrd="0" presId="urn:microsoft.com/office/officeart/2008/layout/LinedList"/>
    <dgm:cxn modelId="{1684FC3E-7224-46B6-B6C6-F794C466E94A}" type="presParOf" srcId="{AA3A3198-2305-4CB9-B8BD-51583956937A}" destId="{C3538C7D-092F-4146-94C5-322305902C82}" srcOrd="0" destOrd="0" presId="urn:microsoft.com/office/officeart/2008/layout/LinedList"/>
    <dgm:cxn modelId="{904D2B7F-42E0-41A1-8EE9-F906E6A81A07}" type="presParOf" srcId="{AA3A3198-2305-4CB9-B8BD-51583956937A}" destId="{12AD9309-9822-4D70-AA21-6C23D3A0D62D}" srcOrd="1" destOrd="0" presId="urn:microsoft.com/office/officeart/2008/layout/LinedList"/>
    <dgm:cxn modelId="{155F87B7-F3CB-4752-988F-BE0761CC3E7A}" type="presParOf" srcId="{12AD9309-9822-4D70-AA21-6C23D3A0D62D}" destId="{7F9F2A19-A1C6-417D-9A11-4DC6AB754224}" srcOrd="0" destOrd="0" presId="urn:microsoft.com/office/officeart/2008/layout/LinedList"/>
    <dgm:cxn modelId="{DE6EFBB4-F680-479B-850D-287AB2C0913F}" type="presParOf" srcId="{12AD9309-9822-4D70-AA21-6C23D3A0D62D}" destId="{DCE3C185-BAD2-4613-804F-51AD77F2A8C5}" srcOrd="1" destOrd="0" presId="urn:microsoft.com/office/officeart/2008/layout/LinedList"/>
    <dgm:cxn modelId="{8AA06E5E-B4F0-495D-B8A3-9671D2E39552}" type="presParOf" srcId="{DCE3C185-BAD2-4613-804F-51AD77F2A8C5}" destId="{1D1453AF-2C8B-4F2F-BB9F-F4B6AA80DF7B}" srcOrd="0" destOrd="0" presId="urn:microsoft.com/office/officeart/2008/layout/LinedList"/>
    <dgm:cxn modelId="{7EC62168-BF90-4C9E-91EB-81088B96F09C}" type="presParOf" srcId="{DCE3C185-BAD2-4613-804F-51AD77F2A8C5}" destId="{B3F7EE41-9DFA-4119-B916-CD9EB3243F97}" srcOrd="1" destOrd="0" presId="urn:microsoft.com/office/officeart/2008/layout/LinedList"/>
    <dgm:cxn modelId="{8630D977-CAAF-4EB7-8BE4-542773C5504A}" type="presParOf" srcId="{DCE3C185-BAD2-4613-804F-51AD77F2A8C5}" destId="{BA5C3684-E796-45BB-B0EE-500581E62E73}" srcOrd="2" destOrd="0" presId="urn:microsoft.com/office/officeart/2008/layout/LinedList"/>
    <dgm:cxn modelId="{3B95A022-28DF-46B5-BA92-F6121B6811C7}" type="presParOf" srcId="{12AD9309-9822-4D70-AA21-6C23D3A0D62D}" destId="{E838DC5C-96E9-42F1-9E2B-69FD4EEC817B}" srcOrd="2" destOrd="0" presId="urn:microsoft.com/office/officeart/2008/layout/LinedList"/>
    <dgm:cxn modelId="{E58324F1-46C5-4C38-9CE9-CFC2F4F547A6}" type="presParOf" srcId="{12AD9309-9822-4D70-AA21-6C23D3A0D62D}" destId="{C0ABB666-D342-4098-944C-2FF79F7126A3}" srcOrd="3" destOrd="0" presId="urn:microsoft.com/office/officeart/2008/layout/LinedList"/>
    <dgm:cxn modelId="{184E736A-50D1-4AEC-9532-D5B64E1DF6F8}" type="presParOf" srcId="{45EA33BC-CDFC-4C4A-AA4A-644D7B1555FE}" destId="{F710FC68-891B-4DD4-97C8-4CA257AD9EA0}" srcOrd="2" destOrd="0" presId="urn:microsoft.com/office/officeart/2008/layout/LinedList"/>
    <dgm:cxn modelId="{1FC8DF18-DEA3-47D8-82F5-D622FDE53D81}" type="presParOf" srcId="{45EA33BC-CDFC-4C4A-AA4A-644D7B1555FE}" destId="{DC7285B4-B7F4-4B0C-943E-745AC46C33B9}" srcOrd="3" destOrd="0" presId="urn:microsoft.com/office/officeart/2008/layout/LinedList"/>
    <dgm:cxn modelId="{D8CA6B3B-91E6-4607-871F-2B95F6AAED50}" type="presParOf" srcId="{DC7285B4-B7F4-4B0C-943E-745AC46C33B9}" destId="{E5D8A4BC-6DB7-443D-ABC4-C40B94D25FBB}" srcOrd="0" destOrd="0" presId="urn:microsoft.com/office/officeart/2008/layout/LinedList"/>
    <dgm:cxn modelId="{2692C38A-5DC7-444B-9BAC-E27423D2F9C2}" type="presParOf" srcId="{DC7285B4-B7F4-4B0C-943E-745AC46C33B9}" destId="{4E7BD677-AC0D-4C46-B758-FD4DBD8B1582}" srcOrd="1" destOrd="0" presId="urn:microsoft.com/office/officeart/2008/layout/LinedList"/>
    <dgm:cxn modelId="{C9BCEE29-613D-4A10-A7B5-B71C94C0415B}" type="presParOf" srcId="{4E7BD677-AC0D-4C46-B758-FD4DBD8B1582}" destId="{C82B9D95-2E4F-4845-8D12-E058CC6058E7}" srcOrd="0" destOrd="0" presId="urn:microsoft.com/office/officeart/2008/layout/LinedList"/>
    <dgm:cxn modelId="{BAE803DE-2C3E-47B6-BD54-B3165E22F535}" type="presParOf" srcId="{4E7BD677-AC0D-4C46-B758-FD4DBD8B1582}" destId="{77A4619D-2B42-4487-8A7F-8BFE2BB2979F}" srcOrd="1" destOrd="0" presId="urn:microsoft.com/office/officeart/2008/layout/LinedList"/>
    <dgm:cxn modelId="{66DDF760-4404-46E9-9ACD-E9CE3F723556}" type="presParOf" srcId="{77A4619D-2B42-4487-8A7F-8BFE2BB2979F}" destId="{EABEC988-EA46-4BF9-AB81-ACB7F43808F9}" srcOrd="0" destOrd="0" presId="urn:microsoft.com/office/officeart/2008/layout/LinedList"/>
    <dgm:cxn modelId="{3770179D-463E-4807-980F-AA75BA28A4F5}" type="presParOf" srcId="{77A4619D-2B42-4487-8A7F-8BFE2BB2979F}" destId="{E6560494-DC12-4ED6-9484-589158A7CE1C}" srcOrd="1" destOrd="0" presId="urn:microsoft.com/office/officeart/2008/layout/LinedList"/>
    <dgm:cxn modelId="{72202977-9B2D-469B-95DE-CB5C38C6714D}" type="presParOf" srcId="{77A4619D-2B42-4487-8A7F-8BFE2BB2979F}" destId="{2C453D96-93C0-4113-836A-77C5227CF4E0}" srcOrd="2" destOrd="0" presId="urn:microsoft.com/office/officeart/2008/layout/LinedList"/>
    <dgm:cxn modelId="{71450BB7-3C9D-4EBB-BDA1-960A07629670}" type="presParOf" srcId="{4E7BD677-AC0D-4C46-B758-FD4DBD8B1582}" destId="{E9DBBDF8-6EF8-437B-A331-47A55D1765FE}" srcOrd="2" destOrd="0" presId="urn:microsoft.com/office/officeart/2008/layout/LinedList"/>
    <dgm:cxn modelId="{6A222772-7614-46EB-BC0A-0DA811E61BCE}" type="presParOf" srcId="{4E7BD677-AC0D-4C46-B758-FD4DBD8B1582}" destId="{4B9BBD05-B0FA-4CAA-BEB5-E6C0F7322DE7}" srcOrd="3" destOrd="0" presId="urn:microsoft.com/office/officeart/2008/layout/LinedList"/>
    <dgm:cxn modelId="{18A311C6-9116-4431-8E84-7D07AFCF5570}" type="presParOf" srcId="{45EA33BC-CDFC-4C4A-AA4A-644D7B1555FE}" destId="{C2FB3E36-D6C6-47D8-8703-3839C467EF47}" srcOrd="4" destOrd="0" presId="urn:microsoft.com/office/officeart/2008/layout/LinedList"/>
    <dgm:cxn modelId="{7E200FEE-C6E2-4A4E-BFE7-70AE6D49866A}" type="presParOf" srcId="{45EA33BC-CDFC-4C4A-AA4A-644D7B1555FE}" destId="{05F8B659-2CE7-4BD8-9106-C8CCBC46F259}" srcOrd="5" destOrd="0" presId="urn:microsoft.com/office/officeart/2008/layout/LinedList"/>
    <dgm:cxn modelId="{2A4EA484-4C4E-4F0C-A23B-1EA34F787DFE}" type="presParOf" srcId="{05F8B659-2CE7-4BD8-9106-C8CCBC46F259}" destId="{F5C99344-9E18-423D-8DE8-B2B1781F7C64}" srcOrd="0" destOrd="0" presId="urn:microsoft.com/office/officeart/2008/layout/LinedList"/>
    <dgm:cxn modelId="{241D3DF7-5C5F-4612-B5A3-024CA9E7553C}" type="presParOf" srcId="{05F8B659-2CE7-4BD8-9106-C8CCBC46F259}" destId="{C83FD5F9-1BCE-407E-B2BC-72457E244377}" srcOrd="1" destOrd="0" presId="urn:microsoft.com/office/officeart/2008/layout/LinedList"/>
    <dgm:cxn modelId="{6344DE00-D4AD-490F-837B-1835AF0BA18B}" type="presParOf" srcId="{C83FD5F9-1BCE-407E-B2BC-72457E244377}" destId="{59E21878-59E8-46F9-8FAA-706A312DB696}" srcOrd="0" destOrd="0" presId="urn:microsoft.com/office/officeart/2008/layout/LinedList"/>
    <dgm:cxn modelId="{BA581E11-B1E4-4E27-9246-32A2DD982C3C}" type="presParOf" srcId="{C83FD5F9-1BCE-407E-B2BC-72457E244377}" destId="{C3D206FC-F53A-459F-8FD9-32454D42EB33}" srcOrd="1" destOrd="0" presId="urn:microsoft.com/office/officeart/2008/layout/LinedList"/>
    <dgm:cxn modelId="{F62F8DDA-48AC-408B-BFC0-C14FFA267B55}" type="presParOf" srcId="{C3D206FC-F53A-459F-8FD9-32454D42EB33}" destId="{F20317B2-FFAE-4A89-BFE0-39C95F9F5009}" srcOrd="0" destOrd="0" presId="urn:microsoft.com/office/officeart/2008/layout/LinedList"/>
    <dgm:cxn modelId="{113FB9FE-D4B9-4BD0-889C-5A376ADC9F6E}" type="presParOf" srcId="{C3D206FC-F53A-459F-8FD9-32454D42EB33}" destId="{3C69B9A3-E11C-441E-9A73-00A559BC0BE7}" srcOrd="1" destOrd="0" presId="urn:microsoft.com/office/officeart/2008/layout/LinedList"/>
    <dgm:cxn modelId="{E59FAE12-4353-4220-82FB-FEE03B144FFD}" type="presParOf" srcId="{C3D206FC-F53A-459F-8FD9-32454D42EB33}" destId="{A90CD786-77CB-4E45-9DA6-7E4DD6FEAF1A}" srcOrd="2" destOrd="0" presId="urn:microsoft.com/office/officeart/2008/layout/LinedList"/>
    <dgm:cxn modelId="{1E59749D-CE25-4603-A835-BA02BC861EF5}" type="presParOf" srcId="{C83FD5F9-1BCE-407E-B2BC-72457E244377}" destId="{F708AFCB-3621-4CDC-A55C-97E7512CD424}" srcOrd="2" destOrd="0" presId="urn:microsoft.com/office/officeart/2008/layout/LinedList"/>
    <dgm:cxn modelId="{FFCE78B6-5BBC-4860-B82A-3FD83F3E3EBB}" type="presParOf" srcId="{C83FD5F9-1BCE-407E-B2BC-72457E244377}" destId="{52736474-4A93-4C98-B689-3A72FA05FAB5}" srcOrd="3" destOrd="0" presId="urn:microsoft.com/office/officeart/2008/layout/LinedList"/>
    <dgm:cxn modelId="{0CAEAD33-D92C-4575-8232-33EA30D8261F}" type="presParOf" srcId="{45EA33BC-CDFC-4C4A-AA4A-644D7B1555FE}" destId="{BD27161C-434F-4E01-8124-D207C1A6E370}" srcOrd="6" destOrd="0" presId="urn:microsoft.com/office/officeart/2008/layout/LinedList"/>
    <dgm:cxn modelId="{6885ED55-B883-4FA4-8F58-AB3698FEB8F3}" type="presParOf" srcId="{45EA33BC-CDFC-4C4A-AA4A-644D7B1555FE}" destId="{6AA76355-7AD2-4803-9B6C-7C7A62E20647}" srcOrd="7" destOrd="0" presId="urn:microsoft.com/office/officeart/2008/layout/LinedList"/>
    <dgm:cxn modelId="{0BA8F158-8A9F-4FA0-9114-6F908F2614FF}" type="presParOf" srcId="{6AA76355-7AD2-4803-9B6C-7C7A62E20647}" destId="{65B18534-B362-4EF4-A361-BF6FB26B8523}" srcOrd="0" destOrd="0" presId="urn:microsoft.com/office/officeart/2008/layout/LinedList"/>
    <dgm:cxn modelId="{36AF2807-ED11-4B42-933F-F183B0D0B0B9}" type="presParOf" srcId="{6AA76355-7AD2-4803-9B6C-7C7A62E20647}" destId="{F6FE5A6E-29F7-4F45-9891-2D6FA43A0938}" srcOrd="1" destOrd="0" presId="urn:microsoft.com/office/officeart/2008/layout/LinedList"/>
    <dgm:cxn modelId="{B8117A3D-45E5-4ADF-B83A-DAAFF7676F0B}" type="presParOf" srcId="{F6FE5A6E-29F7-4F45-9891-2D6FA43A0938}" destId="{6A93B26F-ACA0-4B35-8210-64B0C146F8A4}" srcOrd="0" destOrd="0" presId="urn:microsoft.com/office/officeart/2008/layout/LinedList"/>
    <dgm:cxn modelId="{79DC42C7-98EB-4146-9B44-D558246FE15D}" type="presParOf" srcId="{F6FE5A6E-29F7-4F45-9891-2D6FA43A0938}" destId="{F906F9A9-8B76-437B-8BE5-0EDF60AE7133}" srcOrd="1" destOrd="0" presId="urn:microsoft.com/office/officeart/2008/layout/LinedList"/>
    <dgm:cxn modelId="{F43030EA-B828-489E-A302-D58591317A63}" type="presParOf" srcId="{F906F9A9-8B76-437B-8BE5-0EDF60AE7133}" destId="{59549AD8-485E-417A-BF49-59D73998870A}" srcOrd="0" destOrd="0" presId="urn:microsoft.com/office/officeart/2008/layout/LinedList"/>
    <dgm:cxn modelId="{83384652-ECC4-467A-B74E-071E51E6460F}" type="presParOf" srcId="{F906F9A9-8B76-437B-8BE5-0EDF60AE7133}" destId="{14985599-05AB-4D97-A1A5-B1C8F507D7F5}" srcOrd="1" destOrd="0" presId="urn:microsoft.com/office/officeart/2008/layout/LinedList"/>
    <dgm:cxn modelId="{230EF4B2-91FC-4976-9DAE-D0884DECD33A}" type="presParOf" srcId="{F906F9A9-8B76-437B-8BE5-0EDF60AE7133}" destId="{9E48EC7D-CFD8-4217-9F3D-2C3EF4B3E10B}" srcOrd="2" destOrd="0" presId="urn:microsoft.com/office/officeart/2008/layout/LinedList"/>
    <dgm:cxn modelId="{17E089B7-4AD3-477E-8BE7-C7E72B8749AB}" type="presParOf" srcId="{F6FE5A6E-29F7-4F45-9891-2D6FA43A0938}" destId="{E5028713-16F1-46C6-8E0B-469BAD1E20D1}" srcOrd="2" destOrd="0" presId="urn:microsoft.com/office/officeart/2008/layout/LinedList"/>
    <dgm:cxn modelId="{14071B76-B4AB-4CD7-85DB-0AA345F03327}" type="presParOf" srcId="{F6FE5A6E-29F7-4F45-9891-2D6FA43A0938}" destId="{B32788F4-B076-4871-9530-6901F1F0307F}" srcOrd="3" destOrd="0" presId="urn:microsoft.com/office/officeart/2008/layout/LinedList"/>
    <dgm:cxn modelId="{CD671531-6435-4750-95B9-21893E733806}" type="presParOf" srcId="{45EA33BC-CDFC-4C4A-AA4A-644D7B1555FE}" destId="{2643447C-0491-4C38-BDBD-EEB5EB6AAC38}" srcOrd="8" destOrd="0" presId="urn:microsoft.com/office/officeart/2008/layout/LinedList"/>
    <dgm:cxn modelId="{B9336CE7-74D5-494B-A482-8DBAFA4389F1}" type="presParOf" srcId="{45EA33BC-CDFC-4C4A-AA4A-644D7B1555FE}" destId="{35701BA2-5E23-49EF-928A-BC4369144590}" srcOrd="9" destOrd="0" presId="urn:microsoft.com/office/officeart/2008/layout/LinedList"/>
    <dgm:cxn modelId="{3CFB1522-B877-4F6F-AF88-5287713457A2}" type="presParOf" srcId="{35701BA2-5E23-49EF-928A-BC4369144590}" destId="{B0B545D4-0F40-4E1D-9BFD-8790F76DB18F}" srcOrd="0" destOrd="0" presId="urn:microsoft.com/office/officeart/2008/layout/LinedList"/>
    <dgm:cxn modelId="{60C9E89F-E88E-41BE-82A5-0BBD2EF8D4C7}" type="presParOf" srcId="{35701BA2-5E23-49EF-928A-BC4369144590}" destId="{C9E25117-6629-45C3-A109-80B0811DD4EA}" srcOrd="1" destOrd="0" presId="urn:microsoft.com/office/officeart/2008/layout/LinedList"/>
    <dgm:cxn modelId="{C1E8D373-2E43-48B4-A1BE-5594A5E86106}" type="presParOf" srcId="{C9E25117-6629-45C3-A109-80B0811DD4EA}" destId="{9C3244D9-D71F-46C0-BFD6-E0C716C6C738}" srcOrd="0" destOrd="0" presId="urn:microsoft.com/office/officeart/2008/layout/LinedList"/>
    <dgm:cxn modelId="{6D09CC62-31D1-42E7-8644-A4B5D577185C}" type="presParOf" srcId="{C9E25117-6629-45C3-A109-80B0811DD4EA}" destId="{95B516D5-7682-49A6-8CA2-253DC70B1375}" srcOrd="1" destOrd="0" presId="urn:microsoft.com/office/officeart/2008/layout/LinedList"/>
    <dgm:cxn modelId="{4A24F1DB-7BA2-4DDA-B2CB-7EA5DE963DEF}" type="presParOf" srcId="{95B516D5-7682-49A6-8CA2-253DC70B1375}" destId="{BC403EF0-EB99-46F8-87F5-5F15614E62D0}" srcOrd="0" destOrd="0" presId="urn:microsoft.com/office/officeart/2008/layout/LinedList"/>
    <dgm:cxn modelId="{EC652111-A08A-47C5-AEFE-4B843616A269}" type="presParOf" srcId="{95B516D5-7682-49A6-8CA2-253DC70B1375}" destId="{8842CB55-2C42-47EB-B19B-8EE202359E01}" srcOrd="1" destOrd="0" presId="urn:microsoft.com/office/officeart/2008/layout/LinedList"/>
    <dgm:cxn modelId="{35867A68-8F2C-44DD-9E9A-2334062B30CC}" type="presParOf" srcId="{95B516D5-7682-49A6-8CA2-253DC70B1375}" destId="{BE177AD8-D56C-43AD-8293-6FA53E00F1AF}" srcOrd="2" destOrd="0" presId="urn:microsoft.com/office/officeart/2008/layout/LinedList"/>
    <dgm:cxn modelId="{14B31CCB-D15F-453D-A0C9-A5DA60D5E802}" type="presParOf" srcId="{C9E25117-6629-45C3-A109-80B0811DD4EA}" destId="{85B71C8E-7FCB-46A2-8260-310073C3F8C4}" srcOrd="2" destOrd="0" presId="urn:microsoft.com/office/officeart/2008/layout/LinedList"/>
    <dgm:cxn modelId="{C19A444A-4F1E-4892-B76C-584707E4F469}" type="presParOf" srcId="{C9E25117-6629-45C3-A109-80B0811DD4EA}" destId="{EEF10FEE-F5C4-499C-9B77-8334AD614456}" srcOrd="3" destOrd="0" presId="urn:microsoft.com/office/officeart/2008/layout/LinedList"/>
    <dgm:cxn modelId="{84C2B809-54CD-4C67-8B17-9AE51CA400E7}" type="presParOf" srcId="{45EA33BC-CDFC-4C4A-AA4A-644D7B1555FE}" destId="{156FF7B0-7361-406F-A6B6-2C8F9CC32C05}" srcOrd="10" destOrd="0" presId="urn:microsoft.com/office/officeart/2008/layout/LinedList"/>
    <dgm:cxn modelId="{00C3137C-89E5-4B3A-B0C1-79EBF9CA44CA}" type="presParOf" srcId="{45EA33BC-CDFC-4C4A-AA4A-644D7B1555FE}" destId="{9B3E7EF0-0B68-4897-B04F-0EC3F31DD289}" srcOrd="11" destOrd="0" presId="urn:microsoft.com/office/officeart/2008/layout/LinedList"/>
    <dgm:cxn modelId="{78055A09-C5FE-45FF-9245-C38879712333}" type="presParOf" srcId="{9B3E7EF0-0B68-4897-B04F-0EC3F31DD289}" destId="{EF767D5F-76BF-46F4-BDA5-3963B7D91BD0}" srcOrd="0" destOrd="0" presId="urn:microsoft.com/office/officeart/2008/layout/LinedList"/>
    <dgm:cxn modelId="{B10A80CE-32B5-48ED-81B4-7265CB551CB4}" type="presParOf" srcId="{9B3E7EF0-0B68-4897-B04F-0EC3F31DD289}" destId="{A49167B8-C5E6-4733-9EEF-CD5F141DEDD4}" srcOrd="1" destOrd="0" presId="urn:microsoft.com/office/officeart/2008/layout/LinedList"/>
    <dgm:cxn modelId="{B484D86D-6BA4-465D-99AB-B690D09BD3C7}" type="presParOf" srcId="{A49167B8-C5E6-4733-9EEF-CD5F141DEDD4}" destId="{1A37AF12-E112-48B0-921E-4BAF2C487E1C}" srcOrd="0" destOrd="0" presId="urn:microsoft.com/office/officeart/2008/layout/LinedList"/>
    <dgm:cxn modelId="{33FB8902-29E0-41F2-832C-DBCE59339F57}" type="presParOf" srcId="{A49167B8-C5E6-4733-9EEF-CD5F141DEDD4}" destId="{990A0FB9-BBB4-43D7-AA47-D2FCF9F5761F}" srcOrd="1" destOrd="0" presId="urn:microsoft.com/office/officeart/2008/layout/LinedList"/>
    <dgm:cxn modelId="{2F320714-0040-422C-940F-E51BA5DA18C0}" type="presParOf" srcId="{990A0FB9-BBB4-43D7-AA47-D2FCF9F5761F}" destId="{1B7E6EB0-3621-4093-9793-B3AB7F102D0C}" srcOrd="0" destOrd="0" presId="urn:microsoft.com/office/officeart/2008/layout/LinedList"/>
    <dgm:cxn modelId="{7EF0057C-5771-4BE8-9298-8D131FB0D32E}" type="presParOf" srcId="{990A0FB9-BBB4-43D7-AA47-D2FCF9F5761F}" destId="{79474CD5-EAD4-4D9B-8300-E8DD73F89B6E}" srcOrd="1" destOrd="0" presId="urn:microsoft.com/office/officeart/2008/layout/LinedList"/>
    <dgm:cxn modelId="{72D5F7B6-21C7-48C2-88A0-12AAC70589DC}" type="presParOf" srcId="{990A0FB9-BBB4-43D7-AA47-D2FCF9F5761F}" destId="{1ABF4532-899E-4D5D-B45E-F6935B69C8EC}" srcOrd="2" destOrd="0" presId="urn:microsoft.com/office/officeart/2008/layout/LinedList"/>
    <dgm:cxn modelId="{A3F7DC5B-7A16-491C-A47F-CE883C0A4278}" type="presParOf" srcId="{A49167B8-C5E6-4733-9EEF-CD5F141DEDD4}" destId="{9691D9D6-B446-49B1-89AC-847AD3006D4E}" srcOrd="2" destOrd="0" presId="urn:microsoft.com/office/officeart/2008/layout/LinedList"/>
    <dgm:cxn modelId="{A0B05E16-6E44-4118-847C-9C21BE8EAEC7}" type="presParOf" srcId="{A49167B8-C5E6-4733-9EEF-CD5F141DEDD4}" destId="{6B3296B3-779F-4D64-A976-19110E1D3091}"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Distance your legs hip-width apart.</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69671870-57E2-4628-AB59-DAE6E2288E73}" type="parTrans" cxnId="{1303B861-F0C7-4620-A972-B4F26CB19200}">
      <dgm:prSet/>
      <dgm:spPr/>
      <dgm:t>
        <a:bodyPr/>
        <a:lstStyle/>
        <a:p>
          <a:endParaRPr lang="en-IN"/>
        </a:p>
      </dgm:t>
    </dgm:pt>
    <dgm:pt modelId="{84F8648D-9E41-48D2-B14C-DBC2DB1630EB}" type="sibTrans" cxnId="{1303B861-F0C7-4620-A972-B4F26CB19200}">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C4B1379F-504F-42A9-ABBB-6BF8340F3C1D}">
      <dgm:prSet custT="1"/>
      <dgm:spPr/>
      <dgm:t>
        <a:bodyPr/>
        <a:lstStyle/>
        <a:p>
          <a:r>
            <a:rPr lang="en-IN" sz="800" b="1" dirty="0">
              <a:latin typeface="Calibri" panose="020F0502020204030204" pitchFamily="34" charset="0"/>
              <a:cs typeface="Calibri" panose="020F0502020204030204" pitchFamily="34" charset="0"/>
            </a:rPr>
            <a:t>Inhale and slowly raise your arms upwards. ...</a:t>
          </a:r>
        </a:p>
      </dgm:t>
    </dgm:pt>
    <dgm:pt modelId="{4D5A1F5B-F956-45E6-9432-C129EDFC895B}" type="parTrans" cxnId="{4039A477-2F7F-4F19-ABB3-D3775A28BC0F}">
      <dgm:prSet/>
      <dgm:spPr/>
      <dgm:t>
        <a:bodyPr/>
        <a:lstStyle/>
        <a:p>
          <a:endParaRPr lang="en-IN"/>
        </a:p>
      </dgm:t>
    </dgm:pt>
    <dgm:pt modelId="{CE532312-E0CF-4DC6-9A5C-16C26409DF93}" type="sibTrans" cxnId="{4039A477-2F7F-4F19-ABB3-D3775A28BC0F}">
      <dgm:prSet/>
      <dgm:spPr/>
      <dgm:t>
        <a:bodyPr/>
        <a:lstStyle/>
        <a:p>
          <a:endParaRPr lang="en-IN"/>
        </a:p>
      </dgm:t>
    </dgm:pt>
    <dgm:pt modelId="{1B7BE466-FE2B-4269-9CC0-67FEA3F6C153}">
      <dgm:prSet custT="1"/>
      <dgm:spPr/>
      <dgm:t>
        <a:bodyPr/>
        <a:lstStyle/>
        <a:p>
          <a:r>
            <a:rPr lang="en-IN" sz="800" b="1" dirty="0">
              <a:latin typeface="Calibri" panose="020F0502020204030204" pitchFamily="34" charset="0"/>
              <a:cs typeface="Calibri" panose="020F0502020204030204" pitchFamily="34" charset="0"/>
            </a:rPr>
            <a:t>Exhale and slowly bend the trunk forward from your hips till your hands reach your feet.</a:t>
          </a:r>
        </a:p>
      </dgm:t>
    </dgm:pt>
    <dgm:pt modelId="{904FCA0C-CC37-46C1-B3EF-513925397732}" type="parTrans" cxnId="{76B3F5BF-1DFD-44BD-8F6E-963FE8CE6282}">
      <dgm:prSet/>
      <dgm:spPr/>
      <dgm:t>
        <a:bodyPr/>
        <a:lstStyle/>
        <a:p>
          <a:endParaRPr lang="en-IN"/>
        </a:p>
      </dgm:t>
    </dgm:pt>
    <dgm:pt modelId="{25A00DE8-60E7-4F1C-A65C-306AB8E0D72C}" type="sibTrans" cxnId="{76B3F5BF-1DFD-44BD-8F6E-963FE8CE6282}">
      <dgm:prSet/>
      <dgm:spPr/>
      <dgm:t>
        <a:bodyPr/>
        <a:lstStyle/>
        <a:p>
          <a:endParaRPr lang="en-IN"/>
        </a:p>
      </dgm:t>
    </dgm:pt>
    <dgm:pt modelId="{3DA67F34-E894-4709-8C51-BB938DE64C45}">
      <dgm:prSet custT="1"/>
      <dgm:spPr/>
      <dgm:t>
        <a:bodyPr/>
        <a:lstStyle/>
        <a:p>
          <a:r>
            <a:rPr lang="en-IN" sz="800" b="1" dirty="0">
              <a:latin typeface="Calibri" panose="020F0502020204030204" pitchFamily="34" charset="0"/>
              <a:cs typeface="Calibri" panose="020F0502020204030204" pitchFamily="34" charset="0"/>
            </a:rPr>
            <a:t>Next, place the palms of your hands under the soles.</a:t>
          </a:r>
        </a:p>
      </dgm:t>
    </dgm:pt>
    <dgm:pt modelId="{24F6C0C2-340D-44DA-A843-AA0EA43DB5A7}" type="parTrans" cxnId="{4571E256-1FF4-457F-B1C4-CAF9056EE6C7}">
      <dgm:prSet/>
      <dgm:spPr/>
      <dgm:t>
        <a:bodyPr/>
        <a:lstStyle/>
        <a:p>
          <a:endParaRPr lang="en-IN"/>
        </a:p>
      </dgm:t>
    </dgm:pt>
    <dgm:pt modelId="{B21984EF-DD1A-401C-85B6-E63970FF5CE0}" type="sibTrans" cxnId="{4571E256-1FF4-457F-B1C4-CAF9056EE6C7}">
      <dgm:prSet/>
      <dgm:spPr/>
      <dgm:t>
        <a:bodyPr/>
        <a:lstStyle/>
        <a:p>
          <a:endParaRPr lang="en-IN"/>
        </a:p>
      </dgm:t>
    </dgm:pt>
    <dgm:pt modelId="{A7C5B039-7BFC-4DAB-BB52-28379ED09B29}">
      <dgm:prSet custT="1"/>
      <dgm:spPr/>
      <dgm:t>
        <a:bodyPr/>
        <a:lstStyle/>
        <a:p>
          <a:r>
            <a:rPr lang="en-IN" sz="800" b="1" dirty="0">
              <a:latin typeface="Calibri" panose="020F0502020204030204" pitchFamily="34" charset="0"/>
              <a:cs typeface="Calibri" panose="020F0502020204030204" pitchFamily="34" charset="0"/>
            </a:rPr>
            <a:t>Elbows remain slightly bent pointing outwards.</a:t>
          </a:r>
        </a:p>
      </dgm:t>
    </dgm:pt>
    <dgm:pt modelId="{89913A54-F65F-4B72-A20E-F5B129850516}" type="parTrans" cxnId="{9893C6EB-12AF-47D7-BDDE-F768302248B0}">
      <dgm:prSet/>
      <dgm:spPr/>
      <dgm:t>
        <a:bodyPr/>
        <a:lstStyle/>
        <a:p>
          <a:endParaRPr lang="en-IN"/>
        </a:p>
      </dgm:t>
    </dgm:pt>
    <dgm:pt modelId="{B9928E4A-5EE8-431A-BDA9-286DB2437895}" type="sibTrans" cxnId="{9893C6EB-12AF-47D7-BDDE-F768302248B0}">
      <dgm:prSet/>
      <dgm:spPr/>
      <dgm:t>
        <a:bodyPr/>
        <a:lstStyle/>
        <a:p>
          <a:endParaRPr lang="en-IN"/>
        </a:p>
      </dgm:t>
    </dgm:pt>
    <dgm:pt modelId="{6F917714-5619-42E0-A038-892B29290F48}">
      <dgm:prSet custT="1"/>
      <dgm:spPr/>
      <dgm:t>
        <a:bodyPr/>
        <a:lstStyle/>
        <a:p>
          <a:r>
            <a:rPr lang="en-IN" sz="800" b="1" dirty="0">
              <a:latin typeface="Calibri" panose="020F0502020204030204" pitchFamily="34" charset="0"/>
              <a:cs typeface="Calibri" panose="020F0502020204030204" pitchFamily="34" charset="0"/>
            </a:rPr>
            <a:t>Loosen up the shoulders and let the arms relax.</a:t>
          </a:r>
        </a:p>
      </dgm:t>
    </dgm:pt>
    <dgm:pt modelId="{0B4DA11B-DFFF-4AB0-9E93-5236E0DCD653}" type="parTrans" cxnId="{720B2E27-5663-4BD6-B5A8-2ACCE6E26B19}">
      <dgm:prSet/>
      <dgm:spPr/>
      <dgm:t>
        <a:bodyPr/>
        <a:lstStyle/>
        <a:p>
          <a:endParaRPr lang="en-IN"/>
        </a:p>
      </dgm:t>
    </dgm:pt>
    <dgm:pt modelId="{BCA91656-C7DE-4F96-9FE7-F6F37C39DE70}" type="sibTrans" cxnId="{720B2E27-5663-4BD6-B5A8-2ACCE6E26B19}">
      <dgm:prSet/>
      <dgm:spPr/>
      <dgm:t>
        <a:bodyPr/>
        <a:lstStyle/>
        <a:p>
          <a:endParaRPr lang="en-IN"/>
        </a:p>
      </dgm:t>
    </dgm:pt>
    <dgm:pt modelId="{40FECCD7-D017-4A5E-9F71-70085482195B}">
      <dgm:prSet phldrT="[Text]" custT="1"/>
      <dgm:spPr/>
      <dgm:t>
        <a:bodyPr/>
        <a:lstStyle/>
        <a:p>
          <a:r>
            <a:rPr lang="en-IN" sz="1400" b="1" dirty="0">
              <a:solidFill>
                <a:srgbClr val="FF0000"/>
              </a:solidFill>
              <a:latin typeface="Calibri" panose="020F0502020204030204" pitchFamily="34" charset="0"/>
              <a:cs typeface="Calibri" panose="020F0502020204030204" pitchFamily="34" charset="0"/>
            </a:rPr>
            <a:t>back pain </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1000" b="1" dirty="0">
              <a:latin typeface="Calibri" panose="020F0502020204030204" pitchFamily="34" charset="0"/>
              <a:cs typeface="Calibri" panose="020F0502020204030204" pitchFamily="34" charset="0"/>
            </a:rPr>
            <a:t>Massages the digestive organs.</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A4EAA35D-2E6B-40CC-AF63-32A0E5276ED5}">
      <dgm:prSet custT="1"/>
      <dgm:spPr/>
      <dgm:t>
        <a:bodyPr/>
        <a:lstStyle/>
        <a:p>
          <a:r>
            <a:rPr lang="en-IN" sz="1000" b="1" dirty="0">
              <a:latin typeface="Calibri" panose="020F0502020204030204" pitchFamily="34" charset="0"/>
              <a:cs typeface="Calibri" panose="020F0502020204030204" pitchFamily="34" charset="0"/>
            </a:rPr>
            <a:t>Alleviates constipation and indigestion.</a:t>
          </a:r>
        </a:p>
      </dgm:t>
    </dgm:pt>
    <dgm:pt modelId="{0966EA34-1825-4DEC-8F11-9ABEA3E58377}" type="parTrans" cxnId="{FA03FACD-CB93-400D-8E87-E9D9BB9160FF}">
      <dgm:prSet/>
      <dgm:spPr/>
      <dgm:t>
        <a:bodyPr/>
        <a:lstStyle/>
        <a:p>
          <a:endParaRPr lang="en-IN"/>
        </a:p>
      </dgm:t>
    </dgm:pt>
    <dgm:pt modelId="{29728241-E7B8-4E9B-9090-8802AAD51643}" type="sibTrans" cxnId="{FA03FACD-CB93-400D-8E87-E9D9BB9160FF}">
      <dgm:prSet/>
      <dgm:spPr/>
      <dgm:t>
        <a:bodyPr/>
        <a:lstStyle/>
        <a:p>
          <a:endParaRPr lang="en-IN"/>
        </a:p>
      </dgm:t>
    </dgm:pt>
    <dgm:pt modelId="{972376BB-D3E8-464A-92E0-F06DC8D3AB9E}">
      <dgm:prSet custT="1"/>
      <dgm:spPr/>
      <dgm:t>
        <a:bodyPr/>
        <a:lstStyle/>
        <a:p>
          <a:r>
            <a:rPr lang="en-IN" sz="1000" b="1" dirty="0">
              <a:latin typeface="Calibri" panose="020F0502020204030204" pitchFamily="34" charset="0"/>
              <a:cs typeface="Calibri" panose="020F0502020204030204" pitchFamily="34" charset="0"/>
            </a:rPr>
            <a:t>Spinal nerves are stimulated and toned.</a:t>
          </a:r>
        </a:p>
      </dgm:t>
    </dgm:pt>
    <dgm:pt modelId="{5D9A8C30-B7CA-4B6E-9F27-4B61C6362384}" type="parTrans" cxnId="{45F1B542-00A1-4963-ACE0-97546BE2AB18}">
      <dgm:prSet/>
      <dgm:spPr/>
      <dgm:t>
        <a:bodyPr/>
        <a:lstStyle/>
        <a:p>
          <a:endParaRPr lang="en-IN"/>
        </a:p>
      </dgm:t>
    </dgm:pt>
    <dgm:pt modelId="{1DB069C0-CEEF-4F8A-9D62-2C3F25A973A0}" type="sibTrans" cxnId="{45F1B542-00A1-4963-ACE0-97546BE2AB18}">
      <dgm:prSet/>
      <dgm:spPr/>
      <dgm:t>
        <a:bodyPr/>
        <a:lstStyle/>
        <a:p>
          <a:endParaRPr lang="en-IN"/>
        </a:p>
      </dgm:t>
    </dgm:pt>
    <dgm:pt modelId="{3CA509BC-321E-42D5-BE8E-0C6CC292888C}">
      <dgm:prSet custT="1"/>
      <dgm:spPr/>
      <dgm:t>
        <a:bodyPr/>
        <a:lstStyle/>
        <a:p>
          <a:r>
            <a:rPr lang="en-IN" sz="1000" b="1" dirty="0">
              <a:latin typeface="Calibri" panose="020F0502020204030204" pitchFamily="34" charset="0"/>
              <a:cs typeface="Calibri" panose="020F0502020204030204" pitchFamily="34" charset="0"/>
            </a:rPr>
            <a:t>Increases blood circulation.</a:t>
          </a:r>
        </a:p>
      </dgm:t>
    </dgm:pt>
    <dgm:pt modelId="{5E831714-1B6E-43DB-BB64-EEEC84E3074E}" type="parTrans" cxnId="{3D7942E0-08F7-42DE-A277-070B700495C5}">
      <dgm:prSet/>
      <dgm:spPr/>
      <dgm:t>
        <a:bodyPr/>
        <a:lstStyle/>
        <a:p>
          <a:endParaRPr lang="en-IN"/>
        </a:p>
      </dgm:t>
    </dgm:pt>
    <dgm:pt modelId="{2D2F7E82-3BEB-49FD-8C08-DF5419395C95}" type="sibTrans" cxnId="{3D7942E0-08F7-42DE-A277-070B700495C5}">
      <dgm:prSet/>
      <dgm:spPr/>
      <dgm:t>
        <a:bodyPr/>
        <a:lstStyle/>
        <a:p>
          <a:endParaRPr lang="en-IN"/>
        </a:p>
      </dgm:t>
    </dgm:pt>
    <dgm:pt modelId="{5AFFB38F-9048-438D-A6DD-6245D9CAE4FC}">
      <dgm:prSet custT="1"/>
      <dgm:spPr/>
      <dgm:t>
        <a:bodyPr/>
        <a:lstStyle/>
        <a:p>
          <a:r>
            <a:rPr lang="en-IN" sz="1000" b="1" dirty="0">
              <a:latin typeface="Calibri" panose="020F0502020204030204" pitchFamily="34" charset="0"/>
              <a:cs typeface="Calibri" panose="020F0502020204030204" pitchFamily="34" charset="0"/>
            </a:rPr>
            <a:t>Improves the metabolism.</a:t>
          </a:r>
        </a:p>
      </dgm:t>
    </dgm:pt>
    <dgm:pt modelId="{B308F7B2-ECEA-4961-8680-99F2B7F5DE7F}" type="parTrans" cxnId="{E858152A-031E-4069-A4A0-F6CD9DDC3521}">
      <dgm:prSet/>
      <dgm:spPr/>
      <dgm:t>
        <a:bodyPr/>
        <a:lstStyle/>
        <a:p>
          <a:endParaRPr lang="en-IN"/>
        </a:p>
      </dgm:t>
    </dgm:pt>
    <dgm:pt modelId="{479EC15E-588A-42DD-B035-7F8C668C474C}" type="sibTrans" cxnId="{E858152A-031E-4069-A4A0-F6CD9DDC3521}">
      <dgm:prSet/>
      <dgm:spPr/>
      <dgm:t>
        <a:bodyPr/>
        <a:lstStyle/>
        <a:p>
          <a:endParaRPr lang="en-IN"/>
        </a:p>
      </dgm:t>
    </dgm:pt>
    <dgm:pt modelId="{64615029-ED0B-4C8C-85FC-A59934C60DB8}">
      <dgm:prSet custT="1"/>
      <dgm:spPr/>
      <dgm:t>
        <a:bodyPr/>
        <a:lstStyle/>
        <a:p>
          <a:r>
            <a:rPr lang="en-IN" sz="1000" b="1">
              <a:latin typeface="Calibri" panose="020F0502020204030204" pitchFamily="34" charset="0"/>
              <a:cs typeface="Calibri" panose="020F0502020204030204" pitchFamily="34" charset="0"/>
            </a:rPr>
            <a:t>Improves concentration.</a:t>
          </a:r>
          <a:endParaRPr lang="en-IN" sz="1000" b="1" dirty="0">
            <a:latin typeface="Calibri" panose="020F0502020204030204" pitchFamily="34" charset="0"/>
            <a:cs typeface="Calibri" panose="020F0502020204030204" pitchFamily="34" charset="0"/>
          </a:endParaRPr>
        </a:p>
      </dgm:t>
    </dgm:pt>
    <dgm:pt modelId="{612FB8A3-64E5-4E23-ADD7-C68CBE21B720}" type="parTrans" cxnId="{CF7A8A85-39BF-494E-BF74-DF70470BF022}">
      <dgm:prSet/>
      <dgm:spPr/>
      <dgm:t>
        <a:bodyPr/>
        <a:lstStyle/>
        <a:p>
          <a:endParaRPr lang="en-IN"/>
        </a:p>
      </dgm:t>
    </dgm:pt>
    <dgm:pt modelId="{81381421-A095-4401-89EE-38E378056A14}" type="sibTrans" cxnId="{CF7A8A85-39BF-494E-BF74-DF70470BF022}">
      <dgm:prSet/>
      <dgm:spPr/>
      <dgm:t>
        <a:bodyPr/>
        <a:lstStyle/>
        <a:p>
          <a:endParaRPr lang="en-IN"/>
        </a:p>
      </dgm:t>
    </dgm:pt>
    <dgm:pt modelId="{53E6121A-AF15-4F29-9881-1B904EF93256}">
      <dgm:prSet custT="1"/>
      <dgm:spPr/>
      <dgm:t>
        <a:bodyPr/>
        <a:lstStyle/>
        <a:p>
          <a:r>
            <a:rPr lang="en-IN" sz="1000" b="1" dirty="0">
              <a:latin typeface="Calibri" panose="020F0502020204030204" pitchFamily="34" charset="0"/>
              <a:cs typeface="Calibri" panose="020F0502020204030204" pitchFamily="34" charset="0"/>
            </a:rPr>
            <a:t>Helps with nasal and throat diseases.</a:t>
          </a:r>
        </a:p>
      </dgm:t>
    </dgm:pt>
    <dgm:pt modelId="{E2E749A0-CB90-4083-8183-FF57A610F4BC}" type="parTrans" cxnId="{BBE4EE88-E066-41EE-8EED-95ADD481A785}">
      <dgm:prSet/>
      <dgm:spPr/>
      <dgm:t>
        <a:bodyPr/>
        <a:lstStyle/>
        <a:p>
          <a:endParaRPr lang="en-IN"/>
        </a:p>
      </dgm:t>
    </dgm:pt>
    <dgm:pt modelId="{793077C5-D0E2-4952-9D25-BB53445CBD38}" type="sibTrans" cxnId="{BBE4EE88-E066-41EE-8EED-95ADD481A785}">
      <dgm:prSet/>
      <dgm:spPr/>
      <dgm:t>
        <a:bodyPr/>
        <a:lstStyle/>
        <a:p>
          <a:endParaRPr lang="en-IN"/>
        </a:p>
      </dgm:t>
    </dgm:pt>
    <dgm:pt modelId="{D1122124-B797-4638-8B00-303197341594}">
      <dgm:prSet phldrT="[Text]" custT="1"/>
      <dgm:spPr/>
      <dgm:t>
        <a:bodyPr/>
        <a:lstStyle/>
        <a:p>
          <a:r>
            <a:rPr lang="en-IN" sz="1400" b="1" dirty="0">
              <a:solidFill>
                <a:srgbClr val="FF0000"/>
              </a:solidFill>
              <a:latin typeface="Calibri" panose="020F0502020204030204" pitchFamily="34" charset="0"/>
              <a:cs typeface="Calibri" panose="020F0502020204030204" pitchFamily="34" charset="0"/>
            </a:rPr>
            <a:t>high blood pressure</a:t>
          </a:r>
        </a:p>
      </dgm:t>
    </dgm:pt>
    <dgm:pt modelId="{153DA9DB-C722-4814-9A0E-9F2388BEFD39}" type="parTrans" cxnId="{8F0F6123-8649-45A0-969D-EDB4F594CDD0}">
      <dgm:prSet/>
      <dgm:spPr/>
      <dgm:t>
        <a:bodyPr/>
        <a:lstStyle/>
        <a:p>
          <a:endParaRPr lang="en-IN"/>
        </a:p>
      </dgm:t>
    </dgm:pt>
    <dgm:pt modelId="{18DBB18A-10B6-4955-ABFC-4284C40825DB}" type="sibTrans" cxnId="{8F0F6123-8649-45A0-969D-EDB4F594CDD0}">
      <dgm:prSet/>
      <dgm:spPr/>
      <dgm:t>
        <a:bodyPr/>
        <a:lstStyle/>
        <a:p>
          <a:endParaRPr lang="en-IN"/>
        </a:p>
      </dgm:t>
    </dgm:pt>
    <dgm:pt modelId="{C7F1614C-0D93-49B5-9F6B-D35A67C28648}">
      <dgm:prSet phldrT="[Text]" custT="1"/>
      <dgm:spPr/>
      <dgm:t>
        <a:bodyPr/>
        <a:lstStyle/>
        <a:p>
          <a:r>
            <a:rPr lang="en-IN" sz="1400" b="1" dirty="0">
              <a:solidFill>
                <a:srgbClr val="FF0000"/>
              </a:solidFill>
              <a:latin typeface="Calibri" panose="020F0502020204030204" pitchFamily="34" charset="0"/>
              <a:cs typeface="Calibri" panose="020F0502020204030204" pitchFamily="34" charset="0"/>
            </a:rPr>
            <a:t>heart problems</a:t>
          </a:r>
        </a:p>
      </dgm:t>
    </dgm:pt>
    <dgm:pt modelId="{BCC09FA6-C7DC-4206-9BAC-79F72F82BEFB}" type="parTrans" cxnId="{804E2B8B-4DA3-4750-861E-D5600B979D64}">
      <dgm:prSet/>
      <dgm:spPr/>
      <dgm:t>
        <a:bodyPr/>
        <a:lstStyle/>
        <a:p>
          <a:endParaRPr lang="en-IN"/>
        </a:p>
      </dgm:t>
    </dgm:pt>
    <dgm:pt modelId="{BECAE1C4-6C8F-4097-B0C6-08C783934B11}" type="sibTrans" cxnId="{804E2B8B-4DA3-4750-861E-D5600B979D64}">
      <dgm:prSet/>
      <dgm:spPr/>
      <dgm:t>
        <a:bodyPr/>
        <a:lstStyle/>
        <a:p>
          <a:endParaRPr lang="en-IN"/>
        </a:p>
      </dgm:t>
    </dgm:pt>
    <dgm:pt modelId="{CEC8FDF8-1142-411D-9EEC-2E5E4C4495A0}">
      <dgm:prSet phldrT="[Text]" custT="1"/>
      <dgm:spPr/>
      <dgm:t>
        <a:bodyPr/>
        <a:lstStyle/>
        <a:p>
          <a:r>
            <a:rPr lang="en-IN" sz="1400" b="1" dirty="0">
              <a:solidFill>
                <a:srgbClr val="FF0000"/>
              </a:solidFill>
              <a:latin typeface="Calibri" panose="020F0502020204030204" pitchFamily="34" charset="0"/>
              <a:cs typeface="Calibri" panose="020F0502020204030204" pitchFamily="34" charset="0"/>
            </a:rPr>
            <a:t>knee problems</a:t>
          </a:r>
        </a:p>
      </dgm:t>
    </dgm:pt>
    <dgm:pt modelId="{B5CD4830-1640-4203-85C0-A321DFB8097A}" type="parTrans" cxnId="{5E027A95-3C08-4900-86A6-A47791134897}">
      <dgm:prSet/>
      <dgm:spPr/>
      <dgm:t>
        <a:bodyPr/>
        <a:lstStyle/>
        <a:p>
          <a:endParaRPr lang="en-IN"/>
        </a:p>
      </dgm:t>
    </dgm:pt>
    <dgm:pt modelId="{A0605AD7-DBF1-4430-8FBC-E450B93E123C}" type="sibTrans" cxnId="{5E027A95-3C08-4900-86A6-A47791134897}">
      <dgm:prSet/>
      <dgm:spPr/>
      <dgm:t>
        <a:bodyPr/>
        <a:lstStyle/>
        <a:p>
          <a:endParaRPr lang="en-IN"/>
        </a:p>
      </dgm:t>
    </dgm:pt>
    <dgm:pt modelId="{8CA770B6-6E09-48A7-9E78-73069C3152AF}">
      <dgm:prSet phldrT="[Text]" custT="1"/>
      <dgm:spPr/>
      <dgm:t>
        <a:bodyPr/>
        <a:lstStyle/>
        <a:p>
          <a:r>
            <a:rPr lang="en-IN" sz="1400" b="1" dirty="0">
              <a:solidFill>
                <a:srgbClr val="FF0000"/>
              </a:solidFill>
              <a:latin typeface="Calibri" panose="020F0502020204030204" pitchFamily="34" charset="0"/>
              <a:cs typeface="Calibri" panose="020F0502020204030204" pitchFamily="34" charset="0"/>
            </a:rPr>
            <a:t>sciatica</a:t>
          </a:r>
        </a:p>
      </dgm:t>
    </dgm:pt>
    <dgm:pt modelId="{D43C1162-185A-4C79-836C-9A756476D144}" type="parTrans" cxnId="{603A61A4-D59F-4610-824E-2FD74BC3771D}">
      <dgm:prSet/>
      <dgm:spPr/>
      <dgm:t>
        <a:bodyPr/>
        <a:lstStyle/>
        <a:p>
          <a:endParaRPr lang="en-IN"/>
        </a:p>
      </dgm:t>
    </dgm:pt>
    <dgm:pt modelId="{6AC1A4A1-3E64-466C-AB80-AB702044E379}" type="sibTrans" cxnId="{603A61A4-D59F-4610-824E-2FD74BC3771D}">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1D541F0B-1C30-406D-8785-FDB5EBA81E36}" type="presOf" srcId="{53E6121A-AF15-4F29-9881-1B904EF93256}" destId="{316847A7-74E8-46A7-8F40-DE0B72522927}" srcOrd="0" destOrd="6"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67F27817-1267-488D-A533-DBEA72D92F49}" type="presOf" srcId="{972376BB-D3E8-464A-92E0-F06DC8D3AB9E}" destId="{316847A7-74E8-46A7-8F40-DE0B72522927}" srcOrd="0" destOrd="2" presId="urn:microsoft.com/office/officeart/2005/8/layout/radial2"/>
    <dgm:cxn modelId="{AA9F3E22-F4AF-4DBF-80BD-80C7C2599F88}" type="presOf" srcId="{F73EA4FD-FBC6-47D8-8BB8-D6B9C322BFF7}" destId="{178E1FC9-2516-4B04-9EA6-3FDD38A9E786}" srcOrd="0" destOrd="0" presId="urn:microsoft.com/office/officeart/2005/8/layout/radial2"/>
    <dgm:cxn modelId="{8F0F6123-8649-45A0-969D-EDB4F594CDD0}" srcId="{F646110E-E344-4E83-B711-7146F06AF22E}" destId="{D1122124-B797-4638-8B00-303197341594}" srcOrd="1" destOrd="0" parTransId="{153DA9DB-C722-4814-9A0E-9F2388BEFD39}" sibTransId="{18DBB18A-10B6-4955-ABFC-4284C40825DB}"/>
    <dgm:cxn modelId="{C8A01B26-EB2B-405C-87D8-4051E76B659B}" type="presOf" srcId="{CEC8FDF8-1142-411D-9EEC-2E5E4C4495A0}" destId="{714D7DA2-F13D-4964-8DD0-0A45CE139DC9}" srcOrd="0" destOrd="3" presId="urn:microsoft.com/office/officeart/2005/8/layout/radial2"/>
    <dgm:cxn modelId="{52C3B126-8BA9-4107-AB0E-D9CC2DEE314F}" type="presOf" srcId="{D1122124-B797-4638-8B00-303197341594}" destId="{714D7DA2-F13D-4964-8DD0-0A45CE139DC9}" srcOrd="0" destOrd="1" presId="urn:microsoft.com/office/officeart/2005/8/layout/radial2"/>
    <dgm:cxn modelId="{720B2E27-5663-4BD6-B5A8-2ACCE6E26B19}" srcId="{582869CF-56DB-4DE6-82D6-66A10E3E52B8}" destId="{6F917714-5619-42E0-A038-892B29290F48}" srcOrd="5" destOrd="0" parTransId="{0B4DA11B-DFFF-4AB0-9E93-5236E0DCD653}" sibTransId="{BCA91656-C7DE-4F96-9FE7-F6F37C39DE70}"/>
    <dgm:cxn modelId="{E858152A-031E-4069-A4A0-F6CD9DDC3521}" srcId="{F73EA4FD-FBC6-47D8-8BB8-D6B9C322BFF7}" destId="{5AFFB38F-9048-438D-A6DD-6245D9CAE4FC}" srcOrd="4" destOrd="0" parTransId="{B308F7B2-ECEA-4961-8680-99F2B7F5DE7F}" sibTransId="{479EC15E-588A-42DD-B035-7F8C668C474C}"/>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45F1B542-00A1-4963-ACE0-97546BE2AB18}" srcId="{F73EA4FD-FBC6-47D8-8BB8-D6B9C322BFF7}" destId="{972376BB-D3E8-464A-92E0-F06DC8D3AB9E}" srcOrd="2" destOrd="0" parTransId="{5D9A8C30-B7CA-4B6E-9F27-4B61C6362384}" sibTransId="{1DB069C0-CEEF-4F8A-9D62-2C3F25A973A0}"/>
    <dgm:cxn modelId="{60630F66-8CEC-416E-AAA4-25C079ACB065}" type="presOf" srcId="{18209416-638C-44FB-99C1-0A2587E2B33F}" destId="{D0D39BCB-D280-4276-8100-EB0BEEBB13AC}" srcOrd="0" destOrd="0" presId="urn:microsoft.com/office/officeart/2005/8/layout/radial2"/>
    <dgm:cxn modelId="{020B6350-E399-45DA-8CA8-A95CDD60FB95}" type="presOf" srcId="{A7C5B039-7BFC-4DAB-BB52-28379ED09B29}" destId="{D0D39BCB-D280-4276-8100-EB0BEEBB13AC}" srcOrd="0" destOrd="4" presId="urn:microsoft.com/office/officeart/2005/8/layout/radial2"/>
    <dgm:cxn modelId="{E05EEF52-D127-4AD3-8269-4F3F71FDAD12}" type="presOf" srcId="{5AFFB38F-9048-438D-A6DD-6245D9CAE4FC}" destId="{316847A7-74E8-46A7-8F40-DE0B72522927}" srcOrd="0" destOrd="4" presId="urn:microsoft.com/office/officeart/2005/8/layout/radial2"/>
    <dgm:cxn modelId="{4571E256-1FF4-457F-B1C4-CAF9056EE6C7}" srcId="{582869CF-56DB-4DE6-82D6-66A10E3E52B8}" destId="{3DA67F34-E894-4709-8C51-BB938DE64C45}" srcOrd="3" destOrd="0" parTransId="{24F6C0C2-340D-44DA-A843-AA0EA43DB5A7}" sibTransId="{B21984EF-DD1A-401C-85B6-E63970FF5CE0}"/>
    <dgm:cxn modelId="{4039A477-2F7F-4F19-ABB3-D3775A28BC0F}" srcId="{582869CF-56DB-4DE6-82D6-66A10E3E52B8}" destId="{C4B1379F-504F-42A9-ABBB-6BF8340F3C1D}" srcOrd="1" destOrd="0" parTransId="{4D5A1F5B-F956-45E6-9432-C129EDFC895B}" sibTransId="{CE532312-E0CF-4DC6-9A5C-16C26409DF93}"/>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CF7A8A85-39BF-494E-BF74-DF70470BF022}" srcId="{F73EA4FD-FBC6-47D8-8BB8-D6B9C322BFF7}" destId="{64615029-ED0B-4C8C-85FC-A59934C60DB8}" srcOrd="5" destOrd="0" parTransId="{612FB8A3-64E5-4E23-ADD7-C68CBE21B720}" sibTransId="{81381421-A095-4401-89EE-38E378056A14}"/>
    <dgm:cxn modelId="{BBE4EE88-E066-41EE-8EED-95ADD481A785}" srcId="{F73EA4FD-FBC6-47D8-8BB8-D6B9C322BFF7}" destId="{53E6121A-AF15-4F29-9881-1B904EF93256}" srcOrd="6" destOrd="0" parTransId="{E2E749A0-CB90-4083-8183-FF57A610F4BC}" sibTransId="{793077C5-D0E2-4952-9D25-BB53445CBD38}"/>
    <dgm:cxn modelId="{804E2B8B-4DA3-4750-861E-D5600B979D64}" srcId="{F646110E-E344-4E83-B711-7146F06AF22E}" destId="{C7F1614C-0D93-49B5-9F6B-D35A67C28648}" srcOrd="2" destOrd="0" parTransId="{BCC09FA6-C7DC-4206-9BAC-79F72F82BEFB}" sibTransId="{BECAE1C4-6C8F-4097-B0C6-08C783934B11}"/>
    <dgm:cxn modelId="{CD34848E-0177-4B4C-9F44-40A52AB14CEB}" type="presOf" srcId="{6F917714-5619-42E0-A038-892B29290F48}" destId="{D0D39BCB-D280-4276-8100-EB0BEEBB13AC}" srcOrd="0" destOrd="5" presId="urn:microsoft.com/office/officeart/2005/8/layout/radial2"/>
    <dgm:cxn modelId="{0351D690-924D-4B88-BFEA-638A1ABED0DC}" type="presOf" srcId="{A4EAA35D-2E6B-40CC-AF63-32A0E5276ED5}" destId="{316847A7-74E8-46A7-8F40-DE0B72522927}" srcOrd="0" destOrd="1" presId="urn:microsoft.com/office/officeart/2005/8/layout/radial2"/>
    <dgm:cxn modelId="{36B05A94-7C17-4253-9FE8-AF95225FA8FF}" type="presOf" srcId="{C7F1614C-0D93-49B5-9F6B-D35A67C28648}" destId="{714D7DA2-F13D-4964-8DD0-0A45CE139DC9}" srcOrd="0" destOrd="2" presId="urn:microsoft.com/office/officeart/2005/8/layout/radial2"/>
    <dgm:cxn modelId="{5E027A95-3C08-4900-86A6-A47791134897}" srcId="{F646110E-E344-4E83-B711-7146F06AF22E}" destId="{CEC8FDF8-1142-411D-9EEC-2E5E4C4495A0}" srcOrd="3" destOrd="0" parTransId="{B5CD4830-1640-4203-85C0-A321DFB8097A}" sibTransId="{A0605AD7-DBF1-4430-8FBC-E450B93E123C}"/>
    <dgm:cxn modelId="{66B4F396-1418-48C2-B81A-C20B192B0C4D}" type="presOf" srcId="{3DA67F34-E894-4709-8C51-BB938DE64C45}" destId="{D0D39BCB-D280-4276-8100-EB0BEEBB13AC}" srcOrd="0" destOrd="3" presId="urn:microsoft.com/office/officeart/2005/8/layout/radial2"/>
    <dgm:cxn modelId="{0CB76D97-BA3D-4315-AF0B-51A7999887AA}" type="presOf" srcId="{F646110E-E344-4E83-B711-7146F06AF22E}" destId="{38F3797C-4B2E-4751-84C1-6B01146A2E67}" srcOrd="0" destOrd="0" presId="urn:microsoft.com/office/officeart/2005/8/layout/radial2"/>
    <dgm:cxn modelId="{603A61A4-D59F-4610-824E-2FD74BC3771D}" srcId="{F646110E-E344-4E83-B711-7146F06AF22E}" destId="{8CA770B6-6E09-48A7-9E78-73069C3152AF}" srcOrd="4" destOrd="0" parTransId="{D43C1162-185A-4C79-836C-9A756476D144}" sibTransId="{6AC1A4A1-3E64-466C-AB80-AB702044E379}"/>
    <dgm:cxn modelId="{C6F60EA6-B620-4A6A-B718-EE2FD32309F9}" type="presOf" srcId="{3CA509BC-321E-42D5-BE8E-0C6CC292888C}" destId="{316847A7-74E8-46A7-8F40-DE0B72522927}" srcOrd="0" destOrd="3"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76B3F5BF-1DFD-44BD-8F6E-963FE8CE6282}" srcId="{582869CF-56DB-4DE6-82D6-66A10E3E52B8}" destId="{1B7BE466-FE2B-4269-9CC0-67FEA3F6C153}" srcOrd="2" destOrd="0" parTransId="{904FCA0C-CC37-46C1-B3EF-513925397732}" sibTransId="{25A00DE8-60E7-4F1C-A65C-306AB8E0D72C}"/>
    <dgm:cxn modelId="{9DCA2BC7-461C-4764-BC01-6BD908AD8932}" type="presOf" srcId="{C4B1379F-504F-42A9-ABBB-6BF8340F3C1D}" destId="{D0D39BCB-D280-4276-8100-EB0BEEBB13AC}" srcOrd="0" destOrd="1" presId="urn:microsoft.com/office/officeart/2005/8/layout/radial2"/>
    <dgm:cxn modelId="{FA03FACD-CB93-400D-8E87-E9D9BB9160FF}" srcId="{F73EA4FD-FBC6-47D8-8BB8-D6B9C322BFF7}" destId="{A4EAA35D-2E6B-40CC-AF63-32A0E5276ED5}" srcOrd="1" destOrd="0" parTransId="{0966EA34-1825-4DEC-8F11-9ABEA3E58377}" sibTransId="{29728241-E7B8-4E9B-9090-8802AAD51643}"/>
    <dgm:cxn modelId="{F51207D0-A336-4783-B77D-A39B66C7EA5D}" srcId="{8D8EEA33-04F2-48EA-82AC-E38FDF673240}" destId="{582869CF-56DB-4DE6-82D6-66A10E3E52B8}" srcOrd="0" destOrd="0" parTransId="{05B63CD2-6606-43A7-81AC-699F9409A1A8}" sibTransId="{60FA756F-FB22-444A-920C-D2F70E8EDE41}"/>
    <dgm:cxn modelId="{3D7942E0-08F7-42DE-A277-070B700495C5}" srcId="{F73EA4FD-FBC6-47D8-8BB8-D6B9C322BFF7}" destId="{3CA509BC-321E-42D5-BE8E-0C6CC292888C}" srcOrd="3" destOrd="0" parTransId="{5E831714-1B6E-43DB-BB64-EEEC84E3074E}" sibTransId="{2D2F7E82-3BEB-49FD-8C08-DF5419395C95}"/>
    <dgm:cxn modelId="{9893C6EB-12AF-47D7-BDDE-F768302248B0}" srcId="{582869CF-56DB-4DE6-82D6-66A10E3E52B8}" destId="{A7C5B039-7BFC-4DAB-BB52-28379ED09B29}" srcOrd="4" destOrd="0" parTransId="{89913A54-F65F-4B72-A20E-F5B129850516}" sibTransId="{B9928E4A-5EE8-431A-BDA9-286DB2437895}"/>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9F079AF4-2C45-42A9-8193-8157CC728CC1}" type="presOf" srcId="{8CA770B6-6E09-48A7-9E78-73069C3152AF}" destId="{714D7DA2-F13D-4964-8DD0-0A45CE139DC9}" srcOrd="0" destOrd="4" presId="urn:microsoft.com/office/officeart/2005/8/layout/radial2"/>
    <dgm:cxn modelId="{0C157DF8-4A0A-472C-8C9D-EB9A49DA96F3}" type="presOf" srcId="{1B7BE466-FE2B-4269-9CC0-67FEA3F6C153}" destId="{D0D39BCB-D280-4276-8100-EB0BEEBB13AC}" srcOrd="0" destOrd="2"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BDA4D7FD-496B-4D15-B75F-8798A68FA7B4}" type="presOf" srcId="{64615029-ED0B-4C8C-85FC-A59934C60DB8}" destId="{316847A7-74E8-46A7-8F40-DE0B72522927}" srcOrd="0" destOrd="5"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Now bend towards the right and slightly bend the knees and touch the right foot with the hands. Look up at the left hand. Exhale when you are bending down to touch the foot. Keep the eyes open throughout the practice.</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migraine</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800" b="1" dirty="0">
              <a:latin typeface="Calibri" panose="020F0502020204030204" pitchFamily="34" charset="0"/>
              <a:cs typeface="Calibri" panose="020F0502020204030204" pitchFamily="34" charset="0"/>
            </a:rPr>
            <a:t>Strengthens the legs, knees, ankles, arms and chest.</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739E26EB-F0ED-4CC2-BC7A-4356219B167C}">
      <dgm:prSet custT="1"/>
      <dgm:spPr/>
      <dgm:t>
        <a:bodyPr/>
        <a:lstStyle/>
        <a:p>
          <a:r>
            <a:rPr lang="en-IN" sz="800" b="1" dirty="0">
              <a:latin typeface="Calibri" panose="020F0502020204030204" pitchFamily="34" charset="0"/>
              <a:cs typeface="Calibri" panose="020F0502020204030204" pitchFamily="34" charset="0"/>
            </a:rPr>
            <a:t>Return to the standing position.</a:t>
          </a:r>
        </a:p>
      </dgm:t>
    </dgm:pt>
    <dgm:pt modelId="{015364F5-E5F8-4234-A92C-60744C48B305}" type="parTrans" cxnId="{1FED1356-4995-4EAE-9E64-D7CFCB4D6868}">
      <dgm:prSet/>
      <dgm:spPr/>
      <dgm:t>
        <a:bodyPr/>
        <a:lstStyle/>
        <a:p>
          <a:endParaRPr lang="en-IN"/>
        </a:p>
      </dgm:t>
    </dgm:pt>
    <dgm:pt modelId="{61AF2493-FEB6-4A89-B74E-501668C68C32}" type="sibTrans" cxnId="{1FED1356-4995-4EAE-9E64-D7CFCB4D6868}">
      <dgm:prSet/>
      <dgm:spPr/>
      <dgm:t>
        <a:bodyPr/>
        <a:lstStyle/>
        <a:p>
          <a:endParaRPr lang="en-IN"/>
        </a:p>
      </dgm:t>
    </dgm:pt>
    <dgm:pt modelId="{B9C1749B-8519-483B-BBB9-D521247AFC1D}">
      <dgm:prSet custT="1"/>
      <dgm:spPr/>
      <dgm:t>
        <a:bodyPr/>
        <a:lstStyle/>
        <a:p>
          <a:r>
            <a:rPr lang="en-IN" sz="800" b="1" dirty="0">
              <a:latin typeface="Calibri" panose="020F0502020204030204" pitchFamily="34" charset="0"/>
              <a:cs typeface="Calibri" panose="020F0502020204030204" pitchFamily="34" charset="0"/>
            </a:rPr>
            <a:t>Repeat this with the left hand touching the left foot.</a:t>
          </a:r>
        </a:p>
      </dgm:t>
    </dgm:pt>
    <dgm:pt modelId="{9274A461-298F-4864-8652-A1C60FBC301F}" type="parTrans" cxnId="{D42B5076-9F1A-465C-982C-BA4F3FC309E7}">
      <dgm:prSet/>
      <dgm:spPr/>
      <dgm:t>
        <a:bodyPr/>
        <a:lstStyle/>
        <a:p>
          <a:endParaRPr lang="en-IN"/>
        </a:p>
      </dgm:t>
    </dgm:pt>
    <dgm:pt modelId="{197B6726-A7F4-47D1-A764-4F0FB4C94142}" type="sibTrans" cxnId="{D42B5076-9F1A-465C-982C-BA4F3FC309E7}">
      <dgm:prSet/>
      <dgm:spPr/>
      <dgm:t>
        <a:bodyPr/>
        <a:lstStyle/>
        <a:p>
          <a:endParaRPr lang="en-IN"/>
        </a:p>
      </dgm:t>
    </dgm:pt>
    <dgm:pt modelId="{A608DAAA-A56F-440C-A4F3-C5C40BF23323}">
      <dgm:prSet custT="1"/>
      <dgm:spPr/>
      <dgm:t>
        <a:bodyPr/>
        <a:lstStyle/>
        <a:p>
          <a:r>
            <a:rPr lang="en-IN" sz="800" b="1" dirty="0">
              <a:latin typeface="Calibri" panose="020F0502020204030204" pitchFamily="34" charset="0"/>
              <a:cs typeface="Calibri" panose="020F0502020204030204" pitchFamily="34" charset="0"/>
            </a:rPr>
            <a:t>Practise as many rounds as is comfortable.</a:t>
          </a:r>
        </a:p>
      </dgm:t>
    </dgm:pt>
    <dgm:pt modelId="{4A8E4CF6-CE2B-45EB-87D3-40E0C3487CF8}" type="parTrans" cxnId="{CC2BDA29-CC23-4003-893D-CE7DF7626101}">
      <dgm:prSet/>
      <dgm:spPr/>
      <dgm:t>
        <a:bodyPr/>
        <a:lstStyle/>
        <a:p>
          <a:endParaRPr lang="en-IN"/>
        </a:p>
      </dgm:t>
    </dgm:pt>
    <dgm:pt modelId="{9D94ABAC-7BF9-4483-94E1-41A26BEB00F8}" type="sibTrans" cxnId="{CC2BDA29-CC23-4003-893D-CE7DF7626101}">
      <dgm:prSet/>
      <dgm:spPr/>
      <dgm:t>
        <a:bodyPr/>
        <a:lstStyle/>
        <a:p>
          <a:endParaRPr lang="en-IN"/>
        </a:p>
      </dgm:t>
    </dgm:pt>
    <dgm:pt modelId="{886190C2-35D9-41F3-ABE3-C5CFCC5243F3}">
      <dgm:prSet custT="1"/>
      <dgm:spPr/>
      <dgm:t>
        <a:bodyPr/>
        <a:lstStyle/>
        <a:p>
          <a:r>
            <a:rPr lang="en-IN" sz="800" b="1" dirty="0">
              <a:latin typeface="Calibri" panose="020F0502020204030204" pitchFamily="34" charset="0"/>
              <a:cs typeface="Calibri" panose="020F0502020204030204" pitchFamily="34" charset="0"/>
            </a:rPr>
            <a:t>Stretches and opens the lower back region, hamstrings, calves, shoulders, chest and spine.</a:t>
          </a:r>
        </a:p>
      </dgm:t>
    </dgm:pt>
    <dgm:pt modelId="{E2C8C369-90CD-4209-89FB-4E13D11061B9}" type="parTrans" cxnId="{5246FA64-A9CA-4338-9032-6ED198CDE9CF}">
      <dgm:prSet/>
      <dgm:spPr/>
      <dgm:t>
        <a:bodyPr/>
        <a:lstStyle/>
        <a:p>
          <a:endParaRPr lang="en-IN"/>
        </a:p>
      </dgm:t>
    </dgm:pt>
    <dgm:pt modelId="{41A3A60C-98CE-4072-8BB5-D27BC90B136D}" type="sibTrans" cxnId="{5246FA64-A9CA-4338-9032-6ED198CDE9CF}">
      <dgm:prSet/>
      <dgm:spPr/>
      <dgm:t>
        <a:bodyPr/>
        <a:lstStyle/>
        <a:p>
          <a:endParaRPr lang="en-IN"/>
        </a:p>
      </dgm:t>
    </dgm:pt>
    <dgm:pt modelId="{82F09DC1-9119-4B5A-84C9-8C609078EF39}">
      <dgm:prSet custT="1"/>
      <dgm:spPr/>
      <dgm:t>
        <a:bodyPr/>
        <a:lstStyle/>
        <a:p>
          <a:r>
            <a:rPr lang="en-IN" sz="800" b="1" dirty="0">
              <a:latin typeface="Calibri" panose="020F0502020204030204" pitchFamily="34" charset="0"/>
              <a:cs typeface="Calibri" panose="020F0502020204030204" pitchFamily="34" charset="0"/>
            </a:rPr>
            <a:t>Increases mental and physical equilibrium.</a:t>
          </a:r>
        </a:p>
      </dgm:t>
    </dgm:pt>
    <dgm:pt modelId="{31BB77CB-80D5-418C-867F-11BC3F291F2C}" type="parTrans" cxnId="{CA2FB91C-F6D7-49B8-BD5A-76859713E2F4}">
      <dgm:prSet/>
      <dgm:spPr/>
      <dgm:t>
        <a:bodyPr/>
        <a:lstStyle/>
        <a:p>
          <a:endParaRPr lang="en-IN"/>
        </a:p>
      </dgm:t>
    </dgm:pt>
    <dgm:pt modelId="{316FA8D4-31E0-4452-AB6A-4A98167AEB95}" type="sibTrans" cxnId="{CA2FB91C-F6D7-49B8-BD5A-76859713E2F4}">
      <dgm:prSet/>
      <dgm:spPr/>
      <dgm:t>
        <a:bodyPr/>
        <a:lstStyle/>
        <a:p>
          <a:endParaRPr lang="en-IN"/>
        </a:p>
      </dgm:t>
    </dgm:pt>
    <dgm:pt modelId="{B9661D95-81D2-4DA9-9C21-B03880500697}">
      <dgm:prSet custT="1"/>
      <dgm:spPr/>
      <dgm:t>
        <a:bodyPr/>
        <a:lstStyle/>
        <a:p>
          <a:r>
            <a:rPr lang="en-IN" sz="800" b="1" dirty="0">
              <a:latin typeface="Calibri" panose="020F0502020204030204" pitchFamily="34" charset="0"/>
              <a:cs typeface="Calibri" panose="020F0502020204030204" pitchFamily="34" charset="0"/>
            </a:rPr>
            <a:t>Helps improve digestion.</a:t>
          </a:r>
        </a:p>
      </dgm:t>
    </dgm:pt>
    <dgm:pt modelId="{0278ABB6-26F0-4814-A90A-DBEA8A9C65AD}" type="parTrans" cxnId="{C37036AD-0A79-4435-B43F-9907048F9860}">
      <dgm:prSet/>
      <dgm:spPr/>
      <dgm:t>
        <a:bodyPr/>
        <a:lstStyle/>
        <a:p>
          <a:endParaRPr lang="en-IN"/>
        </a:p>
      </dgm:t>
    </dgm:pt>
    <dgm:pt modelId="{3F13A5B9-3843-4F41-A44A-A08934B18F24}" type="sibTrans" cxnId="{C37036AD-0A79-4435-B43F-9907048F9860}">
      <dgm:prSet/>
      <dgm:spPr/>
      <dgm:t>
        <a:bodyPr/>
        <a:lstStyle/>
        <a:p>
          <a:endParaRPr lang="en-IN"/>
        </a:p>
      </dgm:t>
    </dgm:pt>
    <dgm:pt modelId="{ECBF3256-C56F-44FE-AC30-68CC81FD6222}">
      <dgm:prSet custT="1"/>
      <dgm:spPr/>
      <dgm:t>
        <a:bodyPr/>
        <a:lstStyle/>
        <a:p>
          <a:r>
            <a:rPr lang="en-IN" sz="800" b="1" dirty="0">
              <a:latin typeface="Calibri" panose="020F0502020204030204" pitchFamily="34" charset="0"/>
              <a:cs typeface="Calibri" panose="020F0502020204030204" pitchFamily="34" charset="0"/>
            </a:rPr>
            <a:t>Reduces anxiety, stress, back pain and sciatica Contraindications.</a:t>
          </a:r>
        </a:p>
      </dgm:t>
    </dgm:pt>
    <dgm:pt modelId="{521EC98D-0CFC-495B-B68C-770455A1E8A5}" type="parTrans" cxnId="{E3D94B69-9F65-435F-9285-BAD35B0AB8A9}">
      <dgm:prSet/>
      <dgm:spPr/>
      <dgm:t>
        <a:bodyPr/>
        <a:lstStyle/>
        <a:p>
          <a:endParaRPr lang="en-IN"/>
        </a:p>
      </dgm:t>
    </dgm:pt>
    <dgm:pt modelId="{5EC00529-A3FA-4863-8EDC-F555A48B6D0D}" type="sibTrans" cxnId="{E3D94B69-9F65-435F-9285-BAD35B0AB8A9}">
      <dgm:prSet/>
      <dgm:spPr/>
      <dgm:t>
        <a:bodyPr/>
        <a:lstStyle/>
        <a:p>
          <a:endParaRPr lang="en-IN"/>
        </a:p>
      </dgm:t>
    </dgm:pt>
    <dgm:pt modelId="{20BEBEC2-735F-4989-954D-1ACF593166FE}">
      <dgm:prSet custT="1"/>
      <dgm:spPr/>
      <dgm:t>
        <a:bodyPr/>
        <a:lstStyle/>
        <a:p>
          <a:r>
            <a:rPr lang="en-IN" sz="800" b="1" dirty="0">
              <a:latin typeface="Calibri" panose="020F0502020204030204" pitchFamily="34" charset="0"/>
              <a:cs typeface="Calibri" panose="020F0502020204030204" pitchFamily="34" charset="0"/>
            </a:rPr>
            <a:t>Avoid doing this if suffering from migraine, diarrhoea, neck and back injuries.</a:t>
          </a:r>
        </a:p>
      </dgm:t>
    </dgm:pt>
    <dgm:pt modelId="{44CC2CDF-D335-474A-A2C5-14985F4A9BA2}" type="parTrans" cxnId="{2D2A08D0-D9E7-4E7D-A7C9-BF33CF22863E}">
      <dgm:prSet/>
      <dgm:spPr/>
      <dgm:t>
        <a:bodyPr/>
        <a:lstStyle/>
        <a:p>
          <a:endParaRPr lang="en-IN"/>
        </a:p>
      </dgm:t>
    </dgm:pt>
    <dgm:pt modelId="{1F341A1C-6FD0-4648-BFC5-6ED1DF0B23E1}" type="sibTrans" cxnId="{2D2A08D0-D9E7-4E7D-A7C9-BF33CF22863E}">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2775CC54-829F-45B3-91BC-2D46F705D89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diarrhea</a:t>
          </a:r>
          <a:endParaRPr lang="en-IN" sz="1000" b="1" dirty="0">
            <a:solidFill>
              <a:srgbClr val="FF0000"/>
            </a:solidFill>
            <a:latin typeface="Calibri" panose="020F0502020204030204" pitchFamily="34" charset="0"/>
            <a:cs typeface="Calibri" panose="020F0502020204030204" pitchFamily="34" charset="0"/>
          </a:endParaRPr>
        </a:p>
      </dgm:t>
    </dgm:pt>
    <dgm:pt modelId="{528B518C-5FE9-4FAF-BE59-98A703317B6C}" type="parTrans" cxnId="{1123663C-4F0F-4776-84FF-B01BB5E932C6}">
      <dgm:prSet/>
      <dgm:spPr/>
      <dgm:t>
        <a:bodyPr/>
        <a:lstStyle/>
        <a:p>
          <a:endParaRPr lang="en-IN"/>
        </a:p>
      </dgm:t>
    </dgm:pt>
    <dgm:pt modelId="{949591F3-CB0E-41CD-A8A0-284241D4DA5E}" type="sibTrans" cxnId="{1123663C-4F0F-4776-84FF-B01BB5E932C6}">
      <dgm:prSet/>
      <dgm:spPr/>
      <dgm:t>
        <a:bodyPr/>
        <a:lstStyle/>
        <a:p>
          <a:endParaRPr lang="en-IN"/>
        </a:p>
      </dgm:t>
    </dgm:pt>
    <dgm:pt modelId="{DC8AA985-F594-4083-A29F-1C4E485EB58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blood pressure problems and</a:t>
          </a:r>
          <a:endParaRPr lang="en-IN" sz="1000" b="1" dirty="0">
            <a:solidFill>
              <a:srgbClr val="FF0000"/>
            </a:solidFill>
            <a:latin typeface="Calibri" panose="020F0502020204030204" pitchFamily="34" charset="0"/>
            <a:cs typeface="Calibri" panose="020F0502020204030204" pitchFamily="34" charset="0"/>
          </a:endParaRPr>
        </a:p>
      </dgm:t>
    </dgm:pt>
    <dgm:pt modelId="{2A57761A-4DF3-4C1B-9F4E-F61C647F71B7}" type="parTrans" cxnId="{42B7D1B0-7C95-4488-8D0B-E081BCD37F70}">
      <dgm:prSet/>
      <dgm:spPr/>
      <dgm:t>
        <a:bodyPr/>
        <a:lstStyle/>
        <a:p>
          <a:endParaRPr lang="en-IN"/>
        </a:p>
      </dgm:t>
    </dgm:pt>
    <dgm:pt modelId="{69CE4240-80D9-46A8-B6BC-F0AEC38C3AD3}" type="sibTrans" cxnId="{42B7D1B0-7C95-4488-8D0B-E081BCD37F70}">
      <dgm:prSet/>
      <dgm:spPr/>
      <dgm:t>
        <a:bodyPr/>
        <a:lstStyle/>
        <a:p>
          <a:endParaRPr lang="en-IN"/>
        </a:p>
      </dgm:t>
    </dgm:pt>
    <dgm:pt modelId="{6FDB3679-5108-4908-9E00-0029ED9C7BD8}">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 injuries of the neck and back</a:t>
          </a:r>
          <a:endParaRPr lang="en-IN" sz="1000" b="1" dirty="0">
            <a:solidFill>
              <a:srgbClr val="FF0000"/>
            </a:solidFill>
            <a:latin typeface="Calibri" panose="020F0502020204030204" pitchFamily="34" charset="0"/>
            <a:cs typeface="Calibri" panose="020F0502020204030204" pitchFamily="34" charset="0"/>
          </a:endParaRPr>
        </a:p>
      </dgm:t>
    </dgm:pt>
    <dgm:pt modelId="{9287FFD8-8877-4A3D-892F-AD2BDEE25C6D}" type="parTrans" cxnId="{3A924DF2-16CB-4D25-A648-2522A3ED37EA}">
      <dgm:prSet/>
      <dgm:spPr/>
      <dgm:t>
        <a:bodyPr/>
        <a:lstStyle/>
        <a:p>
          <a:endParaRPr lang="en-IN"/>
        </a:p>
      </dgm:t>
    </dgm:pt>
    <dgm:pt modelId="{82974C7B-D402-451C-86BE-1584E967583F}" type="sibTrans" cxnId="{3A924DF2-16CB-4D25-A648-2522A3ED37EA}">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2BC3F107-88DE-4A4D-ABA9-C9CC8E234C98}" type="presOf" srcId="{B9661D95-81D2-4DA9-9C21-B03880500697}" destId="{316847A7-74E8-46A7-8F40-DE0B72522927}" srcOrd="0" destOrd="3"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CA2FB91C-F6D7-49B8-BD5A-76859713E2F4}" srcId="{F73EA4FD-FBC6-47D8-8BB8-D6B9C322BFF7}" destId="{82F09DC1-9119-4B5A-84C9-8C609078EF39}" srcOrd="2" destOrd="0" parTransId="{31BB77CB-80D5-418C-867F-11BC3F291F2C}" sibTransId="{316FA8D4-31E0-4452-AB6A-4A98167AEB95}"/>
    <dgm:cxn modelId="{AA9F3E22-F4AF-4DBF-80BD-80C7C2599F88}" type="presOf" srcId="{F73EA4FD-FBC6-47D8-8BB8-D6B9C322BFF7}" destId="{178E1FC9-2516-4B04-9EA6-3FDD38A9E786}" srcOrd="0" destOrd="0" presId="urn:microsoft.com/office/officeart/2005/8/layout/radial2"/>
    <dgm:cxn modelId="{97245D27-B1C5-41D9-A418-3213D24D3D29}" type="presOf" srcId="{82F09DC1-9119-4B5A-84C9-8C609078EF39}" destId="{316847A7-74E8-46A7-8F40-DE0B72522927}" srcOrd="0" destOrd="2" presId="urn:microsoft.com/office/officeart/2005/8/layout/radial2"/>
    <dgm:cxn modelId="{CC2BDA29-CC23-4003-893D-CE7DF7626101}" srcId="{582869CF-56DB-4DE6-82D6-66A10E3E52B8}" destId="{A608DAAA-A56F-440C-A4F3-C5C40BF23323}" srcOrd="3" destOrd="0" parTransId="{4A8E4CF6-CE2B-45EB-87D3-40E0C3487CF8}" sibTransId="{9D94ABAC-7BF9-4483-94E1-41A26BEB00F8}"/>
    <dgm:cxn modelId="{77B1E93A-56FE-423C-9744-FEC19AEEFDA5}" type="presOf" srcId="{739E26EB-F0ED-4CC2-BC7A-4356219B167C}" destId="{D0D39BCB-D280-4276-8100-EB0BEEBB13AC}" srcOrd="0" destOrd="1" presId="urn:microsoft.com/office/officeart/2005/8/layout/radial2"/>
    <dgm:cxn modelId="{1123663C-4F0F-4776-84FF-B01BB5E932C6}" srcId="{F646110E-E344-4E83-B711-7146F06AF22E}" destId="{2775CC54-829F-45B3-91BC-2D46F705D89B}" srcOrd="1" destOrd="0" parTransId="{528B518C-5FE9-4FAF-BE59-98A703317B6C}" sibTransId="{949591F3-CB0E-41CD-A8A0-284241D4DA5E}"/>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B5B2E743-DFB9-42DD-9512-DA9D8FB2A359}" type="presOf" srcId="{B9C1749B-8519-483B-BBB9-D521247AFC1D}" destId="{D0D39BCB-D280-4276-8100-EB0BEEBB13AC}" srcOrd="0" destOrd="2" presId="urn:microsoft.com/office/officeart/2005/8/layout/radial2"/>
    <dgm:cxn modelId="{5246FA64-A9CA-4338-9032-6ED198CDE9CF}" srcId="{F73EA4FD-FBC6-47D8-8BB8-D6B9C322BFF7}" destId="{886190C2-35D9-41F3-ABE3-C5CFCC5243F3}" srcOrd="1" destOrd="0" parTransId="{E2C8C369-90CD-4209-89FB-4E13D11061B9}" sibTransId="{41A3A60C-98CE-4072-8BB5-D27BC90B136D}"/>
    <dgm:cxn modelId="{60630F66-8CEC-416E-AAA4-25C079ACB065}" type="presOf" srcId="{18209416-638C-44FB-99C1-0A2587E2B33F}" destId="{D0D39BCB-D280-4276-8100-EB0BEEBB13AC}" srcOrd="0" destOrd="0" presId="urn:microsoft.com/office/officeart/2005/8/layout/radial2"/>
    <dgm:cxn modelId="{E3D94B69-9F65-435F-9285-BAD35B0AB8A9}" srcId="{F73EA4FD-FBC6-47D8-8BB8-D6B9C322BFF7}" destId="{ECBF3256-C56F-44FE-AC30-68CC81FD6222}" srcOrd="4" destOrd="0" parTransId="{521EC98D-0CFC-495B-B68C-770455A1E8A5}" sibTransId="{5EC00529-A3FA-4863-8EDC-F555A48B6D0D}"/>
    <dgm:cxn modelId="{446EBD4B-7FE4-4962-B4CA-A66865A59415}" type="presOf" srcId="{2775CC54-829F-45B3-91BC-2D46F705D89B}" destId="{714D7DA2-F13D-4964-8DD0-0A45CE139DC9}" srcOrd="0" destOrd="1" presId="urn:microsoft.com/office/officeart/2005/8/layout/radial2"/>
    <dgm:cxn modelId="{1FED1356-4995-4EAE-9E64-D7CFCB4D6868}" srcId="{582869CF-56DB-4DE6-82D6-66A10E3E52B8}" destId="{739E26EB-F0ED-4CC2-BC7A-4356219B167C}" srcOrd="1" destOrd="0" parTransId="{015364F5-E5F8-4234-A92C-60744C48B305}" sibTransId="{61AF2493-FEB6-4A89-B74E-501668C68C32}"/>
    <dgm:cxn modelId="{D42B5076-9F1A-465C-982C-BA4F3FC309E7}" srcId="{582869CF-56DB-4DE6-82D6-66A10E3E52B8}" destId="{B9C1749B-8519-483B-BBB9-D521247AFC1D}" srcOrd="2" destOrd="0" parTransId="{9274A461-298F-4864-8652-A1C60FBC301F}" sibTransId="{197B6726-A7F4-47D1-A764-4F0FB4C9414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4364B991-2F60-4DEB-A371-CA2988A643EB}" type="presOf" srcId="{6FDB3679-5108-4908-9E00-0029ED9C7BD8}" destId="{714D7DA2-F13D-4964-8DD0-0A45CE139DC9}" srcOrd="0" destOrd="3" presId="urn:microsoft.com/office/officeart/2005/8/layout/radial2"/>
    <dgm:cxn modelId="{0CB76D97-BA3D-4315-AF0B-51A7999887AA}" type="presOf" srcId="{F646110E-E344-4E83-B711-7146F06AF22E}" destId="{38F3797C-4B2E-4751-84C1-6B01146A2E67}" srcOrd="0" destOrd="0" presId="urn:microsoft.com/office/officeart/2005/8/layout/radial2"/>
    <dgm:cxn modelId="{C37036AD-0A79-4435-B43F-9907048F9860}" srcId="{F73EA4FD-FBC6-47D8-8BB8-D6B9C322BFF7}" destId="{B9661D95-81D2-4DA9-9C21-B03880500697}" srcOrd="3" destOrd="0" parTransId="{0278ABB6-26F0-4814-A90A-DBEA8A9C65AD}" sibTransId="{3F13A5B9-3843-4F41-A44A-A08934B18F24}"/>
    <dgm:cxn modelId="{42B7D1B0-7C95-4488-8D0B-E081BCD37F70}" srcId="{F646110E-E344-4E83-B711-7146F06AF22E}" destId="{DC8AA985-F594-4083-A29F-1C4E485EB589}" srcOrd="2" destOrd="0" parTransId="{2A57761A-4DF3-4C1B-9F4E-F61C647F71B7}" sibTransId="{69CE4240-80D9-46A8-B6BC-F0AEC38C3AD3}"/>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2D2A08D0-D9E7-4E7D-A7C9-BF33CF22863E}" srcId="{F73EA4FD-FBC6-47D8-8BB8-D6B9C322BFF7}" destId="{20BEBEC2-735F-4989-954D-1ACF593166FE}" srcOrd="5" destOrd="0" parTransId="{44CC2CDF-D335-474A-A2C5-14985F4A9BA2}" sibTransId="{1F341A1C-6FD0-4648-BFC5-6ED1DF0B23E1}"/>
    <dgm:cxn modelId="{CB61CDDD-5EE7-4B72-BDEF-487BDBB62D8C}" type="presOf" srcId="{ECBF3256-C56F-44FE-AC30-68CC81FD6222}" destId="{316847A7-74E8-46A7-8F40-DE0B72522927}" srcOrd="0" destOrd="4" presId="urn:microsoft.com/office/officeart/2005/8/layout/radial2"/>
    <dgm:cxn modelId="{F0833DE6-3699-4DC1-970E-B1AA7004B41E}" type="presOf" srcId="{DC8AA985-F594-4083-A29F-1C4E485EB589}" destId="{714D7DA2-F13D-4964-8DD0-0A45CE139DC9}" srcOrd="0" destOrd="2"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3A924DF2-16CB-4D25-A648-2522A3ED37EA}" srcId="{F646110E-E344-4E83-B711-7146F06AF22E}" destId="{6FDB3679-5108-4908-9E00-0029ED9C7BD8}" srcOrd="3" destOrd="0" parTransId="{9287FFD8-8877-4A3D-892F-AD2BDEE25C6D}" sibTransId="{82974C7B-D402-451C-86BE-1584E967583F}"/>
    <dgm:cxn modelId="{E423FDF3-D720-40F9-94CC-CCEA8A275F5F}" type="presOf" srcId="{886190C2-35D9-41F3-ABE3-C5CFCC5243F3}" destId="{316847A7-74E8-46A7-8F40-DE0B72522927}" srcOrd="0" destOrd="1" presId="urn:microsoft.com/office/officeart/2005/8/layout/radial2"/>
    <dgm:cxn modelId="{57B168F4-F8F5-4368-B2DC-ED4468B6036B}" type="presOf" srcId="{20BEBEC2-735F-4989-954D-1ACF593166FE}" destId="{316847A7-74E8-46A7-8F40-DE0B72522927}" srcOrd="0" destOrd="5" presId="urn:microsoft.com/office/officeart/2005/8/layout/radial2"/>
    <dgm:cxn modelId="{27CB59F4-2FB2-4F44-A268-E9BCB6A18983}" type="presOf" srcId="{8D8EEA33-04F2-48EA-82AC-E38FDF673240}" destId="{4ADA125B-DF7E-4142-883D-730E480B2EB9}" srcOrd="0" destOrd="0" presId="urn:microsoft.com/office/officeart/2005/8/layout/radial2"/>
    <dgm:cxn modelId="{7036A4F4-B4D9-42AE-AECA-E04E22CA49E4}" type="presOf" srcId="{A608DAAA-A56F-440C-A4F3-C5C40BF23323}" destId="{D0D39BCB-D280-4276-8100-EB0BEEBB13AC}" srcOrd="0" destOrd="3"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Exhaling bend the left knee and place the sole to the right hip from outside.</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back or neck pain </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dirty="0">
              <a:latin typeface="Calibri" panose="020F0502020204030204" pitchFamily="34" charset="0"/>
              <a:cs typeface="Calibri" panose="020F0502020204030204" pitchFamily="34" charset="0"/>
            </a:rPr>
            <a:t>It strengthens and tones your obliques and abs.</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6FDB3679-5108-4908-9E00-0029ED9C7BD8}">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 injuries of the neck and back</a:t>
          </a:r>
          <a:endParaRPr lang="en-IN" sz="1000" b="1" dirty="0">
            <a:solidFill>
              <a:srgbClr val="FF0000"/>
            </a:solidFill>
            <a:latin typeface="Calibri" panose="020F0502020204030204" pitchFamily="34" charset="0"/>
            <a:cs typeface="Calibri" panose="020F0502020204030204" pitchFamily="34" charset="0"/>
          </a:endParaRPr>
        </a:p>
      </dgm:t>
    </dgm:pt>
    <dgm:pt modelId="{9287FFD8-8877-4A3D-892F-AD2BDEE25C6D}" type="parTrans" cxnId="{3A924DF2-16CB-4D25-A648-2522A3ED37EA}">
      <dgm:prSet/>
      <dgm:spPr/>
      <dgm:t>
        <a:bodyPr/>
        <a:lstStyle/>
        <a:p>
          <a:endParaRPr lang="en-IN"/>
        </a:p>
      </dgm:t>
    </dgm:pt>
    <dgm:pt modelId="{82974C7B-D402-451C-86BE-1584E967583F}" type="sibTrans" cxnId="{3A924DF2-16CB-4D25-A648-2522A3ED37EA}">
      <dgm:prSet/>
      <dgm:spPr/>
      <dgm:t>
        <a:bodyPr/>
        <a:lstStyle/>
        <a:p>
          <a:endParaRPr lang="en-IN"/>
        </a:p>
      </dgm:t>
    </dgm:pt>
    <dgm:pt modelId="{CA4EC796-B4EA-4E1C-8C2C-794EEFCA1E45}">
      <dgm:prSet custT="1"/>
      <dgm:spPr/>
      <dgm:t>
        <a:bodyPr/>
        <a:lstStyle/>
        <a:p>
          <a:r>
            <a:rPr lang="en-IN" sz="800" b="1" dirty="0">
              <a:latin typeface="Calibri" panose="020F0502020204030204" pitchFamily="34" charset="0"/>
              <a:cs typeface="Calibri" panose="020F0502020204030204" pitchFamily="34" charset="0"/>
            </a:rPr>
            <a:t>Inhaling raise the left arm up,</a:t>
          </a:r>
        </a:p>
      </dgm:t>
    </dgm:pt>
    <dgm:pt modelId="{B4C4C4B4-6EA0-4C9F-9FCE-0638CD401F5C}" type="parTrans" cxnId="{13C239C0-E9FF-4C26-A634-7A985ED382EC}">
      <dgm:prSet/>
      <dgm:spPr/>
      <dgm:t>
        <a:bodyPr/>
        <a:lstStyle/>
        <a:p>
          <a:endParaRPr lang="en-IN"/>
        </a:p>
      </dgm:t>
    </dgm:pt>
    <dgm:pt modelId="{B878CC59-A9D5-4848-8F3A-3602CB333033}" type="sibTrans" cxnId="{13C239C0-E9FF-4C26-A634-7A985ED382EC}">
      <dgm:prSet/>
      <dgm:spPr/>
      <dgm:t>
        <a:bodyPr/>
        <a:lstStyle/>
        <a:p>
          <a:endParaRPr lang="en-IN"/>
        </a:p>
      </dgm:t>
    </dgm:pt>
    <dgm:pt modelId="{E9C69453-A89B-4BD5-BA1E-79DEED8AC92C}">
      <dgm:prSet custT="1"/>
      <dgm:spPr/>
      <dgm:t>
        <a:bodyPr/>
        <a:lstStyle/>
        <a:p>
          <a:r>
            <a:rPr lang="en-IN" sz="800" b="1" dirty="0">
              <a:latin typeface="Calibri" panose="020F0502020204030204" pitchFamily="34" charset="0"/>
              <a:cs typeface="Calibri" panose="020F0502020204030204" pitchFamily="34" charset="0"/>
            </a:rPr>
            <a:t>Exhaling the catch the right big toe from outside of the right leg,</a:t>
          </a:r>
        </a:p>
      </dgm:t>
    </dgm:pt>
    <dgm:pt modelId="{1D839820-5BE4-43E6-A139-628A758D19FD}" type="parTrans" cxnId="{75E1249A-C74E-4118-AF3C-6F38D696D3A9}">
      <dgm:prSet/>
      <dgm:spPr/>
      <dgm:t>
        <a:bodyPr/>
        <a:lstStyle/>
        <a:p>
          <a:endParaRPr lang="en-IN"/>
        </a:p>
      </dgm:t>
    </dgm:pt>
    <dgm:pt modelId="{0A92232F-5328-49BE-908C-0332323BB4E8}" type="sibTrans" cxnId="{75E1249A-C74E-4118-AF3C-6F38D696D3A9}">
      <dgm:prSet/>
      <dgm:spPr/>
      <dgm:t>
        <a:bodyPr/>
        <a:lstStyle/>
        <a:p>
          <a:endParaRPr lang="en-IN"/>
        </a:p>
      </dgm:t>
    </dgm:pt>
    <dgm:pt modelId="{BC52FC26-A4B9-4565-9557-5CD6CCC1BB73}">
      <dgm:prSet custT="1"/>
      <dgm:spPr/>
      <dgm:t>
        <a:bodyPr/>
        <a:lstStyle/>
        <a:p>
          <a:r>
            <a:rPr lang="en-IN" sz="800" b="1" dirty="0">
              <a:latin typeface="Calibri" panose="020F0502020204030204" pitchFamily="34" charset="0"/>
              <a:cs typeface="Calibri" panose="020F0502020204030204" pitchFamily="34" charset="0"/>
            </a:rPr>
            <a:t>Maintain the final position with normal breathing.</a:t>
          </a:r>
        </a:p>
      </dgm:t>
    </dgm:pt>
    <dgm:pt modelId="{90CD8B2C-34C2-4C05-A55C-471C58049997}" type="parTrans" cxnId="{DE2741A4-B1ED-4B5A-A270-6C2092FEDF55}">
      <dgm:prSet/>
      <dgm:spPr/>
      <dgm:t>
        <a:bodyPr/>
        <a:lstStyle/>
        <a:p>
          <a:endParaRPr lang="en-IN"/>
        </a:p>
      </dgm:t>
    </dgm:pt>
    <dgm:pt modelId="{79C8F044-EDB5-4CEE-AD30-80E0DAEB1A54}" type="sibTrans" cxnId="{DE2741A4-B1ED-4B5A-A270-6C2092FEDF55}">
      <dgm:prSet/>
      <dgm:spPr/>
      <dgm:t>
        <a:bodyPr/>
        <a:lstStyle/>
        <a:p>
          <a:endParaRPr lang="en-IN"/>
        </a:p>
      </dgm:t>
    </dgm:pt>
    <dgm:pt modelId="{24AF4731-3CFD-4FAA-99FC-5C4852B4AB26}">
      <dgm:prSet custT="1"/>
      <dgm:spPr/>
      <dgm:t>
        <a:bodyPr/>
        <a:lstStyle/>
        <a:p>
          <a:r>
            <a:rPr lang="en-IN" sz="800" b="1" dirty="0">
              <a:latin typeface="Calibri" panose="020F0502020204030204" pitchFamily="34" charset="0"/>
              <a:cs typeface="Calibri" panose="020F0502020204030204" pitchFamily="34" charset="0"/>
            </a:rPr>
            <a:t>Gaze at the right side while in the final position.</a:t>
          </a:r>
        </a:p>
      </dgm:t>
    </dgm:pt>
    <dgm:pt modelId="{27382324-6770-4A02-84C2-F1ECE6513B9D}" type="parTrans" cxnId="{9BBBA0C4-BE27-469D-952D-C78191F80F4D}">
      <dgm:prSet/>
      <dgm:spPr/>
      <dgm:t>
        <a:bodyPr/>
        <a:lstStyle/>
        <a:p>
          <a:endParaRPr lang="en-IN"/>
        </a:p>
      </dgm:t>
    </dgm:pt>
    <dgm:pt modelId="{EC67A1C4-7150-49A7-8B70-949C1234C91A}" type="sibTrans" cxnId="{9BBBA0C4-BE27-469D-952D-C78191F80F4D}">
      <dgm:prSet/>
      <dgm:spPr/>
      <dgm:t>
        <a:bodyPr/>
        <a:lstStyle/>
        <a:p>
          <a:endParaRPr lang="en-IN"/>
        </a:p>
      </dgm:t>
    </dgm:pt>
    <dgm:pt modelId="{1A007D51-8B18-49AD-8B0A-32D88EA19919}">
      <dgm:prSet custT="1"/>
      <dgm:spPr/>
      <dgm:t>
        <a:bodyPr/>
        <a:lstStyle/>
        <a:p>
          <a:r>
            <a:rPr lang="en-IN" sz="800" b="1" dirty="0">
              <a:latin typeface="Calibri" panose="020F0502020204030204" pitchFamily="34" charset="0"/>
              <a:cs typeface="Calibri" panose="020F0502020204030204" pitchFamily="34" charset="0"/>
            </a:rPr>
            <a:t>Repeat the practice on another side after 5 breathing.</a:t>
          </a:r>
        </a:p>
      </dgm:t>
    </dgm:pt>
    <dgm:pt modelId="{65CCA4B8-1EA4-49FD-AD40-01D1917965A6}" type="parTrans" cxnId="{5ACB34FE-EEED-4A3F-BFCC-E4C358500B8F}">
      <dgm:prSet/>
      <dgm:spPr/>
      <dgm:t>
        <a:bodyPr/>
        <a:lstStyle/>
        <a:p>
          <a:endParaRPr lang="en-IN"/>
        </a:p>
      </dgm:t>
    </dgm:pt>
    <dgm:pt modelId="{49063AAC-33BA-4A40-AE29-0416CDD6D6F9}" type="sibTrans" cxnId="{5ACB34FE-EEED-4A3F-BFCC-E4C358500B8F}">
      <dgm:prSet/>
      <dgm:spPr/>
      <dgm:t>
        <a:bodyPr/>
        <a:lstStyle/>
        <a:p>
          <a:endParaRPr lang="en-IN"/>
        </a:p>
      </dgm:t>
    </dgm:pt>
    <dgm:pt modelId="{8F2097FB-FF97-4D15-9DD8-2AABFDB016A1}">
      <dgm:prSet custT="1"/>
      <dgm:spPr/>
      <dgm:t>
        <a:bodyPr/>
        <a:lstStyle/>
        <a:p>
          <a:r>
            <a:rPr lang="en-IN" sz="900" b="1" dirty="0">
              <a:latin typeface="Calibri" panose="020F0502020204030204" pitchFamily="34" charset="0"/>
              <a:cs typeface="Calibri" panose="020F0502020204030204" pitchFamily="34" charset="0"/>
            </a:rPr>
            <a:t>The pose energizes and stretches the spine.</a:t>
          </a:r>
        </a:p>
      </dgm:t>
    </dgm:pt>
    <dgm:pt modelId="{EF5DC8F1-AE41-4E0C-A479-9E5B8111E303}" type="parTrans" cxnId="{FF05B532-607B-4A41-9DF2-508BC560C4E6}">
      <dgm:prSet/>
      <dgm:spPr/>
      <dgm:t>
        <a:bodyPr/>
        <a:lstStyle/>
        <a:p>
          <a:endParaRPr lang="en-IN"/>
        </a:p>
      </dgm:t>
    </dgm:pt>
    <dgm:pt modelId="{826C9259-F460-468E-9D43-3B0415107A8A}" type="sibTrans" cxnId="{FF05B532-607B-4A41-9DF2-508BC560C4E6}">
      <dgm:prSet/>
      <dgm:spPr/>
      <dgm:t>
        <a:bodyPr/>
        <a:lstStyle/>
        <a:p>
          <a:endParaRPr lang="en-IN"/>
        </a:p>
      </dgm:t>
    </dgm:pt>
    <dgm:pt modelId="{AEB06B7F-06F6-49A6-866B-374756199054}">
      <dgm:prSet custT="1"/>
      <dgm:spPr/>
      <dgm:t>
        <a:bodyPr/>
        <a:lstStyle/>
        <a:p>
          <a:r>
            <a:rPr lang="en-IN" sz="900" b="1" dirty="0">
              <a:latin typeface="Calibri" panose="020F0502020204030204" pitchFamily="34" charset="0"/>
              <a:cs typeface="Calibri" panose="020F0502020204030204" pitchFamily="34" charset="0"/>
            </a:rPr>
            <a:t>Open your shoulders, hips and neck.</a:t>
          </a:r>
        </a:p>
      </dgm:t>
    </dgm:pt>
    <dgm:pt modelId="{DCAA1160-099E-41B1-8727-5928C1E5E5A8}" type="parTrans" cxnId="{48D4DC2B-7DEE-45EA-9B48-0AC6459A3549}">
      <dgm:prSet/>
      <dgm:spPr/>
      <dgm:t>
        <a:bodyPr/>
        <a:lstStyle/>
        <a:p>
          <a:endParaRPr lang="en-IN"/>
        </a:p>
      </dgm:t>
    </dgm:pt>
    <dgm:pt modelId="{42AB615E-A761-456B-9DAF-325A484E4F43}" type="sibTrans" cxnId="{48D4DC2B-7DEE-45EA-9B48-0AC6459A3549}">
      <dgm:prSet/>
      <dgm:spPr/>
      <dgm:t>
        <a:bodyPr/>
        <a:lstStyle/>
        <a:p>
          <a:endParaRPr lang="en-IN"/>
        </a:p>
      </dgm:t>
    </dgm:pt>
    <dgm:pt modelId="{D7F78B77-1D01-453F-AB5E-799114046FC5}">
      <dgm:prSet custT="1"/>
      <dgm:spPr/>
      <dgm:t>
        <a:bodyPr/>
        <a:lstStyle/>
        <a:p>
          <a:r>
            <a:rPr lang="en-IN" sz="900" b="1" dirty="0">
              <a:latin typeface="Calibri" panose="020F0502020204030204" pitchFamily="34" charset="0"/>
              <a:cs typeface="Calibri" panose="020F0502020204030204" pitchFamily="34" charset="0"/>
            </a:rPr>
            <a:t>Increase the flexibility in your spine and hips.</a:t>
          </a:r>
        </a:p>
      </dgm:t>
    </dgm:pt>
    <dgm:pt modelId="{7DBE8984-D7D8-42A9-BDDF-3E48DFE80C3D}" type="parTrans" cxnId="{059DD1F9-C1EA-406A-A97C-B47C9DF259A2}">
      <dgm:prSet/>
      <dgm:spPr/>
      <dgm:t>
        <a:bodyPr/>
        <a:lstStyle/>
        <a:p>
          <a:endParaRPr lang="en-IN"/>
        </a:p>
      </dgm:t>
    </dgm:pt>
    <dgm:pt modelId="{B880F155-15AB-4AD2-9644-822EAD4C1FD5}" type="sibTrans" cxnId="{059DD1F9-C1EA-406A-A97C-B47C9DF259A2}">
      <dgm:prSet/>
      <dgm:spPr/>
      <dgm:t>
        <a:bodyPr/>
        <a:lstStyle/>
        <a:p>
          <a:endParaRPr lang="en-IN"/>
        </a:p>
      </dgm:t>
    </dgm:pt>
    <dgm:pt modelId="{8F7CF814-A4CD-4A05-9E7F-63129B5F1D52}">
      <dgm:prSet custT="1"/>
      <dgm:spPr/>
      <dgm:t>
        <a:bodyPr/>
        <a:lstStyle/>
        <a:p>
          <a:r>
            <a:rPr lang="en-IN" sz="900" b="1" dirty="0">
              <a:latin typeface="Calibri" panose="020F0502020204030204" pitchFamily="34" charset="0"/>
              <a:cs typeface="Calibri" panose="020F0502020204030204" pitchFamily="34" charset="0"/>
            </a:rPr>
            <a:t>It also cleanses your internal organs.</a:t>
          </a:r>
        </a:p>
      </dgm:t>
    </dgm:pt>
    <dgm:pt modelId="{D024351A-549A-4CA1-B482-5D0329F739BD}" type="parTrans" cxnId="{3C8F5391-64C3-4B55-AB24-275ADD87081C}">
      <dgm:prSet/>
      <dgm:spPr/>
      <dgm:t>
        <a:bodyPr/>
        <a:lstStyle/>
        <a:p>
          <a:endParaRPr lang="en-IN"/>
        </a:p>
      </dgm:t>
    </dgm:pt>
    <dgm:pt modelId="{722BC073-B905-4B31-82DB-E724711EE408}" type="sibTrans" cxnId="{3C8F5391-64C3-4B55-AB24-275ADD87081C}">
      <dgm:prSet/>
      <dgm:spPr/>
      <dgm:t>
        <a:bodyPr/>
        <a:lstStyle/>
        <a:p>
          <a:endParaRPr lang="en-IN"/>
        </a:p>
      </dgm:t>
    </dgm:pt>
    <dgm:pt modelId="{BA76BD6E-9F84-48C8-B94A-9649B9EFF375}">
      <dgm:prSet custT="1"/>
      <dgm:spPr/>
      <dgm:t>
        <a:bodyPr/>
        <a:lstStyle/>
        <a:p>
          <a:r>
            <a:rPr lang="en-IN" sz="900" b="1" dirty="0">
              <a:latin typeface="Calibri" panose="020F0502020204030204" pitchFamily="34" charset="0"/>
              <a:cs typeface="Calibri" panose="020F0502020204030204" pitchFamily="34" charset="0"/>
            </a:rPr>
            <a:t>It will improves digestion as well as elimination of the wastes.</a:t>
          </a:r>
        </a:p>
      </dgm:t>
    </dgm:pt>
    <dgm:pt modelId="{D1E04543-B4A5-4C4A-9620-4DD5C194A2D4}" type="parTrans" cxnId="{4CB5E16F-F336-4684-ABD9-412862C87B98}">
      <dgm:prSet/>
      <dgm:spPr/>
      <dgm:t>
        <a:bodyPr/>
        <a:lstStyle/>
        <a:p>
          <a:endParaRPr lang="en-IN"/>
        </a:p>
      </dgm:t>
    </dgm:pt>
    <dgm:pt modelId="{5F856D81-70E8-4F01-8663-8C5E065A79C3}" type="sibTrans" cxnId="{4CB5E16F-F336-4684-ABD9-412862C87B98}">
      <dgm:prSet/>
      <dgm:spPr/>
      <dgm:t>
        <a:bodyPr/>
        <a:lstStyle/>
        <a:p>
          <a:endParaRPr lang="en-IN"/>
        </a:p>
      </dgm:t>
    </dgm:pt>
    <dgm:pt modelId="{C07391F5-9409-40E6-8FB5-45B08019E0A8}">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slip disc problems</a:t>
          </a:r>
        </a:p>
      </dgm:t>
    </dgm:pt>
    <dgm:pt modelId="{AD15D787-B56E-4A08-9261-B508E4636F1C}" type="parTrans" cxnId="{542C7C3D-2D52-41F7-8EF5-E5F75A4415CF}">
      <dgm:prSet/>
      <dgm:spPr/>
      <dgm:t>
        <a:bodyPr/>
        <a:lstStyle/>
        <a:p>
          <a:endParaRPr lang="en-IN"/>
        </a:p>
      </dgm:t>
    </dgm:pt>
    <dgm:pt modelId="{1969A036-94CA-4154-9E0F-11409FFD5D8F}" type="sibTrans" cxnId="{542C7C3D-2D52-41F7-8EF5-E5F75A4415CF}">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15000" r="-15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3C280F16-95ED-4A2D-8737-0C44BEC8DD0F}" srcId="{F646110E-E344-4E83-B711-7146F06AF22E}" destId="{40FECCD7-D017-4A5E-9F71-70085482195B}" srcOrd="0" destOrd="0" parTransId="{A203C2BC-6AC9-4D32-91BF-2A20070D0AD2}" sibTransId="{0529E3CA-84F2-49A5-8171-47471364120A}"/>
    <dgm:cxn modelId="{53C1871D-77DB-453B-B4D6-560C74E4972B}" type="presOf" srcId="{BA76BD6E-9F84-48C8-B94A-9649B9EFF375}" destId="{316847A7-74E8-46A7-8F40-DE0B72522927}" srcOrd="0" destOrd="5" presId="urn:microsoft.com/office/officeart/2005/8/layout/radial2"/>
    <dgm:cxn modelId="{AA9F3E22-F4AF-4DBF-80BD-80C7C2599F88}" type="presOf" srcId="{F73EA4FD-FBC6-47D8-8BB8-D6B9C322BFF7}" destId="{178E1FC9-2516-4B04-9EA6-3FDD38A9E786}" srcOrd="0" destOrd="0" presId="urn:microsoft.com/office/officeart/2005/8/layout/radial2"/>
    <dgm:cxn modelId="{27898B2A-5775-4690-9C97-F01A9B0ABE02}" type="presOf" srcId="{D7F78B77-1D01-453F-AB5E-799114046FC5}" destId="{316847A7-74E8-46A7-8F40-DE0B72522927}" srcOrd="0" destOrd="3" presId="urn:microsoft.com/office/officeart/2005/8/layout/radial2"/>
    <dgm:cxn modelId="{48D4DC2B-7DEE-45EA-9B48-0AC6459A3549}" srcId="{F73EA4FD-FBC6-47D8-8BB8-D6B9C322BFF7}" destId="{AEB06B7F-06F6-49A6-866B-374756199054}" srcOrd="2" destOrd="0" parTransId="{DCAA1160-099E-41B1-8727-5928C1E5E5A8}" sibTransId="{42AB615E-A761-456B-9DAF-325A484E4F43}"/>
    <dgm:cxn modelId="{FF05B532-607B-4A41-9DF2-508BC560C4E6}" srcId="{F73EA4FD-FBC6-47D8-8BB8-D6B9C322BFF7}" destId="{8F2097FB-FF97-4D15-9DD8-2AABFDB016A1}" srcOrd="1" destOrd="0" parTransId="{EF5DC8F1-AE41-4E0C-A479-9E5B8111E303}" sibTransId="{826C9259-F460-468E-9D43-3B0415107A8A}"/>
    <dgm:cxn modelId="{7936213D-0058-413E-BFD0-D0EA4320DA93}" type="presOf" srcId="{E9C69453-A89B-4BD5-BA1E-79DEED8AC92C}" destId="{D0D39BCB-D280-4276-8100-EB0BEEBB13AC}" srcOrd="0" destOrd="2" presId="urn:microsoft.com/office/officeart/2005/8/layout/radial2"/>
    <dgm:cxn modelId="{542C7C3D-2D52-41F7-8EF5-E5F75A4415CF}" srcId="{F646110E-E344-4E83-B711-7146F06AF22E}" destId="{C07391F5-9409-40E6-8FB5-45B08019E0A8}" srcOrd="2" destOrd="0" parTransId="{AD15D787-B56E-4A08-9261-B508E4636F1C}" sibTransId="{1969A036-94CA-4154-9E0F-11409FFD5D8F}"/>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4CB5E16F-F336-4684-ABD9-412862C87B98}" srcId="{F73EA4FD-FBC6-47D8-8BB8-D6B9C322BFF7}" destId="{BA76BD6E-9F84-48C8-B94A-9649B9EFF375}" srcOrd="5" destOrd="0" parTransId="{D1E04543-B4A5-4C4A-9620-4DD5C194A2D4}" sibTransId="{5F856D81-70E8-4F01-8663-8C5E065A79C3}"/>
    <dgm:cxn modelId="{BD3F9F59-C6CE-452C-B60C-7710C386FAC0}" type="presOf" srcId="{24AF4731-3CFD-4FAA-99FC-5C4852B4AB26}" destId="{D0D39BCB-D280-4276-8100-EB0BEEBB13AC}" srcOrd="0" destOrd="4" presId="urn:microsoft.com/office/officeart/2005/8/layout/radial2"/>
    <dgm:cxn modelId="{4C45685A-FE58-4104-A050-4F869A474DDF}" type="presOf" srcId="{C07391F5-9409-40E6-8FB5-45B08019E0A8}" destId="{714D7DA2-F13D-4964-8DD0-0A45CE139DC9}" srcOrd="0" destOrd="2"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55A2D57D-E170-4A59-A94A-4E702572EE57}" type="presOf" srcId="{BC52FC26-A4B9-4565-9557-5CD6CCC1BB73}" destId="{D0D39BCB-D280-4276-8100-EB0BEEBB13AC}" srcOrd="0" destOrd="3" presId="urn:microsoft.com/office/officeart/2005/8/layout/radial2"/>
    <dgm:cxn modelId="{6459EA80-FC30-4331-B34A-77F3A4ACB015}" type="presOf" srcId="{CA4EC796-B4EA-4E1C-8C2C-794EEFCA1E45}" destId="{D0D39BCB-D280-4276-8100-EB0BEEBB13AC}" srcOrd="0" destOrd="1" presId="urn:microsoft.com/office/officeart/2005/8/layout/radial2"/>
    <dgm:cxn modelId="{110CC08A-D280-44BD-A72C-D30044B5807E}" type="presOf" srcId="{8F7CF814-A4CD-4A05-9E7F-63129B5F1D52}" destId="{316847A7-74E8-46A7-8F40-DE0B72522927}" srcOrd="0" destOrd="4" presId="urn:microsoft.com/office/officeart/2005/8/layout/radial2"/>
    <dgm:cxn modelId="{3C8F5391-64C3-4B55-AB24-275ADD87081C}" srcId="{F73EA4FD-FBC6-47D8-8BB8-D6B9C322BFF7}" destId="{8F7CF814-A4CD-4A05-9E7F-63129B5F1D52}" srcOrd="4" destOrd="0" parTransId="{D024351A-549A-4CA1-B482-5D0329F739BD}" sibTransId="{722BC073-B905-4B31-82DB-E724711EE408}"/>
    <dgm:cxn modelId="{4364B991-2F60-4DEB-A371-CA2988A643EB}" type="presOf" srcId="{6FDB3679-5108-4908-9E00-0029ED9C7BD8}" destId="{714D7DA2-F13D-4964-8DD0-0A45CE139DC9}" srcOrd="0" destOrd="1" presId="urn:microsoft.com/office/officeart/2005/8/layout/radial2"/>
    <dgm:cxn modelId="{0CB76D97-BA3D-4315-AF0B-51A7999887AA}" type="presOf" srcId="{F646110E-E344-4E83-B711-7146F06AF22E}" destId="{38F3797C-4B2E-4751-84C1-6B01146A2E67}" srcOrd="0" destOrd="0" presId="urn:microsoft.com/office/officeart/2005/8/layout/radial2"/>
    <dgm:cxn modelId="{75E1249A-C74E-4118-AF3C-6F38D696D3A9}" srcId="{582869CF-56DB-4DE6-82D6-66A10E3E52B8}" destId="{E9C69453-A89B-4BD5-BA1E-79DEED8AC92C}" srcOrd="2" destOrd="0" parTransId="{1D839820-5BE4-43E6-A139-628A758D19FD}" sibTransId="{0A92232F-5328-49BE-908C-0332323BB4E8}"/>
    <dgm:cxn modelId="{DE2741A4-B1ED-4B5A-A270-6C2092FEDF55}" srcId="{582869CF-56DB-4DE6-82D6-66A10E3E52B8}" destId="{BC52FC26-A4B9-4565-9557-5CD6CCC1BB73}" srcOrd="3" destOrd="0" parTransId="{90CD8B2C-34C2-4C05-A55C-471C58049997}" sibTransId="{79C8F044-EDB5-4CEE-AD30-80E0DAEB1A54}"/>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13C239C0-E9FF-4C26-A634-7A985ED382EC}" srcId="{582869CF-56DB-4DE6-82D6-66A10E3E52B8}" destId="{CA4EC796-B4EA-4E1C-8C2C-794EEFCA1E45}" srcOrd="1" destOrd="0" parTransId="{B4C4C4B4-6EA0-4C9F-9FCE-0638CD401F5C}" sibTransId="{B878CC59-A9D5-4848-8F3A-3602CB333033}"/>
    <dgm:cxn modelId="{9BBBA0C4-BE27-469D-952D-C78191F80F4D}" srcId="{582869CF-56DB-4DE6-82D6-66A10E3E52B8}" destId="{24AF4731-3CFD-4FAA-99FC-5C4852B4AB26}" srcOrd="4" destOrd="0" parTransId="{27382324-6770-4A02-84C2-F1ECE6513B9D}" sibTransId="{EC67A1C4-7150-49A7-8B70-949C1234C91A}"/>
    <dgm:cxn modelId="{F51207D0-A336-4783-B77D-A39B66C7EA5D}" srcId="{8D8EEA33-04F2-48EA-82AC-E38FDF673240}" destId="{582869CF-56DB-4DE6-82D6-66A10E3E52B8}" srcOrd="0" destOrd="0" parTransId="{05B63CD2-6606-43A7-81AC-699F9409A1A8}" sibTransId="{60FA756F-FB22-444A-920C-D2F70E8EDE41}"/>
    <dgm:cxn modelId="{24FF55D9-CB5C-4458-84DB-6DC8A9A7E68D}" type="presOf" srcId="{8F2097FB-FF97-4D15-9DD8-2AABFDB016A1}" destId="{316847A7-74E8-46A7-8F40-DE0B72522927}" srcOrd="0" destOrd="1" presId="urn:microsoft.com/office/officeart/2005/8/layout/radial2"/>
    <dgm:cxn modelId="{471FFDEC-8B44-4CE4-8995-71114A703FE3}" type="presOf" srcId="{1A007D51-8B18-49AD-8B0A-32D88EA19919}" destId="{D0D39BCB-D280-4276-8100-EB0BEEBB13AC}" srcOrd="0" destOrd="5"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3A924DF2-16CB-4D25-A648-2522A3ED37EA}" srcId="{F646110E-E344-4E83-B711-7146F06AF22E}" destId="{6FDB3679-5108-4908-9E00-0029ED9C7BD8}" srcOrd="1" destOrd="0" parTransId="{9287FFD8-8877-4A3D-892F-AD2BDEE25C6D}" sibTransId="{82974C7B-D402-451C-86BE-1584E967583F}"/>
    <dgm:cxn modelId="{27CB59F4-2FB2-4F44-A268-E9BCB6A18983}" type="presOf" srcId="{8D8EEA33-04F2-48EA-82AC-E38FDF673240}" destId="{4ADA125B-DF7E-4142-883D-730E480B2EB9}" srcOrd="0" destOrd="0" presId="urn:microsoft.com/office/officeart/2005/8/layout/radial2"/>
    <dgm:cxn modelId="{CA02EDF4-F363-4606-B992-D9DCC366EA46}" type="presOf" srcId="{AEB06B7F-06F6-49A6-866B-374756199054}" destId="{316847A7-74E8-46A7-8F40-DE0B72522927}" srcOrd="0" destOrd="2" presId="urn:microsoft.com/office/officeart/2005/8/layout/radial2"/>
    <dgm:cxn modelId="{059DD1F9-C1EA-406A-A97C-B47C9DF259A2}" srcId="{F73EA4FD-FBC6-47D8-8BB8-D6B9C322BFF7}" destId="{D7F78B77-1D01-453F-AB5E-799114046FC5}" srcOrd="3" destOrd="0" parTransId="{7DBE8984-D7D8-42A9-BDDF-3E48DFE80C3D}" sibTransId="{B880F155-15AB-4AD2-9644-822EAD4C1FD5}"/>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5ACB34FE-EEED-4A3F-BFCC-E4C358500B8F}" srcId="{582869CF-56DB-4DE6-82D6-66A10E3E52B8}" destId="{1A007D51-8B18-49AD-8B0A-32D88EA19919}" srcOrd="5" destOrd="0" parTransId="{65CCA4B8-1EA4-49FD-AD40-01D1917965A6}" sibTransId="{49063AAC-33BA-4A40-AE29-0416CDD6D6F9}"/>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US" sz="800" b="1" dirty="0">
              <a:latin typeface="Calibri" panose="020F0502020204030204" pitchFamily="34" charset="0"/>
              <a:cs typeface="Calibri" panose="020F0502020204030204" pitchFamily="34" charset="0"/>
            </a:rPr>
            <a:t>You must begin by assuming </a:t>
          </a:r>
          <a:r>
            <a:rPr lang="en-US" sz="800" b="1" dirty="0" err="1">
              <a:latin typeface="Calibri" panose="020F0502020204030204" pitchFamily="34" charset="0"/>
              <a:cs typeface="Calibri" panose="020F0502020204030204" pitchFamily="34" charset="0"/>
            </a:rPr>
            <a:t>Tadasana</a:t>
          </a:r>
          <a:r>
            <a:rPr lang="en-US" sz="800" b="1" dirty="0">
              <a:latin typeface="Calibri" panose="020F0502020204030204" pitchFamily="34" charset="0"/>
              <a:cs typeface="Calibri" panose="020F0502020204030204" pitchFamily="34" charset="0"/>
            </a:rPr>
            <a:t>.</a:t>
          </a:r>
          <a:endParaRPr lang="en-IN" sz="800" b="1" dirty="0">
            <a:latin typeface="Calibri" panose="020F0502020204030204" pitchFamily="34" charset="0"/>
            <a:cs typeface="Calibri" panose="020F0502020204030204" pitchFamily="34" charset="0"/>
          </a:endParaRP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During shoulder or neck injuries.</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BA76BD6E-9F84-48C8-B94A-9649B9EFF375}">
      <dgm:prSet custT="1"/>
      <dgm:spPr/>
      <dgm:t>
        <a:bodyPr/>
        <a:lstStyle/>
        <a:p>
          <a:r>
            <a:rPr lang="en-US" sz="900" b="1" dirty="0">
              <a:latin typeface="Calibri" panose="020F0502020204030204" pitchFamily="34" charset="0"/>
              <a:cs typeface="Calibri" panose="020F0502020204030204" pitchFamily="34" charset="0"/>
            </a:rPr>
            <a:t>It gives the belly a good stretch.</a:t>
          </a:r>
          <a:endParaRPr lang="en-IN" sz="900" b="1" dirty="0">
            <a:latin typeface="Calibri" panose="020F0502020204030204" pitchFamily="34" charset="0"/>
            <a:cs typeface="Calibri" panose="020F0502020204030204" pitchFamily="34" charset="0"/>
          </a:endParaRPr>
        </a:p>
      </dgm:t>
    </dgm:pt>
    <dgm:pt modelId="{D1E04543-B4A5-4C4A-9620-4DD5C194A2D4}" type="parTrans" cxnId="{4CB5E16F-F336-4684-ABD9-412862C87B98}">
      <dgm:prSet/>
      <dgm:spPr/>
      <dgm:t>
        <a:bodyPr/>
        <a:lstStyle/>
        <a:p>
          <a:endParaRPr lang="en-IN"/>
        </a:p>
      </dgm:t>
    </dgm:pt>
    <dgm:pt modelId="{5F856D81-70E8-4F01-8663-8C5E065A79C3}" type="sibTrans" cxnId="{4CB5E16F-F336-4684-ABD9-412862C87B98}">
      <dgm:prSet/>
      <dgm:spPr/>
      <dgm:t>
        <a:bodyPr/>
        <a:lstStyle/>
        <a:p>
          <a:endParaRPr lang="en-IN"/>
        </a:p>
      </dgm:t>
    </dgm:pt>
    <dgm:pt modelId="{4F825BC5-DA47-4926-BD54-4134D707BAF5}">
      <dgm:prSet phldrT="[Text]" custT="1"/>
      <dgm:spPr/>
      <dgm:t>
        <a:bodyPr/>
        <a:lstStyle/>
        <a:p>
          <a:r>
            <a:rPr lang="en-US" sz="800" b="1" dirty="0">
              <a:latin typeface="Calibri" panose="020F0502020204030204" pitchFamily="34" charset="0"/>
              <a:cs typeface="Calibri" panose="020F0502020204030204" pitchFamily="34" charset="0"/>
            </a:rPr>
            <a:t>Stand with your arms at your sides. Make sure that your arms are parallel to each other.</a:t>
          </a:r>
          <a:endParaRPr lang="en-IN" sz="800" b="1" dirty="0">
            <a:latin typeface="Calibri" panose="020F0502020204030204" pitchFamily="34" charset="0"/>
            <a:cs typeface="Calibri" panose="020F0502020204030204" pitchFamily="34" charset="0"/>
          </a:endParaRPr>
        </a:p>
      </dgm:t>
    </dgm:pt>
    <dgm:pt modelId="{4EDADCA1-5D27-4B3D-B3AB-E3AD7BDACF4E}" type="parTrans" cxnId="{96340804-2535-4C74-B034-D2BFC00FF2D3}">
      <dgm:prSet/>
      <dgm:spPr/>
      <dgm:t>
        <a:bodyPr/>
        <a:lstStyle/>
        <a:p>
          <a:endParaRPr lang="en-IN"/>
        </a:p>
      </dgm:t>
    </dgm:pt>
    <dgm:pt modelId="{19A476B8-6CA1-4C45-82D6-80B02D704C34}" type="sibTrans" cxnId="{96340804-2535-4C74-B034-D2BFC00FF2D3}">
      <dgm:prSet/>
      <dgm:spPr/>
      <dgm:t>
        <a:bodyPr/>
        <a:lstStyle/>
        <a:p>
          <a:endParaRPr lang="en-IN"/>
        </a:p>
      </dgm:t>
    </dgm:pt>
    <dgm:pt modelId="{7EEE238C-7607-4924-8B92-600BF1B2309B}">
      <dgm:prSet phldrT="[Text]" custT="1"/>
      <dgm:spPr/>
      <dgm:t>
        <a:bodyPr/>
        <a:lstStyle/>
        <a:p>
          <a:r>
            <a:rPr lang="en-US" sz="800" b="1" dirty="0">
              <a:latin typeface="Calibri" panose="020F0502020204030204" pitchFamily="34" charset="0"/>
              <a:cs typeface="Calibri" panose="020F0502020204030204" pitchFamily="34" charset="0"/>
            </a:rPr>
            <a:t>Your arms must be straight at all times such that they are activated all throughout, till your fingertips.</a:t>
          </a:r>
          <a:endParaRPr lang="en-IN" sz="800" b="1" dirty="0">
            <a:latin typeface="Calibri" panose="020F0502020204030204" pitchFamily="34" charset="0"/>
            <a:cs typeface="Calibri" panose="020F0502020204030204" pitchFamily="34" charset="0"/>
          </a:endParaRPr>
        </a:p>
      </dgm:t>
    </dgm:pt>
    <dgm:pt modelId="{8E8C5933-A16C-48FC-8F78-424875FAF41A}" type="parTrans" cxnId="{E3041C4E-8AFF-4C6B-91A1-47103C321FB0}">
      <dgm:prSet/>
      <dgm:spPr/>
      <dgm:t>
        <a:bodyPr/>
        <a:lstStyle/>
        <a:p>
          <a:endParaRPr lang="en-IN"/>
        </a:p>
      </dgm:t>
    </dgm:pt>
    <dgm:pt modelId="{8FD6D92A-EE13-470F-AB1A-190AB9EA10CB}" type="sibTrans" cxnId="{E3041C4E-8AFF-4C6B-91A1-47103C321FB0}">
      <dgm:prSet/>
      <dgm:spPr/>
      <dgm:t>
        <a:bodyPr/>
        <a:lstStyle/>
        <a:p>
          <a:endParaRPr lang="en-IN"/>
        </a:p>
      </dgm:t>
    </dgm:pt>
    <dgm:pt modelId="{337DDB22-326E-4889-BAB2-5ED3C3D60CBC}">
      <dgm:prSet phldrT="[Text]" custT="1"/>
      <dgm:spPr/>
      <dgm:t>
        <a:bodyPr/>
        <a:lstStyle/>
        <a:p>
          <a:r>
            <a:rPr lang="en-US" sz="800" b="1" dirty="0">
              <a:latin typeface="Calibri" panose="020F0502020204030204" pitchFamily="34" charset="0"/>
              <a:cs typeface="Calibri" panose="020F0502020204030204" pitchFamily="34" charset="0"/>
            </a:rPr>
            <a:t>Move your gaze upwards.</a:t>
          </a:r>
          <a:endParaRPr lang="en-IN" sz="800" b="1" dirty="0">
            <a:latin typeface="Calibri" panose="020F0502020204030204" pitchFamily="34" charset="0"/>
            <a:cs typeface="Calibri" panose="020F0502020204030204" pitchFamily="34" charset="0"/>
          </a:endParaRPr>
        </a:p>
      </dgm:t>
    </dgm:pt>
    <dgm:pt modelId="{DD3347B6-C727-4DF8-8BA4-D9D8AD879E92}" type="parTrans" cxnId="{19CE54DA-3BED-443A-A776-3656EE3ABF49}">
      <dgm:prSet/>
      <dgm:spPr/>
      <dgm:t>
        <a:bodyPr/>
        <a:lstStyle/>
        <a:p>
          <a:endParaRPr lang="en-IN"/>
        </a:p>
      </dgm:t>
    </dgm:pt>
    <dgm:pt modelId="{17BB23C0-5469-4534-832E-1C49A63D7745}" type="sibTrans" cxnId="{19CE54DA-3BED-443A-A776-3656EE3ABF49}">
      <dgm:prSet/>
      <dgm:spPr/>
      <dgm:t>
        <a:bodyPr/>
        <a:lstStyle/>
        <a:p>
          <a:endParaRPr lang="en-IN"/>
        </a:p>
      </dgm:t>
    </dgm:pt>
    <dgm:pt modelId="{46874F39-85BC-41F0-B4B3-C9F0F38CCE9F}">
      <dgm:prSet phldrT="[Text]" custT="1"/>
      <dgm:spPr/>
      <dgm:t>
        <a:bodyPr/>
        <a:lstStyle/>
        <a:p>
          <a:r>
            <a:rPr lang="en-US" sz="800" b="1" dirty="0">
              <a:latin typeface="Calibri" panose="020F0502020204030204" pitchFamily="34" charset="0"/>
              <a:cs typeface="Calibri" panose="020F0502020204030204" pitchFamily="34" charset="0"/>
            </a:rPr>
            <a:t>Straighten your legs, but do not lock your knees.</a:t>
          </a:r>
          <a:endParaRPr lang="en-IN" sz="800" b="1" dirty="0">
            <a:latin typeface="Calibri" panose="020F0502020204030204" pitchFamily="34" charset="0"/>
            <a:cs typeface="Calibri" panose="020F0502020204030204" pitchFamily="34" charset="0"/>
          </a:endParaRPr>
        </a:p>
      </dgm:t>
    </dgm:pt>
    <dgm:pt modelId="{D3D46950-9B76-4632-A161-478B4C1085D2}" type="parTrans" cxnId="{7CB140B2-96D2-41E0-86C4-4F45D4CDB696}">
      <dgm:prSet/>
      <dgm:spPr/>
      <dgm:t>
        <a:bodyPr/>
        <a:lstStyle/>
        <a:p>
          <a:endParaRPr lang="en-IN"/>
        </a:p>
      </dgm:t>
    </dgm:pt>
    <dgm:pt modelId="{6B9ACF95-CCFF-4065-BC46-8A635F0705E6}" type="sibTrans" cxnId="{7CB140B2-96D2-41E0-86C4-4F45D4CDB696}">
      <dgm:prSet/>
      <dgm:spPr/>
      <dgm:t>
        <a:bodyPr/>
        <a:lstStyle/>
        <a:p>
          <a:endParaRPr lang="en-IN"/>
        </a:p>
      </dgm:t>
    </dgm:pt>
    <dgm:pt modelId="{A37CE24F-13B7-4B29-BB0A-7010F9667FBA}">
      <dgm:prSet custT="1"/>
      <dgm:spPr/>
      <dgm:t>
        <a:bodyPr/>
        <a:lstStyle/>
        <a:p>
          <a:r>
            <a:rPr lang="en-US" sz="900" b="1" dirty="0">
              <a:latin typeface="Calibri" panose="020F0502020204030204" pitchFamily="34" charset="0"/>
              <a:cs typeface="Calibri" panose="020F0502020204030204" pitchFamily="34" charset="0"/>
            </a:rPr>
            <a:t>It improves digestion.</a:t>
          </a:r>
          <a:endParaRPr lang="en-IN" sz="900" b="1" dirty="0">
            <a:latin typeface="Calibri" panose="020F0502020204030204" pitchFamily="34" charset="0"/>
            <a:cs typeface="Calibri" panose="020F0502020204030204" pitchFamily="34" charset="0"/>
          </a:endParaRPr>
        </a:p>
      </dgm:t>
    </dgm:pt>
    <dgm:pt modelId="{B83D1035-DC19-4498-B7E7-E4C4B17720CC}" type="parTrans" cxnId="{A442FC4B-8915-4D25-AE80-B0A21D21E49C}">
      <dgm:prSet/>
      <dgm:spPr/>
      <dgm:t>
        <a:bodyPr/>
        <a:lstStyle/>
        <a:p>
          <a:endParaRPr lang="en-IN"/>
        </a:p>
      </dgm:t>
    </dgm:pt>
    <dgm:pt modelId="{A2964362-7F30-461E-BF01-3902BDD63652}" type="sibTrans" cxnId="{A442FC4B-8915-4D25-AE80-B0A21D21E49C}">
      <dgm:prSet/>
      <dgm:spPr/>
      <dgm:t>
        <a:bodyPr/>
        <a:lstStyle/>
        <a:p>
          <a:endParaRPr lang="en-IN"/>
        </a:p>
      </dgm:t>
    </dgm:pt>
    <dgm:pt modelId="{7EB82DAF-7B4C-41CA-A2F6-59BB1502F20F}">
      <dgm:prSet custT="1"/>
      <dgm:spPr/>
      <dgm:t>
        <a:bodyPr/>
        <a:lstStyle/>
        <a:p>
          <a:r>
            <a:rPr lang="en-US" sz="900" b="1" dirty="0">
              <a:latin typeface="Calibri" panose="020F0502020204030204" pitchFamily="34" charset="0"/>
              <a:cs typeface="Calibri" panose="020F0502020204030204" pitchFamily="34" charset="0"/>
            </a:rPr>
            <a:t>It relieves stress and anxiety.</a:t>
          </a:r>
          <a:endParaRPr lang="en-IN" sz="900" b="1" dirty="0">
            <a:latin typeface="Calibri" panose="020F0502020204030204" pitchFamily="34" charset="0"/>
            <a:cs typeface="Calibri" panose="020F0502020204030204" pitchFamily="34" charset="0"/>
          </a:endParaRPr>
        </a:p>
      </dgm:t>
    </dgm:pt>
    <dgm:pt modelId="{8EB16494-341E-4BAC-9A5B-A694F81C1848}" type="parTrans" cxnId="{9CDDD88F-AC59-4751-8D3F-11D27F8D37B7}">
      <dgm:prSet/>
      <dgm:spPr/>
      <dgm:t>
        <a:bodyPr/>
        <a:lstStyle/>
        <a:p>
          <a:endParaRPr lang="en-IN"/>
        </a:p>
      </dgm:t>
    </dgm:pt>
    <dgm:pt modelId="{4CEAEEA4-2677-4C33-95EF-153F3F0C4BA0}" type="sibTrans" cxnId="{9CDDD88F-AC59-4751-8D3F-11D27F8D37B7}">
      <dgm:prSet/>
      <dgm:spPr/>
      <dgm:t>
        <a:bodyPr/>
        <a:lstStyle/>
        <a:p>
          <a:endParaRPr lang="en-IN"/>
        </a:p>
      </dgm:t>
    </dgm:pt>
    <dgm:pt modelId="{2481B71C-5DA4-459E-AA46-2E69245EC5AA}">
      <dgm:prSet custT="1"/>
      <dgm:spPr/>
      <dgm:t>
        <a:bodyPr/>
        <a:lstStyle/>
        <a:p>
          <a:r>
            <a:rPr lang="en-US" sz="900" b="1" dirty="0">
              <a:latin typeface="Calibri" panose="020F0502020204030204" pitchFamily="34" charset="0"/>
              <a:cs typeface="Calibri" panose="020F0502020204030204" pitchFamily="34" charset="0"/>
            </a:rPr>
            <a:t>It enhances body posture.</a:t>
          </a:r>
          <a:endParaRPr lang="en-IN" sz="900" b="1" dirty="0">
            <a:latin typeface="Calibri" panose="020F0502020204030204" pitchFamily="34" charset="0"/>
            <a:cs typeface="Calibri" panose="020F0502020204030204" pitchFamily="34" charset="0"/>
          </a:endParaRPr>
        </a:p>
      </dgm:t>
    </dgm:pt>
    <dgm:pt modelId="{4B20B2A8-D2D0-444A-997E-9F276FC6E8BC}" type="parTrans" cxnId="{C07A1B52-BD94-4B28-873E-111FB6784F4D}">
      <dgm:prSet/>
      <dgm:spPr/>
      <dgm:t>
        <a:bodyPr/>
        <a:lstStyle/>
        <a:p>
          <a:endParaRPr lang="en-IN"/>
        </a:p>
      </dgm:t>
    </dgm:pt>
    <dgm:pt modelId="{23CA00B4-EB2B-47F4-89D5-C07404ED8EC7}" type="sibTrans" cxnId="{C07A1B52-BD94-4B28-873E-111FB6784F4D}">
      <dgm:prSet/>
      <dgm:spPr/>
      <dgm:t>
        <a:bodyPr/>
        <a:lstStyle/>
        <a:p>
          <a:endParaRPr lang="en-IN"/>
        </a:p>
      </dgm:t>
    </dgm:pt>
    <dgm:pt modelId="{0A97CAF2-119C-475F-99EF-1C4D48E2F67E}">
      <dgm:prSet custT="1"/>
      <dgm:spPr/>
      <dgm:t>
        <a:bodyPr/>
        <a:lstStyle/>
        <a:p>
          <a:r>
            <a:rPr lang="en-US" sz="900" b="1" dirty="0">
              <a:latin typeface="Calibri" panose="020F0502020204030204" pitchFamily="34" charset="0"/>
              <a:cs typeface="Calibri" panose="020F0502020204030204" pitchFamily="34" charset="0"/>
            </a:rPr>
            <a:t>It increases the capacity of the lungs.</a:t>
          </a:r>
          <a:endParaRPr lang="en-IN" sz="900" b="1" dirty="0">
            <a:latin typeface="Calibri" panose="020F0502020204030204" pitchFamily="34" charset="0"/>
            <a:cs typeface="Calibri" panose="020F0502020204030204" pitchFamily="34" charset="0"/>
          </a:endParaRPr>
        </a:p>
      </dgm:t>
    </dgm:pt>
    <dgm:pt modelId="{B167348A-18A5-4BFA-940D-A678DEDC0FB2}" type="parTrans" cxnId="{1E8B6EF6-AB31-4CF0-8B16-E028CE8D8086}">
      <dgm:prSet/>
      <dgm:spPr/>
      <dgm:t>
        <a:bodyPr/>
        <a:lstStyle/>
        <a:p>
          <a:endParaRPr lang="en-IN"/>
        </a:p>
      </dgm:t>
    </dgm:pt>
    <dgm:pt modelId="{1AAC24EB-89A0-4005-86D1-1548375845D0}" type="sibTrans" cxnId="{1E8B6EF6-AB31-4CF0-8B16-E028CE8D8086}">
      <dgm:prSet/>
      <dgm:spPr/>
      <dgm:t>
        <a:bodyPr/>
        <a:lstStyle/>
        <a:p>
          <a:endParaRPr lang="en-IN"/>
        </a:p>
      </dgm:t>
    </dgm:pt>
    <dgm:pt modelId="{E83594C8-6785-46FA-B8B3-D43274E032C5}">
      <dgm:prSet custT="1"/>
      <dgm:spPr/>
      <dgm:t>
        <a:bodyPr/>
        <a:lstStyle/>
        <a:p>
          <a:r>
            <a:rPr lang="en-US" sz="900" b="1" dirty="0">
              <a:latin typeface="Calibri" panose="020F0502020204030204" pitchFamily="34" charset="0"/>
              <a:cs typeface="Calibri" panose="020F0502020204030204" pitchFamily="34" charset="0"/>
            </a:rPr>
            <a:t>It improves blood circulation in the body.</a:t>
          </a:r>
          <a:endParaRPr lang="en-IN" sz="900" b="1" dirty="0">
            <a:latin typeface="Calibri" panose="020F0502020204030204" pitchFamily="34" charset="0"/>
            <a:cs typeface="Calibri" panose="020F0502020204030204" pitchFamily="34" charset="0"/>
          </a:endParaRPr>
        </a:p>
      </dgm:t>
    </dgm:pt>
    <dgm:pt modelId="{D4464D48-F404-4DCA-B46C-CD6BFE411724}" type="parTrans" cxnId="{FC8A3733-9AB4-4677-8E92-52318FA054BF}">
      <dgm:prSet/>
      <dgm:spPr/>
      <dgm:t>
        <a:bodyPr/>
        <a:lstStyle/>
        <a:p>
          <a:endParaRPr lang="en-IN"/>
        </a:p>
      </dgm:t>
    </dgm:pt>
    <dgm:pt modelId="{D5FCCD31-6F83-4299-937E-991CEC3DBEBD}" type="sibTrans" cxnId="{FC8A3733-9AB4-4677-8E92-52318FA054BF}">
      <dgm:prSet/>
      <dgm:spPr/>
      <dgm:t>
        <a:bodyPr/>
        <a:lstStyle/>
        <a:p>
          <a:endParaRPr lang="en-IN"/>
        </a:p>
      </dgm:t>
    </dgm:pt>
    <dgm:pt modelId="{DAD82361-8C1D-4FD8-823C-286824D8AE89}">
      <dgm:prSet custT="1"/>
      <dgm:spPr/>
      <dgm:t>
        <a:bodyPr/>
        <a:lstStyle/>
        <a:p>
          <a:r>
            <a:rPr lang="en-US" sz="900" b="1" dirty="0">
              <a:latin typeface="Calibri" panose="020F0502020204030204" pitchFamily="34" charset="0"/>
              <a:cs typeface="Calibri" panose="020F0502020204030204" pitchFamily="34" charset="0"/>
            </a:rPr>
            <a:t>It eases sciatica.</a:t>
          </a:r>
          <a:endParaRPr lang="en-IN" sz="900" b="1" dirty="0">
            <a:latin typeface="Calibri" panose="020F0502020204030204" pitchFamily="34" charset="0"/>
            <a:cs typeface="Calibri" panose="020F0502020204030204" pitchFamily="34" charset="0"/>
          </a:endParaRPr>
        </a:p>
      </dgm:t>
    </dgm:pt>
    <dgm:pt modelId="{EEB928E8-A17A-4814-897C-588E62F0BF16}" type="parTrans" cxnId="{9214DDE4-B68D-4F67-8F89-5A8F52C1ED57}">
      <dgm:prSet/>
      <dgm:spPr/>
      <dgm:t>
        <a:bodyPr/>
        <a:lstStyle/>
        <a:p>
          <a:endParaRPr lang="en-IN"/>
        </a:p>
      </dgm:t>
    </dgm:pt>
    <dgm:pt modelId="{48EAE5B7-3E9E-4023-9E87-CBB8306D7AA3}" type="sibTrans" cxnId="{9214DDE4-B68D-4F67-8F89-5A8F52C1ED57}">
      <dgm:prSet/>
      <dgm:spPr/>
      <dgm:t>
        <a:bodyPr/>
        <a:lstStyle/>
        <a:p>
          <a:endParaRPr lang="en-IN"/>
        </a:p>
      </dgm:t>
    </dgm:pt>
    <dgm:pt modelId="{6F64078E-6277-4C50-A209-D70D122A3A6F}">
      <dgm:prSet custT="1"/>
      <dgm:spPr/>
      <dgm:t>
        <a:bodyPr/>
        <a:lstStyle/>
        <a:p>
          <a:r>
            <a:rPr lang="en-US" sz="900" b="1" dirty="0">
              <a:latin typeface="Calibri" panose="020F0502020204030204" pitchFamily="34" charset="0"/>
              <a:cs typeface="Calibri" panose="020F0502020204030204" pitchFamily="34" charset="0"/>
            </a:rPr>
            <a:t>It helps in tightening the abdomen.</a:t>
          </a:r>
          <a:endParaRPr lang="en-IN" sz="900" b="1" dirty="0">
            <a:latin typeface="Calibri" panose="020F0502020204030204" pitchFamily="34" charset="0"/>
            <a:cs typeface="Calibri" panose="020F0502020204030204" pitchFamily="34" charset="0"/>
          </a:endParaRPr>
        </a:p>
      </dgm:t>
    </dgm:pt>
    <dgm:pt modelId="{E046A44A-6650-4B36-BA0B-81917726B014}" type="parTrans" cxnId="{A72D4183-57D7-4FCC-9F3F-341C5DD31C4D}">
      <dgm:prSet/>
      <dgm:spPr/>
      <dgm:t>
        <a:bodyPr/>
        <a:lstStyle/>
        <a:p>
          <a:endParaRPr lang="en-IN"/>
        </a:p>
      </dgm:t>
    </dgm:pt>
    <dgm:pt modelId="{45E3B5BF-0D7D-4521-B15F-F109FA2B7EBD}" type="sibTrans" cxnId="{A72D4183-57D7-4FCC-9F3F-341C5DD31C4D}">
      <dgm:prSet/>
      <dgm:spPr/>
      <dgm:t>
        <a:bodyPr/>
        <a:lstStyle/>
        <a:p>
          <a:endParaRPr lang="en-IN"/>
        </a:p>
      </dgm:t>
    </dgm:pt>
    <dgm:pt modelId="{993A35F0-11BD-4BFD-A301-27B2E75890A8}">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Experiencing dizziness.</a:t>
          </a:r>
          <a:endParaRPr lang="en-IN" sz="1000" b="1" dirty="0">
            <a:solidFill>
              <a:srgbClr val="FF0000"/>
            </a:solidFill>
            <a:latin typeface="Calibri" panose="020F0502020204030204" pitchFamily="34" charset="0"/>
            <a:cs typeface="Calibri" panose="020F0502020204030204" pitchFamily="34" charset="0"/>
          </a:endParaRPr>
        </a:p>
      </dgm:t>
    </dgm:pt>
    <dgm:pt modelId="{E1DA3202-D706-414D-B591-C403F616EB79}" type="parTrans" cxnId="{52EE5E47-40E5-4729-AE25-3604ECAA1972}">
      <dgm:prSet/>
      <dgm:spPr/>
      <dgm:t>
        <a:bodyPr/>
        <a:lstStyle/>
        <a:p>
          <a:endParaRPr lang="en-IN"/>
        </a:p>
      </dgm:t>
    </dgm:pt>
    <dgm:pt modelId="{C040FA43-F077-4654-97AB-56A72E397E89}" type="sibTrans" cxnId="{52EE5E47-40E5-4729-AE25-3604ECAA1972}">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3000" r="-3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B9B4B901-0F35-45F0-8D46-19800744ED11}" type="presOf" srcId="{4F825BC5-DA47-4926-BD54-4134D707BAF5}" destId="{D0D39BCB-D280-4276-8100-EB0BEEBB13AC}" srcOrd="0" destOrd="1" presId="urn:microsoft.com/office/officeart/2005/8/layout/radial2"/>
    <dgm:cxn modelId="{96340804-2535-4C74-B034-D2BFC00FF2D3}" srcId="{582869CF-56DB-4DE6-82D6-66A10E3E52B8}" destId="{4F825BC5-DA47-4926-BD54-4134D707BAF5}" srcOrd="1" destOrd="0" parTransId="{4EDADCA1-5D27-4B3D-B3AB-E3AD7BDACF4E}" sibTransId="{19A476B8-6CA1-4C45-82D6-80B02D704C34}"/>
    <dgm:cxn modelId="{3C280F16-95ED-4A2D-8737-0C44BEC8DD0F}" srcId="{F646110E-E344-4E83-B711-7146F06AF22E}" destId="{40FECCD7-D017-4A5E-9F71-70085482195B}" srcOrd="0" destOrd="0" parTransId="{A203C2BC-6AC9-4D32-91BF-2A20070D0AD2}" sibTransId="{0529E3CA-84F2-49A5-8171-47471364120A}"/>
    <dgm:cxn modelId="{53C1871D-77DB-453B-B4D6-560C74E4972B}" type="presOf" srcId="{BA76BD6E-9F84-48C8-B94A-9649B9EFF375}" destId="{316847A7-74E8-46A7-8F40-DE0B72522927}" srcOrd="0" destOrd="0" presId="urn:microsoft.com/office/officeart/2005/8/layout/radial2"/>
    <dgm:cxn modelId="{AA9F3E22-F4AF-4DBF-80BD-80C7C2599F88}" type="presOf" srcId="{F73EA4FD-FBC6-47D8-8BB8-D6B9C322BFF7}" destId="{178E1FC9-2516-4B04-9EA6-3FDD38A9E786}" srcOrd="0" destOrd="0" presId="urn:microsoft.com/office/officeart/2005/8/layout/radial2"/>
    <dgm:cxn modelId="{3326C527-372F-44AC-92C5-B1417824393A}" type="presOf" srcId="{0A97CAF2-119C-475F-99EF-1C4D48E2F67E}" destId="{316847A7-74E8-46A7-8F40-DE0B72522927}" srcOrd="0" destOrd="4" presId="urn:microsoft.com/office/officeart/2005/8/layout/radial2"/>
    <dgm:cxn modelId="{FC8A3733-9AB4-4677-8E92-52318FA054BF}" srcId="{F73EA4FD-FBC6-47D8-8BB8-D6B9C322BFF7}" destId="{E83594C8-6785-46FA-B8B3-D43274E032C5}" srcOrd="5" destOrd="0" parTransId="{D4464D48-F404-4DCA-B46C-CD6BFE411724}" sibTransId="{D5FCCD31-6F83-4299-937E-991CEC3DBEBD}"/>
    <dgm:cxn modelId="{D069CE34-5BA2-4F60-A666-993E9EDD3CF1}" type="presOf" srcId="{46874F39-85BC-41F0-B4B3-C9F0F38CCE9F}" destId="{D0D39BCB-D280-4276-8100-EB0BEEBB13AC}" srcOrd="0" destOrd="4"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60630F66-8CEC-416E-AAA4-25C079ACB065}" type="presOf" srcId="{18209416-638C-44FB-99C1-0A2587E2B33F}" destId="{D0D39BCB-D280-4276-8100-EB0BEEBB13AC}" srcOrd="0" destOrd="0" presId="urn:microsoft.com/office/officeart/2005/8/layout/radial2"/>
    <dgm:cxn modelId="{52EE5E47-40E5-4729-AE25-3604ECAA1972}" srcId="{F646110E-E344-4E83-B711-7146F06AF22E}" destId="{993A35F0-11BD-4BFD-A301-27B2E75890A8}" srcOrd="1" destOrd="0" parTransId="{E1DA3202-D706-414D-B591-C403F616EB79}" sibTransId="{C040FA43-F077-4654-97AB-56A72E397E89}"/>
    <dgm:cxn modelId="{AD71A249-7D6D-491A-8A2E-6ABEFE7DC94A}" type="presOf" srcId="{337DDB22-326E-4889-BAB2-5ED3C3D60CBC}" destId="{D0D39BCB-D280-4276-8100-EB0BEEBB13AC}" srcOrd="0" destOrd="3" presId="urn:microsoft.com/office/officeart/2005/8/layout/radial2"/>
    <dgm:cxn modelId="{A442FC4B-8915-4D25-AE80-B0A21D21E49C}" srcId="{F73EA4FD-FBC6-47D8-8BB8-D6B9C322BFF7}" destId="{A37CE24F-13B7-4B29-BB0A-7010F9667FBA}" srcOrd="1" destOrd="0" parTransId="{B83D1035-DC19-4498-B7E7-E4C4B17720CC}" sibTransId="{A2964362-7F30-461E-BF01-3902BDD63652}"/>
    <dgm:cxn modelId="{E3041C4E-8AFF-4C6B-91A1-47103C321FB0}" srcId="{582869CF-56DB-4DE6-82D6-66A10E3E52B8}" destId="{7EEE238C-7607-4924-8B92-600BF1B2309B}" srcOrd="2" destOrd="0" parTransId="{8E8C5933-A16C-48FC-8F78-424875FAF41A}" sibTransId="{8FD6D92A-EE13-470F-AB1A-190AB9EA10CB}"/>
    <dgm:cxn modelId="{4CB5E16F-F336-4684-ABD9-412862C87B98}" srcId="{F73EA4FD-FBC6-47D8-8BB8-D6B9C322BFF7}" destId="{BA76BD6E-9F84-48C8-B94A-9649B9EFF375}" srcOrd="0" destOrd="0" parTransId="{D1E04543-B4A5-4C4A-9620-4DD5C194A2D4}" sibTransId="{5F856D81-70E8-4F01-8663-8C5E065A79C3}"/>
    <dgm:cxn modelId="{C07A1B52-BD94-4B28-873E-111FB6784F4D}" srcId="{F73EA4FD-FBC6-47D8-8BB8-D6B9C322BFF7}" destId="{2481B71C-5DA4-459E-AA46-2E69245EC5AA}" srcOrd="3" destOrd="0" parTransId="{4B20B2A8-D2D0-444A-997E-9F276FC6E8BC}" sibTransId="{23CA00B4-EB2B-47F4-89D5-C07404ED8EC7}"/>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A72D4183-57D7-4FCC-9F3F-341C5DD31C4D}" srcId="{F73EA4FD-FBC6-47D8-8BB8-D6B9C322BFF7}" destId="{6F64078E-6277-4C50-A209-D70D122A3A6F}" srcOrd="7" destOrd="0" parTransId="{E046A44A-6650-4B36-BA0B-81917726B014}" sibTransId="{45E3B5BF-0D7D-4521-B15F-F109FA2B7EBD}"/>
    <dgm:cxn modelId="{B4EE568B-8DB4-4BE0-A88C-9EA8E636BA4D}" type="presOf" srcId="{A37CE24F-13B7-4B29-BB0A-7010F9667FBA}" destId="{316847A7-74E8-46A7-8F40-DE0B72522927}" srcOrd="0" destOrd="1" presId="urn:microsoft.com/office/officeart/2005/8/layout/radial2"/>
    <dgm:cxn modelId="{9CDDD88F-AC59-4751-8D3F-11D27F8D37B7}" srcId="{F73EA4FD-FBC6-47D8-8BB8-D6B9C322BFF7}" destId="{7EB82DAF-7B4C-41CA-A2F6-59BB1502F20F}" srcOrd="2" destOrd="0" parTransId="{8EB16494-341E-4BAC-9A5B-A694F81C1848}" sibTransId="{4CEAEEA4-2677-4C33-95EF-153F3F0C4BA0}"/>
    <dgm:cxn modelId="{0CB76D97-BA3D-4315-AF0B-51A7999887AA}" type="presOf" srcId="{F646110E-E344-4E83-B711-7146F06AF22E}" destId="{38F3797C-4B2E-4751-84C1-6B01146A2E67}" srcOrd="0" destOrd="0" presId="urn:microsoft.com/office/officeart/2005/8/layout/radial2"/>
    <dgm:cxn modelId="{86D545A4-0AEE-4E5F-9B16-704F09FD14F3}" type="presOf" srcId="{7EB82DAF-7B4C-41CA-A2F6-59BB1502F20F}" destId="{316847A7-74E8-46A7-8F40-DE0B72522927}" srcOrd="0" destOrd="2" presId="urn:microsoft.com/office/officeart/2005/8/layout/radial2"/>
    <dgm:cxn modelId="{8753A3AB-B852-4A43-96EA-59EB2C80AC75}" type="presOf" srcId="{2481B71C-5DA4-459E-AA46-2E69245EC5AA}" destId="{316847A7-74E8-46A7-8F40-DE0B72522927}" srcOrd="0" destOrd="3"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7CB140B2-96D2-41E0-86C4-4F45D4CDB696}" srcId="{582869CF-56DB-4DE6-82D6-66A10E3E52B8}" destId="{46874F39-85BC-41F0-B4B3-C9F0F38CCE9F}" srcOrd="4" destOrd="0" parTransId="{D3D46950-9B76-4632-A161-478B4C1085D2}" sibTransId="{6B9ACF95-CCFF-4065-BC46-8A635F0705E6}"/>
    <dgm:cxn modelId="{D0358FBD-2D40-40E3-857A-B888415056B7}" type="presOf" srcId="{582869CF-56DB-4DE6-82D6-66A10E3E52B8}" destId="{9B406717-2D20-43A3-89E4-33B520B29F9E}" srcOrd="0" destOrd="0" presId="urn:microsoft.com/office/officeart/2005/8/layout/radial2"/>
    <dgm:cxn modelId="{C7BBCABE-E512-480F-9D73-225A6456D080}" type="presOf" srcId="{7EEE238C-7607-4924-8B92-600BF1B2309B}" destId="{D0D39BCB-D280-4276-8100-EB0BEEBB13AC}" srcOrd="0" destOrd="2" presId="urn:microsoft.com/office/officeart/2005/8/layout/radial2"/>
    <dgm:cxn modelId="{E9BB21C2-CEDF-4A02-8189-B29FE3F38223}" type="presOf" srcId="{DAD82361-8C1D-4FD8-823C-286824D8AE89}" destId="{316847A7-74E8-46A7-8F40-DE0B72522927}" srcOrd="0" destOrd="6" presId="urn:microsoft.com/office/officeart/2005/8/layout/radial2"/>
    <dgm:cxn modelId="{787366C7-2770-4C1C-BCCF-E27DCB5D43AA}" type="presOf" srcId="{E83594C8-6785-46FA-B8B3-D43274E032C5}" destId="{316847A7-74E8-46A7-8F40-DE0B72522927}" srcOrd="0" destOrd="5"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BEB2D2D9-591F-4846-8B04-55C18AC019C1}" type="presOf" srcId="{993A35F0-11BD-4BFD-A301-27B2E75890A8}" destId="{714D7DA2-F13D-4964-8DD0-0A45CE139DC9}" srcOrd="0" destOrd="1" presId="urn:microsoft.com/office/officeart/2005/8/layout/radial2"/>
    <dgm:cxn modelId="{19CE54DA-3BED-443A-A776-3656EE3ABF49}" srcId="{582869CF-56DB-4DE6-82D6-66A10E3E52B8}" destId="{337DDB22-326E-4889-BAB2-5ED3C3D60CBC}" srcOrd="3" destOrd="0" parTransId="{DD3347B6-C727-4DF8-8BA4-D9D8AD879E92}" sibTransId="{17BB23C0-5469-4534-832E-1C49A63D7745}"/>
    <dgm:cxn modelId="{9214DDE4-B68D-4F67-8F89-5A8F52C1ED57}" srcId="{F73EA4FD-FBC6-47D8-8BB8-D6B9C322BFF7}" destId="{DAD82361-8C1D-4FD8-823C-286824D8AE89}" srcOrd="6" destOrd="0" parTransId="{EEB928E8-A17A-4814-897C-588E62F0BF16}" sibTransId="{48EAE5B7-3E9E-4023-9E87-CBB8306D7AA3}"/>
    <dgm:cxn modelId="{82CB4DE6-D485-4930-ABB9-6937BB3632D2}" type="presOf" srcId="{6F64078E-6277-4C50-A209-D70D122A3A6F}" destId="{316847A7-74E8-46A7-8F40-DE0B72522927}" srcOrd="0" destOrd="7"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1E8B6EF6-AB31-4CF0-8B16-E028CE8D8086}" srcId="{F73EA4FD-FBC6-47D8-8BB8-D6B9C322BFF7}" destId="{0A97CAF2-119C-475F-99EF-1C4D48E2F67E}" srcOrd="4" destOrd="0" parTransId="{B167348A-18A5-4BFA-940D-A678DEDC0FB2}" sibTransId="{1AAC24EB-89A0-4005-86D1-1548375845D0}"/>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C97143-14F7-40A0-BB74-0B6897152A53}" type="doc">
      <dgm:prSet loTypeId="urn:microsoft.com/office/officeart/2008/layout/AccentedPicture" loCatId="picture" qsTypeId="urn:microsoft.com/office/officeart/2005/8/quickstyle/3d1" qsCatId="3D" csTypeId="urn:microsoft.com/office/officeart/2005/8/colors/colorful3" csCatId="colorful" phldr="1"/>
      <dgm:spPr>
        <a:scene3d>
          <a:camera prst="orthographicFront">
            <a:rot lat="0" lon="0" rev="0"/>
          </a:camera>
          <a:lightRig rig="contrasting" dir="t">
            <a:rot lat="0" lon="0" rev="7800000"/>
          </a:lightRig>
        </a:scene3d>
      </dgm:spPr>
      <dgm:t>
        <a:bodyPr/>
        <a:lstStyle/>
        <a:p>
          <a:endParaRPr lang="en-IN"/>
        </a:p>
      </dgm:t>
    </dgm:pt>
    <dgm:pt modelId="{7FEB0083-00D4-44AB-B477-48F6514163A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b="1" dirty="0">
              <a:solidFill>
                <a:srgbClr val="FF0000"/>
              </a:solidFill>
              <a:latin typeface="Cambria" panose="02040503050406030204" pitchFamily="18" charset="0"/>
              <a:ea typeface="Cambria" panose="02040503050406030204" pitchFamily="18" charset="0"/>
            </a:rPr>
            <a:t>DIABETES</a:t>
          </a:r>
          <a:endParaRPr lang="en-IN" b="1" dirty="0">
            <a:solidFill>
              <a:srgbClr val="FF0000"/>
            </a:solidFill>
            <a:latin typeface="Cambria" panose="02040503050406030204" pitchFamily="18" charset="0"/>
            <a:ea typeface="Cambria" panose="02040503050406030204" pitchFamily="18" charset="0"/>
          </a:endParaRPr>
        </a:p>
      </dgm:t>
    </dgm:pt>
    <dgm:pt modelId="{C64E2FF6-F375-46E1-9496-E8C9D787175B}" type="parTrans" cxnId="{0CED5E18-4ED7-4266-8B3B-839648679585}">
      <dgm:prSet/>
      <dgm:spPr/>
      <dgm:t>
        <a:bodyPr/>
        <a:lstStyle/>
        <a:p>
          <a:endParaRPr lang="en-IN"/>
        </a:p>
      </dgm:t>
    </dgm:pt>
    <dgm:pt modelId="{2E783A95-B959-42E5-8C3C-53DA9C912C79}" type="sibTrans" cxnId="{0CED5E18-4ED7-4266-8B3B-839648679585}">
      <dgm:prSet/>
      <dgm:spPr>
        <a:blipFill rotWithShape="1">
          <a:blip xmlns:r="http://schemas.openxmlformats.org/officeDocument/2006/relationships" r:embed="rId1"/>
          <a:srcRect/>
          <a:stretch>
            <a:fillRect l="-42000" r="-42000"/>
          </a:stretch>
        </a:blipFill>
        <a:ln>
          <a:noFill/>
        </a:ln>
        <a:effectLst/>
        <a:scene3d>
          <a:camera prst="orthographicFront">
            <a:rot lat="0" lon="0" rev="0"/>
          </a:camera>
          <a:lightRig rig="contrasting" dir="t">
            <a:rot lat="0" lon="0" rev="7800000"/>
          </a:lightRig>
        </a:scene3d>
        <a:sp3d z="-190500">
          <a:bevelT w="139700" h="139700"/>
        </a:sp3d>
      </dgm:spPr>
      <dgm:t>
        <a:bodyPr/>
        <a:lstStyle/>
        <a:p>
          <a:endParaRPr lang="en-IN"/>
        </a:p>
      </dgm:t>
    </dgm:pt>
    <dgm:pt modelId="{8F304E8A-5F8A-4974-B8DD-8E1030F0DB85}">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2800" b="1" i="0" dirty="0">
              <a:latin typeface="Cambria" panose="02040503050406030204" pitchFamily="18" charset="0"/>
              <a:ea typeface="Cambria" panose="02040503050406030204" pitchFamily="18" charset="0"/>
              <a:cs typeface="Calibri" panose="020F0502020204030204" pitchFamily="34" charset="0"/>
            </a:rPr>
            <a:t>Type I diabetes</a:t>
          </a:r>
          <a:endParaRPr lang="en-IN" sz="2800" b="1" i="0" dirty="0">
            <a:latin typeface="Cambria" panose="02040503050406030204" pitchFamily="18" charset="0"/>
            <a:ea typeface="Cambria" panose="02040503050406030204" pitchFamily="18" charset="0"/>
          </a:endParaRPr>
        </a:p>
      </dgm:t>
    </dgm:pt>
    <dgm:pt modelId="{A1584D34-E81C-4089-8563-CB960252431C}" type="parTrans" cxnId="{CFECC102-4872-4D2F-B7A4-5444D5D4C164}">
      <dgm:prSet/>
      <dgm:spPr/>
      <dgm:t>
        <a:bodyPr/>
        <a:lstStyle/>
        <a:p>
          <a:endParaRPr lang="en-IN"/>
        </a:p>
      </dgm:t>
    </dgm:pt>
    <dgm:pt modelId="{3D67B948-2DCA-4E3F-BCCC-57C71DD9ED58}" type="sibTrans" cxnId="{CFECC102-4872-4D2F-B7A4-5444D5D4C164}">
      <dgm:prSet/>
      <dgm:spPr/>
      <dgm:t>
        <a:bodyPr/>
        <a:lstStyle/>
        <a:p>
          <a:endParaRPr lang="en-IN"/>
        </a:p>
      </dgm:t>
    </dgm:pt>
    <dgm:pt modelId="{766B4603-0925-4D77-9299-4D2C627215FC}">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2800" b="1" i="0" dirty="0">
              <a:latin typeface="Cambria" panose="02040503050406030204" pitchFamily="18" charset="0"/>
              <a:ea typeface="Cambria" panose="02040503050406030204" pitchFamily="18" charset="0"/>
              <a:cs typeface="Calibri" panose="020F0502020204030204" pitchFamily="34" charset="0"/>
            </a:rPr>
            <a:t>Type II diabetes</a:t>
          </a:r>
          <a:endParaRPr lang="en-IN" sz="2800" b="1" i="0" dirty="0">
            <a:latin typeface="Cambria" panose="02040503050406030204" pitchFamily="18" charset="0"/>
            <a:ea typeface="Cambria" panose="02040503050406030204" pitchFamily="18" charset="0"/>
          </a:endParaRPr>
        </a:p>
      </dgm:t>
    </dgm:pt>
    <dgm:pt modelId="{4B9B3CB0-C81D-49D6-84F3-E37EAE04EA00}" type="parTrans" cxnId="{2D11E59F-C2A5-4397-B937-71005B9595F2}">
      <dgm:prSet/>
      <dgm:spPr/>
      <dgm:t>
        <a:bodyPr/>
        <a:lstStyle/>
        <a:p>
          <a:endParaRPr lang="en-IN"/>
        </a:p>
      </dgm:t>
    </dgm:pt>
    <dgm:pt modelId="{6FA8CDA5-8DC4-4E7F-AE22-86C736F7BB89}" type="sibTrans" cxnId="{2D11E59F-C2A5-4397-B937-71005B9595F2}">
      <dgm:prSet/>
      <dgm:spPr/>
      <dgm:t>
        <a:bodyPr/>
        <a:lstStyle/>
        <a:p>
          <a:endParaRPr lang="en-IN"/>
        </a:p>
      </dgm:t>
    </dgm:pt>
    <dgm:pt modelId="{6353AB97-2133-4E9D-9149-AB914FDEA8E3}">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2800" b="1" i="0" dirty="0">
              <a:latin typeface="Cambria" panose="02040503050406030204" pitchFamily="18" charset="0"/>
              <a:ea typeface="Cambria" panose="02040503050406030204" pitchFamily="18" charset="0"/>
            </a:rPr>
            <a:t>Gestational Diabetes Mellitus (GDM)</a:t>
          </a:r>
          <a:endParaRPr lang="en-IN" sz="2800" b="1" i="0" dirty="0">
            <a:latin typeface="Cambria" panose="02040503050406030204" pitchFamily="18" charset="0"/>
            <a:ea typeface="Cambria" panose="02040503050406030204" pitchFamily="18" charset="0"/>
          </a:endParaRPr>
        </a:p>
      </dgm:t>
    </dgm:pt>
    <dgm:pt modelId="{B2B0A60B-D2BB-48D0-A8A9-652E20A41C90}" type="sibTrans" cxnId="{0911A89A-7D75-4D47-94AC-2CA6F8ECF9BC}">
      <dgm:prSet/>
      <dgm:spPr/>
      <dgm:t>
        <a:bodyPr/>
        <a:lstStyle/>
        <a:p>
          <a:endParaRPr lang="en-IN"/>
        </a:p>
      </dgm:t>
    </dgm:pt>
    <dgm:pt modelId="{459EB6F9-6185-440F-86F7-470EE56FF387}" type="parTrans" cxnId="{0911A89A-7D75-4D47-94AC-2CA6F8ECF9BC}">
      <dgm:prSet/>
      <dgm:spPr/>
      <dgm:t>
        <a:bodyPr/>
        <a:lstStyle/>
        <a:p>
          <a:endParaRPr lang="en-IN"/>
        </a:p>
      </dgm:t>
    </dgm:pt>
    <dgm:pt modelId="{9864C0CE-1640-44D4-8330-F357190B4F66}" type="pres">
      <dgm:prSet presAssocID="{08C97143-14F7-40A0-BB74-0B6897152A53}" presName="Name0" presStyleCnt="0">
        <dgm:presLayoutVars>
          <dgm:dir/>
        </dgm:presLayoutVars>
      </dgm:prSet>
      <dgm:spPr/>
    </dgm:pt>
    <dgm:pt modelId="{5D125944-08CA-4D3F-AF5A-3389A8F34153}" type="pres">
      <dgm:prSet presAssocID="{2E783A95-B959-42E5-8C3C-53DA9C912C79}" presName="picture_1" presStyleLbl="bgImgPlace1" presStyleIdx="0" presStyleCnt="1"/>
      <dgm:spPr/>
    </dgm:pt>
    <dgm:pt modelId="{6A69B800-B647-4593-81B3-59A76D944DB1}" type="pres">
      <dgm:prSet presAssocID="{7FEB0083-00D4-44AB-B477-48F6514163AB}" presName="text_1" presStyleLbl="node1" presStyleIdx="0" presStyleCnt="0">
        <dgm:presLayoutVars>
          <dgm:bulletEnabled val="1"/>
        </dgm:presLayoutVars>
      </dgm:prSet>
      <dgm:spPr/>
    </dgm:pt>
    <dgm:pt modelId="{F57CF648-95BE-4682-8924-0AD84AEF5AEF}" type="pres">
      <dgm:prSet presAssocID="{08C97143-14F7-40A0-BB74-0B6897152A53}" presName="linV" presStyleCnt="0"/>
      <dgm:spPr>
        <a:ln>
          <a:noFill/>
        </a:ln>
        <a:effectLst/>
        <a:scene3d>
          <a:camera prst="orthographicFront">
            <a:rot lat="0" lon="0" rev="0"/>
          </a:camera>
          <a:lightRig rig="contrasting" dir="t">
            <a:rot lat="0" lon="0" rev="7800000"/>
          </a:lightRig>
        </a:scene3d>
        <a:sp3d>
          <a:bevelT w="139700" h="139700"/>
        </a:sp3d>
      </dgm:spPr>
    </dgm:pt>
    <dgm:pt modelId="{98DB535A-86D4-4BA2-962E-6648F2A26D53}" type="pres">
      <dgm:prSet presAssocID="{8F304E8A-5F8A-4974-B8DD-8E1030F0DB85}" presName="pair" presStyleCnt="0"/>
      <dgm:spPr>
        <a:ln>
          <a:noFill/>
        </a:ln>
        <a:effectLst/>
        <a:scene3d>
          <a:camera prst="orthographicFront">
            <a:rot lat="0" lon="0" rev="0"/>
          </a:camera>
          <a:lightRig rig="contrasting" dir="t">
            <a:rot lat="0" lon="0" rev="7800000"/>
          </a:lightRig>
        </a:scene3d>
        <a:sp3d>
          <a:bevelT w="139700" h="139700"/>
        </a:sp3d>
      </dgm:spPr>
    </dgm:pt>
    <dgm:pt modelId="{C1118B4E-FD35-4EF2-B4C1-1AB4975F34C3}" type="pres">
      <dgm:prSet presAssocID="{8F304E8A-5F8A-4974-B8DD-8E1030F0DB85}" presName="spaceH" presStyleLbl="node1" presStyleIdx="0" presStyleCnt="0"/>
      <dgm:spPr>
        <a:ln>
          <a:noFill/>
        </a:ln>
        <a:effectLst/>
        <a:scene3d>
          <a:camera prst="orthographicFront">
            <a:rot lat="0" lon="0" rev="0"/>
          </a:camera>
          <a:lightRig rig="contrasting" dir="t">
            <a:rot lat="0" lon="0" rev="7800000"/>
          </a:lightRig>
        </a:scene3d>
        <a:sp3d>
          <a:bevelT w="139700" h="139700"/>
        </a:sp3d>
      </dgm:spPr>
    </dgm:pt>
    <dgm:pt modelId="{3B52BF07-E54A-4C7A-815E-204726A10ADA}" type="pres">
      <dgm:prSet presAssocID="{8F304E8A-5F8A-4974-B8DD-8E1030F0DB85}" presName="desPictures" presStyleLbl="alignImgPlace1" presStyleIdx="0" presStyleCnt="3"/>
      <dgm:spPr>
        <a:blipFill rotWithShape="1">
          <a:blip xmlns:r="http://schemas.openxmlformats.org/officeDocument/2006/relationships" r:embed="rId2"/>
          <a:srcRect/>
          <a:stretch>
            <a:fillRect l="-17000" r="-17000"/>
          </a:stretch>
        </a:blipFill>
        <a:ln>
          <a:noFill/>
        </a:ln>
        <a:effectLst/>
        <a:scene3d>
          <a:camera prst="orthographicFront">
            <a:rot lat="0" lon="0" rev="0"/>
          </a:camera>
          <a:lightRig rig="contrasting" dir="t">
            <a:rot lat="0" lon="0" rev="7800000"/>
          </a:lightRig>
        </a:scene3d>
        <a:sp3d>
          <a:bevelT w="139700" h="139700"/>
        </a:sp3d>
      </dgm:spPr>
    </dgm:pt>
    <dgm:pt modelId="{F71B2CB8-75C7-4028-8D09-3F6518E29CE4}" type="pres">
      <dgm:prSet presAssocID="{8F304E8A-5F8A-4974-B8DD-8E1030F0DB85}" presName="desTextWrapper" presStyleCnt="0"/>
      <dgm:spPr>
        <a:ln>
          <a:noFill/>
        </a:ln>
        <a:effectLst/>
        <a:scene3d>
          <a:camera prst="orthographicFront">
            <a:rot lat="0" lon="0" rev="0"/>
          </a:camera>
          <a:lightRig rig="contrasting" dir="t">
            <a:rot lat="0" lon="0" rev="7800000"/>
          </a:lightRig>
        </a:scene3d>
        <a:sp3d>
          <a:bevelT w="139700" h="139700"/>
        </a:sp3d>
      </dgm:spPr>
    </dgm:pt>
    <dgm:pt modelId="{008CFA9B-B48D-45C7-A337-28EDC4651F85}" type="pres">
      <dgm:prSet presAssocID="{8F304E8A-5F8A-4974-B8DD-8E1030F0DB85}" presName="desText" presStyleLbl="revTx" presStyleIdx="0" presStyleCnt="3">
        <dgm:presLayoutVars>
          <dgm:bulletEnabled val="1"/>
        </dgm:presLayoutVars>
      </dgm:prSet>
      <dgm:spPr/>
    </dgm:pt>
    <dgm:pt modelId="{9B59E414-A1DA-4231-AABF-10BC8DBE9DBC}" type="pres">
      <dgm:prSet presAssocID="{3D67B948-2DCA-4E3F-BCCC-57C71DD9ED58}" presName="spaceV" presStyleCnt="0"/>
      <dgm:spPr>
        <a:ln>
          <a:noFill/>
        </a:ln>
        <a:effectLst/>
        <a:scene3d>
          <a:camera prst="orthographicFront">
            <a:rot lat="0" lon="0" rev="0"/>
          </a:camera>
          <a:lightRig rig="contrasting" dir="t">
            <a:rot lat="0" lon="0" rev="7800000"/>
          </a:lightRig>
        </a:scene3d>
        <a:sp3d>
          <a:bevelT w="139700" h="139700"/>
        </a:sp3d>
      </dgm:spPr>
    </dgm:pt>
    <dgm:pt modelId="{5FCC12DF-FA7B-49F1-9CDF-ED2E6F84F728}" type="pres">
      <dgm:prSet presAssocID="{766B4603-0925-4D77-9299-4D2C627215FC}" presName="pair" presStyleCnt="0"/>
      <dgm:spPr>
        <a:ln>
          <a:noFill/>
        </a:ln>
        <a:effectLst/>
        <a:scene3d>
          <a:camera prst="orthographicFront">
            <a:rot lat="0" lon="0" rev="0"/>
          </a:camera>
          <a:lightRig rig="contrasting" dir="t">
            <a:rot lat="0" lon="0" rev="7800000"/>
          </a:lightRig>
        </a:scene3d>
        <a:sp3d>
          <a:bevelT w="139700" h="139700"/>
        </a:sp3d>
      </dgm:spPr>
    </dgm:pt>
    <dgm:pt modelId="{9D3304D0-E5A1-4C51-A517-5BF1DB01CD12}" type="pres">
      <dgm:prSet presAssocID="{766B4603-0925-4D77-9299-4D2C627215FC}" presName="spaceH" presStyleLbl="node1" presStyleIdx="0" presStyleCnt="0"/>
      <dgm:spPr>
        <a:ln>
          <a:noFill/>
        </a:ln>
        <a:effectLst/>
        <a:scene3d>
          <a:camera prst="orthographicFront">
            <a:rot lat="0" lon="0" rev="0"/>
          </a:camera>
          <a:lightRig rig="contrasting" dir="t">
            <a:rot lat="0" lon="0" rev="7800000"/>
          </a:lightRig>
        </a:scene3d>
        <a:sp3d>
          <a:bevelT w="139700" h="139700"/>
        </a:sp3d>
      </dgm:spPr>
    </dgm:pt>
    <dgm:pt modelId="{4C48D332-7950-4618-BA9B-4BD9791133E1}" type="pres">
      <dgm:prSet presAssocID="{766B4603-0925-4D77-9299-4D2C627215FC}" presName="desPictures" presStyleLbl="alignImgPlace1" presStyleIdx="1" presStyleCnt="3"/>
      <dgm:spPr>
        <a:blipFill rotWithShape="1">
          <a:blip xmlns:r="http://schemas.openxmlformats.org/officeDocument/2006/relationships" r:embed="rId3"/>
          <a:srcRect/>
          <a:stretch>
            <a:fillRect l="-37000" r="-37000"/>
          </a:stretch>
        </a:blipFill>
        <a:ln>
          <a:noFill/>
        </a:ln>
        <a:effectLst/>
        <a:scene3d>
          <a:camera prst="orthographicFront">
            <a:rot lat="0" lon="0" rev="0"/>
          </a:camera>
          <a:lightRig rig="contrasting" dir="t">
            <a:rot lat="0" lon="0" rev="7800000"/>
          </a:lightRig>
        </a:scene3d>
        <a:sp3d>
          <a:bevelT w="139700" h="139700"/>
        </a:sp3d>
      </dgm:spPr>
    </dgm:pt>
    <dgm:pt modelId="{476EEEDE-2CEC-43CF-BF1C-FD4E6D405697}" type="pres">
      <dgm:prSet presAssocID="{766B4603-0925-4D77-9299-4D2C627215FC}" presName="desTextWrapper" presStyleCnt="0"/>
      <dgm:spPr>
        <a:ln>
          <a:noFill/>
        </a:ln>
        <a:effectLst/>
        <a:scene3d>
          <a:camera prst="orthographicFront">
            <a:rot lat="0" lon="0" rev="0"/>
          </a:camera>
          <a:lightRig rig="contrasting" dir="t">
            <a:rot lat="0" lon="0" rev="7800000"/>
          </a:lightRig>
        </a:scene3d>
        <a:sp3d>
          <a:bevelT w="139700" h="139700"/>
        </a:sp3d>
      </dgm:spPr>
    </dgm:pt>
    <dgm:pt modelId="{44DA48FE-A64E-405D-B4D7-E26C04A2F047}" type="pres">
      <dgm:prSet presAssocID="{766B4603-0925-4D77-9299-4D2C627215FC}" presName="desText" presStyleLbl="revTx" presStyleIdx="1" presStyleCnt="3">
        <dgm:presLayoutVars>
          <dgm:bulletEnabled val="1"/>
        </dgm:presLayoutVars>
      </dgm:prSet>
      <dgm:spPr/>
    </dgm:pt>
    <dgm:pt modelId="{83019851-424D-4850-9D13-40F4EC9A02E2}" type="pres">
      <dgm:prSet presAssocID="{6FA8CDA5-8DC4-4E7F-AE22-86C736F7BB89}" presName="spaceV" presStyleCnt="0"/>
      <dgm:spPr>
        <a:ln>
          <a:noFill/>
        </a:ln>
        <a:effectLst/>
        <a:scene3d>
          <a:camera prst="orthographicFront">
            <a:rot lat="0" lon="0" rev="0"/>
          </a:camera>
          <a:lightRig rig="contrasting" dir="t">
            <a:rot lat="0" lon="0" rev="7800000"/>
          </a:lightRig>
        </a:scene3d>
        <a:sp3d>
          <a:bevelT w="139700" h="139700"/>
        </a:sp3d>
      </dgm:spPr>
    </dgm:pt>
    <dgm:pt modelId="{500DB6A3-060D-498A-82B9-955915D4D52D}" type="pres">
      <dgm:prSet presAssocID="{6353AB97-2133-4E9D-9149-AB914FDEA8E3}" presName="pair" presStyleCnt="0"/>
      <dgm:spPr>
        <a:ln>
          <a:noFill/>
        </a:ln>
        <a:effectLst/>
        <a:scene3d>
          <a:camera prst="orthographicFront">
            <a:rot lat="0" lon="0" rev="0"/>
          </a:camera>
          <a:lightRig rig="contrasting" dir="t">
            <a:rot lat="0" lon="0" rev="7800000"/>
          </a:lightRig>
        </a:scene3d>
        <a:sp3d>
          <a:bevelT w="139700" h="139700"/>
        </a:sp3d>
      </dgm:spPr>
    </dgm:pt>
    <dgm:pt modelId="{8ED87A62-6302-4868-B581-75174D6647A9}" type="pres">
      <dgm:prSet presAssocID="{6353AB97-2133-4E9D-9149-AB914FDEA8E3}" presName="spaceH" presStyleLbl="node1" presStyleIdx="0" presStyleCnt="0"/>
      <dgm:spPr>
        <a:ln>
          <a:noFill/>
        </a:ln>
        <a:effectLst/>
        <a:scene3d>
          <a:camera prst="orthographicFront">
            <a:rot lat="0" lon="0" rev="0"/>
          </a:camera>
          <a:lightRig rig="contrasting" dir="t">
            <a:rot lat="0" lon="0" rev="7800000"/>
          </a:lightRig>
        </a:scene3d>
        <a:sp3d>
          <a:bevelT w="139700" h="139700"/>
        </a:sp3d>
      </dgm:spPr>
    </dgm:pt>
    <dgm:pt modelId="{6B72863B-F455-4401-8566-2BB1398E983B}" type="pres">
      <dgm:prSet presAssocID="{6353AB97-2133-4E9D-9149-AB914FDEA8E3}" presName="desPictures" presStyleLbl="alignImgPlace1" presStyleIdx="2" presStyleCnt="3"/>
      <dgm:spPr>
        <a:blipFill rotWithShape="1">
          <a:blip xmlns:r="http://schemas.openxmlformats.org/officeDocument/2006/relationships" r:embed="rId4"/>
          <a:srcRect/>
          <a:stretch>
            <a:fillRect l="-21000" r="-21000"/>
          </a:stretch>
        </a:blipFill>
        <a:ln>
          <a:noFill/>
        </a:ln>
        <a:effectLst/>
        <a:scene3d>
          <a:camera prst="orthographicFront">
            <a:rot lat="0" lon="0" rev="0"/>
          </a:camera>
          <a:lightRig rig="contrasting" dir="t">
            <a:rot lat="0" lon="0" rev="7800000"/>
          </a:lightRig>
        </a:scene3d>
        <a:sp3d>
          <a:bevelT w="139700" h="139700"/>
        </a:sp3d>
      </dgm:spPr>
    </dgm:pt>
    <dgm:pt modelId="{EC9F61A3-3AD2-4B97-8A67-89CD6523D327}" type="pres">
      <dgm:prSet presAssocID="{6353AB97-2133-4E9D-9149-AB914FDEA8E3}" presName="desTextWrapper" presStyleCnt="0"/>
      <dgm:spPr>
        <a:ln>
          <a:noFill/>
        </a:ln>
        <a:effectLst/>
        <a:scene3d>
          <a:camera prst="orthographicFront">
            <a:rot lat="0" lon="0" rev="0"/>
          </a:camera>
          <a:lightRig rig="contrasting" dir="t">
            <a:rot lat="0" lon="0" rev="7800000"/>
          </a:lightRig>
        </a:scene3d>
        <a:sp3d>
          <a:bevelT w="139700" h="139700"/>
        </a:sp3d>
      </dgm:spPr>
    </dgm:pt>
    <dgm:pt modelId="{060F96A5-FAD2-41C8-B457-21E26FC0452C}" type="pres">
      <dgm:prSet presAssocID="{6353AB97-2133-4E9D-9149-AB914FDEA8E3}" presName="desText" presStyleLbl="revTx" presStyleIdx="2" presStyleCnt="3">
        <dgm:presLayoutVars>
          <dgm:bulletEnabled val="1"/>
        </dgm:presLayoutVars>
      </dgm:prSet>
      <dgm:spPr/>
    </dgm:pt>
    <dgm:pt modelId="{C80FE3D4-04A5-440E-B976-87D37CD584E3}" type="pres">
      <dgm:prSet presAssocID="{08C97143-14F7-40A0-BB74-0B6897152A53}" presName="maxNode" presStyleCnt="0"/>
      <dgm:spPr>
        <a:ln>
          <a:noFill/>
        </a:ln>
        <a:effectLst/>
        <a:scene3d>
          <a:camera prst="orthographicFront">
            <a:rot lat="0" lon="0" rev="0"/>
          </a:camera>
          <a:lightRig rig="contrasting" dir="t">
            <a:rot lat="0" lon="0" rev="7800000"/>
          </a:lightRig>
        </a:scene3d>
        <a:sp3d>
          <a:bevelT w="139700" h="139700"/>
        </a:sp3d>
      </dgm:spPr>
    </dgm:pt>
    <dgm:pt modelId="{A55CB788-4D44-406A-8AC6-FFA8AA947D8C}" type="pres">
      <dgm:prSet presAssocID="{08C97143-14F7-40A0-BB74-0B6897152A53}" presName="Name33" presStyleCnt="0"/>
      <dgm:spPr>
        <a:ln>
          <a:noFill/>
        </a:ln>
        <a:effectLst/>
        <a:scene3d>
          <a:camera prst="orthographicFront">
            <a:rot lat="0" lon="0" rev="0"/>
          </a:camera>
          <a:lightRig rig="contrasting" dir="t">
            <a:rot lat="0" lon="0" rev="7800000"/>
          </a:lightRig>
        </a:scene3d>
        <a:sp3d>
          <a:bevelT w="139700" h="139700"/>
        </a:sp3d>
      </dgm:spPr>
    </dgm:pt>
  </dgm:ptLst>
  <dgm:cxnLst>
    <dgm:cxn modelId="{CFECC102-4872-4D2F-B7A4-5444D5D4C164}" srcId="{08C97143-14F7-40A0-BB74-0B6897152A53}" destId="{8F304E8A-5F8A-4974-B8DD-8E1030F0DB85}" srcOrd="1" destOrd="0" parTransId="{A1584D34-E81C-4089-8563-CB960252431C}" sibTransId="{3D67B948-2DCA-4E3F-BCCC-57C71DD9ED58}"/>
    <dgm:cxn modelId="{0CED5E18-4ED7-4266-8B3B-839648679585}" srcId="{08C97143-14F7-40A0-BB74-0B6897152A53}" destId="{7FEB0083-00D4-44AB-B477-48F6514163AB}" srcOrd="0" destOrd="0" parTransId="{C64E2FF6-F375-46E1-9496-E8C9D787175B}" sibTransId="{2E783A95-B959-42E5-8C3C-53DA9C912C79}"/>
    <dgm:cxn modelId="{D5C5F73C-D44F-461E-9B4E-61FF004BFBEB}" type="presOf" srcId="{766B4603-0925-4D77-9299-4D2C627215FC}" destId="{44DA48FE-A64E-405D-B4D7-E26C04A2F047}" srcOrd="0" destOrd="0" presId="urn:microsoft.com/office/officeart/2008/layout/AccentedPicture"/>
    <dgm:cxn modelId="{3E53445E-A704-4B3F-9207-F7C10ABBD8C0}" type="presOf" srcId="{6353AB97-2133-4E9D-9149-AB914FDEA8E3}" destId="{060F96A5-FAD2-41C8-B457-21E26FC0452C}" srcOrd="0" destOrd="0" presId="urn:microsoft.com/office/officeart/2008/layout/AccentedPicture"/>
    <dgm:cxn modelId="{0EB7A054-7C91-411B-ABCA-8E014F8BF4C1}" type="presOf" srcId="{08C97143-14F7-40A0-BB74-0B6897152A53}" destId="{9864C0CE-1640-44D4-8330-F357190B4F66}" srcOrd="0" destOrd="0" presId="urn:microsoft.com/office/officeart/2008/layout/AccentedPicture"/>
    <dgm:cxn modelId="{F8C6BA7A-AEF5-4EB2-B767-2AD55945ECB0}" type="presOf" srcId="{7FEB0083-00D4-44AB-B477-48F6514163AB}" destId="{6A69B800-B647-4593-81B3-59A76D944DB1}" srcOrd="0" destOrd="0" presId="urn:microsoft.com/office/officeart/2008/layout/AccentedPicture"/>
    <dgm:cxn modelId="{0911A89A-7D75-4D47-94AC-2CA6F8ECF9BC}" srcId="{08C97143-14F7-40A0-BB74-0B6897152A53}" destId="{6353AB97-2133-4E9D-9149-AB914FDEA8E3}" srcOrd="3" destOrd="0" parTransId="{459EB6F9-6185-440F-86F7-470EE56FF387}" sibTransId="{B2B0A60B-D2BB-48D0-A8A9-652E20A41C90}"/>
    <dgm:cxn modelId="{2D11E59F-C2A5-4397-B937-71005B9595F2}" srcId="{08C97143-14F7-40A0-BB74-0B6897152A53}" destId="{766B4603-0925-4D77-9299-4D2C627215FC}" srcOrd="2" destOrd="0" parTransId="{4B9B3CB0-C81D-49D6-84F3-E37EAE04EA00}" sibTransId="{6FA8CDA5-8DC4-4E7F-AE22-86C736F7BB89}"/>
    <dgm:cxn modelId="{1C9334BF-3F0C-4CA9-9056-19331D3F804E}" type="presOf" srcId="{2E783A95-B959-42E5-8C3C-53DA9C912C79}" destId="{5D125944-08CA-4D3F-AF5A-3389A8F34153}" srcOrd="0" destOrd="0" presId="urn:microsoft.com/office/officeart/2008/layout/AccentedPicture"/>
    <dgm:cxn modelId="{3632CDE8-1DAD-42C6-BE86-8C5BF943F6DA}" type="presOf" srcId="{8F304E8A-5F8A-4974-B8DD-8E1030F0DB85}" destId="{008CFA9B-B48D-45C7-A337-28EDC4651F85}" srcOrd="0" destOrd="0" presId="urn:microsoft.com/office/officeart/2008/layout/AccentedPicture"/>
    <dgm:cxn modelId="{E815422A-1A2E-4922-8EAA-6E6AED52EC4C}" type="presParOf" srcId="{9864C0CE-1640-44D4-8330-F357190B4F66}" destId="{5D125944-08CA-4D3F-AF5A-3389A8F34153}" srcOrd="0" destOrd="0" presId="urn:microsoft.com/office/officeart/2008/layout/AccentedPicture"/>
    <dgm:cxn modelId="{B5514E6C-5A6C-4A3F-A85B-CBD25BE34051}" type="presParOf" srcId="{9864C0CE-1640-44D4-8330-F357190B4F66}" destId="{6A69B800-B647-4593-81B3-59A76D944DB1}" srcOrd="1" destOrd="0" presId="urn:microsoft.com/office/officeart/2008/layout/AccentedPicture"/>
    <dgm:cxn modelId="{1E64822B-2BE9-44DF-BA81-1F9087C86F0F}" type="presParOf" srcId="{9864C0CE-1640-44D4-8330-F357190B4F66}" destId="{F57CF648-95BE-4682-8924-0AD84AEF5AEF}" srcOrd="2" destOrd="0" presId="urn:microsoft.com/office/officeart/2008/layout/AccentedPicture"/>
    <dgm:cxn modelId="{A6DD5616-E805-43CB-9146-343F25B98FD9}" type="presParOf" srcId="{F57CF648-95BE-4682-8924-0AD84AEF5AEF}" destId="{98DB535A-86D4-4BA2-962E-6648F2A26D53}" srcOrd="0" destOrd="0" presId="urn:microsoft.com/office/officeart/2008/layout/AccentedPicture"/>
    <dgm:cxn modelId="{2366D9B2-C3DF-4CBB-ACDF-D6CE7A683890}" type="presParOf" srcId="{98DB535A-86D4-4BA2-962E-6648F2A26D53}" destId="{C1118B4E-FD35-4EF2-B4C1-1AB4975F34C3}" srcOrd="0" destOrd="0" presId="urn:microsoft.com/office/officeart/2008/layout/AccentedPicture"/>
    <dgm:cxn modelId="{8A3BCB67-D5B8-4A29-BF73-E16E770E214A}" type="presParOf" srcId="{98DB535A-86D4-4BA2-962E-6648F2A26D53}" destId="{3B52BF07-E54A-4C7A-815E-204726A10ADA}" srcOrd="1" destOrd="0" presId="urn:microsoft.com/office/officeart/2008/layout/AccentedPicture"/>
    <dgm:cxn modelId="{049E5C07-E35C-4D2A-A58E-F73918CDA8C3}" type="presParOf" srcId="{98DB535A-86D4-4BA2-962E-6648F2A26D53}" destId="{F71B2CB8-75C7-4028-8D09-3F6518E29CE4}" srcOrd="2" destOrd="0" presId="urn:microsoft.com/office/officeart/2008/layout/AccentedPicture"/>
    <dgm:cxn modelId="{61AAC531-02BD-4917-8840-F6366A11C50D}" type="presParOf" srcId="{F71B2CB8-75C7-4028-8D09-3F6518E29CE4}" destId="{008CFA9B-B48D-45C7-A337-28EDC4651F85}" srcOrd="0" destOrd="0" presId="urn:microsoft.com/office/officeart/2008/layout/AccentedPicture"/>
    <dgm:cxn modelId="{17B09A9E-223B-4058-B61D-2108511079A6}" type="presParOf" srcId="{F57CF648-95BE-4682-8924-0AD84AEF5AEF}" destId="{9B59E414-A1DA-4231-AABF-10BC8DBE9DBC}" srcOrd="1" destOrd="0" presId="urn:microsoft.com/office/officeart/2008/layout/AccentedPicture"/>
    <dgm:cxn modelId="{41D3CF67-4749-43C1-96A7-FD1F30C23E0A}" type="presParOf" srcId="{F57CF648-95BE-4682-8924-0AD84AEF5AEF}" destId="{5FCC12DF-FA7B-49F1-9CDF-ED2E6F84F728}" srcOrd="2" destOrd="0" presId="urn:microsoft.com/office/officeart/2008/layout/AccentedPicture"/>
    <dgm:cxn modelId="{4A20E959-EA18-4471-9665-CCE944AA19B3}" type="presParOf" srcId="{5FCC12DF-FA7B-49F1-9CDF-ED2E6F84F728}" destId="{9D3304D0-E5A1-4C51-A517-5BF1DB01CD12}" srcOrd="0" destOrd="0" presId="urn:microsoft.com/office/officeart/2008/layout/AccentedPicture"/>
    <dgm:cxn modelId="{CC59ABA8-2DBE-4A07-A117-05498BCD60EB}" type="presParOf" srcId="{5FCC12DF-FA7B-49F1-9CDF-ED2E6F84F728}" destId="{4C48D332-7950-4618-BA9B-4BD9791133E1}" srcOrd="1" destOrd="0" presId="urn:microsoft.com/office/officeart/2008/layout/AccentedPicture"/>
    <dgm:cxn modelId="{FF592CF0-BD51-4CCC-8E61-77A3E279065A}" type="presParOf" srcId="{5FCC12DF-FA7B-49F1-9CDF-ED2E6F84F728}" destId="{476EEEDE-2CEC-43CF-BF1C-FD4E6D405697}" srcOrd="2" destOrd="0" presId="urn:microsoft.com/office/officeart/2008/layout/AccentedPicture"/>
    <dgm:cxn modelId="{0A21BE93-3FF2-41E9-99A9-FCE691B6AE6E}" type="presParOf" srcId="{476EEEDE-2CEC-43CF-BF1C-FD4E6D405697}" destId="{44DA48FE-A64E-405D-B4D7-E26C04A2F047}" srcOrd="0" destOrd="0" presId="urn:microsoft.com/office/officeart/2008/layout/AccentedPicture"/>
    <dgm:cxn modelId="{93A53096-0509-4103-A88A-8DA442D607F6}" type="presParOf" srcId="{F57CF648-95BE-4682-8924-0AD84AEF5AEF}" destId="{83019851-424D-4850-9D13-40F4EC9A02E2}" srcOrd="3" destOrd="0" presId="urn:microsoft.com/office/officeart/2008/layout/AccentedPicture"/>
    <dgm:cxn modelId="{21AC3C2F-44FF-4996-AFE7-E21ABCB90198}" type="presParOf" srcId="{F57CF648-95BE-4682-8924-0AD84AEF5AEF}" destId="{500DB6A3-060D-498A-82B9-955915D4D52D}" srcOrd="4" destOrd="0" presId="urn:microsoft.com/office/officeart/2008/layout/AccentedPicture"/>
    <dgm:cxn modelId="{C754E626-C777-46E8-9E27-E8A57120661B}" type="presParOf" srcId="{500DB6A3-060D-498A-82B9-955915D4D52D}" destId="{8ED87A62-6302-4868-B581-75174D6647A9}" srcOrd="0" destOrd="0" presId="urn:microsoft.com/office/officeart/2008/layout/AccentedPicture"/>
    <dgm:cxn modelId="{D0653C83-2613-4D50-AD60-814999F47D18}" type="presParOf" srcId="{500DB6A3-060D-498A-82B9-955915D4D52D}" destId="{6B72863B-F455-4401-8566-2BB1398E983B}" srcOrd="1" destOrd="0" presId="urn:microsoft.com/office/officeart/2008/layout/AccentedPicture"/>
    <dgm:cxn modelId="{B3D95B4E-4CBD-49F1-BDBF-68EB8C794AB4}" type="presParOf" srcId="{500DB6A3-060D-498A-82B9-955915D4D52D}" destId="{EC9F61A3-3AD2-4B97-8A67-89CD6523D327}" srcOrd="2" destOrd="0" presId="urn:microsoft.com/office/officeart/2008/layout/AccentedPicture"/>
    <dgm:cxn modelId="{5E553DB8-377A-4AEA-9344-A594AA56B508}" type="presParOf" srcId="{EC9F61A3-3AD2-4B97-8A67-89CD6523D327}" destId="{060F96A5-FAD2-41C8-B457-21E26FC0452C}" srcOrd="0" destOrd="0" presId="urn:microsoft.com/office/officeart/2008/layout/AccentedPicture"/>
    <dgm:cxn modelId="{91F42C72-3433-4887-B737-DA68337D230C}" type="presParOf" srcId="{9864C0CE-1640-44D4-8330-F357190B4F66}" destId="{C80FE3D4-04A5-440E-B976-87D37CD584E3}" srcOrd="3" destOrd="0" presId="urn:microsoft.com/office/officeart/2008/layout/AccentedPicture"/>
    <dgm:cxn modelId="{04ED6DBF-A521-4E10-9FED-C339D7005132}" type="presParOf" srcId="{C80FE3D4-04A5-440E-B976-87D37CD584E3}" destId="{A55CB788-4D44-406A-8AC6-FFA8AA947D8C}"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2649D2-F68A-4D5E-BC84-5DD0B8A4AA55}" type="doc">
      <dgm:prSet loTypeId="urn:microsoft.com/office/officeart/2008/layout/AscendingPictureAccentProcess" loCatId="picture" qsTypeId="urn:microsoft.com/office/officeart/2005/8/quickstyle/3d1" qsCatId="3D" csTypeId="urn:microsoft.com/office/officeart/2005/8/colors/accent0_3" csCatId="mainScheme" phldr="1"/>
      <dgm:spPr>
        <a:scene3d>
          <a:camera prst="orthographicFront">
            <a:rot lat="0" lon="0" rev="0"/>
          </a:camera>
          <a:lightRig rig="glow" dir="t">
            <a:rot lat="0" lon="0" rev="4800000"/>
          </a:lightRig>
        </a:scene3d>
      </dgm:spPr>
      <dgm:t>
        <a:bodyPr/>
        <a:lstStyle/>
        <a:p>
          <a:endParaRPr lang="en-IN"/>
        </a:p>
      </dgm:t>
    </dgm:pt>
    <dgm:pt modelId="{4608B487-8DAF-41AE-9018-2B7368139A8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libri" panose="020F0502020204030204" pitchFamily="34" charset="0"/>
              <a:cs typeface="Calibri" panose="020F0502020204030204" pitchFamily="34" charset="0"/>
            </a:rPr>
            <a:t>PAVANAMUKTASANA</a:t>
          </a:r>
          <a:endParaRPr lang="en-IN" dirty="0"/>
        </a:p>
      </dgm:t>
    </dgm:pt>
    <dgm:pt modelId="{594EFE2F-4687-46E2-AB0C-B8914B7AF89B}" type="parTrans" cxnId="{B65C4C60-57A0-43F0-9CE3-0E3BD5AC1613}">
      <dgm:prSet/>
      <dgm:spPr/>
      <dgm:t>
        <a:bodyPr/>
        <a:lstStyle/>
        <a:p>
          <a:endParaRPr lang="en-IN"/>
        </a:p>
      </dgm:t>
    </dgm:pt>
    <dgm:pt modelId="{B68F76BD-4A14-4939-B9DE-770959EAB6C0}" type="sibTrans" cxnId="{B65C4C60-57A0-43F0-9CE3-0E3BD5AC1613}">
      <dgm:prSet/>
      <dgm:spPr>
        <a:blipFill rotWithShape="1">
          <a:blip xmlns:r="http://schemas.openxmlformats.org/officeDocument/2006/relationships" r:embed="rId1"/>
          <a:srcRect/>
          <a:stretch>
            <a:fillRect l="-28000" r="-28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AA27378F-AAA4-49CC-98B0-887704F64DF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libri" panose="020F0502020204030204" pitchFamily="34" charset="0"/>
              <a:cs typeface="Calibri" panose="020F0502020204030204" pitchFamily="34" charset="0"/>
            </a:rPr>
            <a:t>BHUJANGASANA</a:t>
          </a:r>
          <a:endParaRPr lang="en-IN" dirty="0"/>
        </a:p>
      </dgm:t>
    </dgm:pt>
    <dgm:pt modelId="{C739C733-3032-49B9-957D-CC9A45D75C15}" type="parTrans" cxnId="{74CC3AB1-8D8A-4562-8260-9A071CBD5942}">
      <dgm:prSet/>
      <dgm:spPr/>
      <dgm:t>
        <a:bodyPr/>
        <a:lstStyle/>
        <a:p>
          <a:endParaRPr lang="en-IN"/>
        </a:p>
      </dgm:t>
    </dgm:pt>
    <dgm:pt modelId="{CCE09B72-F8AF-43A4-9E08-49A216E66D8F}" type="sibTrans" cxnId="{74CC3AB1-8D8A-4562-8260-9A071CBD5942}">
      <dgm:prSet/>
      <dgm:spPr>
        <a:blipFill rotWithShape="1">
          <a:blip xmlns:r="http://schemas.openxmlformats.org/officeDocument/2006/relationships" r:embed="rId2"/>
          <a:srcRect/>
          <a:stretch>
            <a:fillRect l="-20000" r="-20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4F3F2A50-6C92-4C0F-ADC6-D4C997AB56A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a:latin typeface="Calibri" panose="020F0502020204030204" pitchFamily="34" charset="0"/>
              <a:cs typeface="Calibri" panose="020F0502020204030204" pitchFamily="34" charset="0"/>
            </a:rPr>
            <a:t>PASCHIMOTTANASANA</a:t>
          </a:r>
          <a:endParaRPr lang="en-IN" b="1" dirty="0">
            <a:latin typeface="Calibri" panose="020F0502020204030204" pitchFamily="34" charset="0"/>
            <a:cs typeface="Calibri" panose="020F0502020204030204" pitchFamily="34" charset="0"/>
          </a:endParaRPr>
        </a:p>
      </dgm:t>
    </dgm:pt>
    <dgm:pt modelId="{A2A41F15-7B6E-4071-9574-D22DF526DCEF}" type="parTrans" cxnId="{8902F66F-5FB5-44FD-98A8-CFE615C31493}">
      <dgm:prSet/>
      <dgm:spPr/>
      <dgm:t>
        <a:bodyPr/>
        <a:lstStyle/>
        <a:p>
          <a:endParaRPr lang="en-IN"/>
        </a:p>
      </dgm:t>
    </dgm:pt>
    <dgm:pt modelId="{AB78BE9B-60B0-403B-8CE4-D18BCCC449CD}" type="sibTrans" cxnId="{8902F66F-5FB5-44FD-98A8-CFE615C31493}">
      <dgm:prSet/>
      <dgm:spPr>
        <a:blipFill rotWithShape="1">
          <a:blip xmlns:r="http://schemas.openxmlformats.org/officeDocument/2006/relationships" r:embed="rId3"/>
          <a:srcRect/>
          <a:stretch>
            <a:fillRect l="-25000" r="-25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313364AD-101D-425B-AE36-ADCCA27EC80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a:latin typeface="Calibri" panose="020F0502020204030204" pitchFamily="34" charset="0"/>
              <a:cs typeface="Calibri" panose="020F0502020204030204" pitchFamily="34" charset="0"/>
            </a:rPr>
            <a:t>ARDHMATSEYENDRASANA</a:t>
          </a:r>
          <a:endParaRPr lang="en-IN" b="1" dirty="0">
            <a:latin typeface="Calibri" panose="020F0502020204030204" pitchFamily="34" charset="0"/>
            <a:cs typeface="Calibri" panose="020F0502020204030204" pitchFamily="34" charset="0"/>
          </a:endParaRPr>
        </a:p>
      </dgm:t>
    </dgm:pt>
    <dgm:pt modelId="{2620A922-E267-4345-ACFE-83F99F63770D}" type="parTrans" cxnId="{E0774E3A-A902-45EF-B378-0EAB3B0A6552}">
      <dgm:prSet/>
      <dgm:spPr/>
      <dgm:t>
        <a:bodyPr/>
        <a:lstStyle/>
        <a:p>
          <a:endParaRPr lang="en-IN"/>
        </a:p>
      </dgm:t>
    </dgm:pt>
    <dgm:pt modelId="{A6EED85E-CD09-48FD-8E3F-538E4C393F37}" type="sibTrans" cxnId="{E0774E3A-A902-45EF-B378-0EAB3B0A6552}">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F9BBAE41-7E52-4724-9458-90AD2FB8B3C4}" type="pres">
      <dgm:prSet presAssocID="{862649D2-F68A-4D5E-BC84-5DD0B8A4AA55}" presName="Name0" presStyleCnt="0">
        <dgm:presLayoutVars>
          <dgm:chMax val="7"/>
          <dgm:chPref val="7"/>
          <dgm:dir/>
        </dgm:presLayoutVars>
      </dgm:prSet>
      <dgm:spPr/>
    </dgm:pt>
    <dgm:pt modelId="{4CB25AF4-446F-49F0-8DFA-87710B1B7E43}" type="pres">
      <dgm:prSet presAssocID="{862649D2-F68A-4D5E-BC84-5DD0B8A4AA55}" presName="dot1" presStyleLbl="alignNode1" presStyleIdx="0"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6AA8244-5BC3-49B5-965D-33C5310E4F29}" type="pres">
      <dgm:prSet presAssocID="{862649D2-F68A-4D5E-BC84-5DD0B8A4AA55}" presName="dot2" presStyleLbl="alignNode1" presStyleIdx="1"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877241C-F008-4F95-A988-2B0CA0DEE0E7}" type="pres">
      <dgm:prSet presAssocID="{862649D2-F68A-4D5E-BC84-5DD0B8A4AA55}" presName="dot3" presStyleLbl="alignNode1" presStyleIdx="2"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F37612E-B66C-4F95-9F1E-9F0E7D401FAC}" type="pres">
      <dgm:prSet presAssocID="{862649D2-F68A-4D5E-BC84-5DD0B8A4AA55}" presName="dot4" presStyleLbl="alignNode1" presStyleIdx="3"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BB023B2-156F-415C-B37A-AA3E55C54CEA}" type="pres">
      <dgm:prSet presAssocID="{862649D2-F68A-4D5E-BC84-5DD0B8A4AA55}" presName="dot5" presStyleLbl="alignNode1" presStyleIdx="4"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1B64225-451B-475D-905C-4920BE82EFDE}" type="pres">
      <dgm:prSet presAssocID="{862649D2-F68A-4D5E-BC84-5DD0B8A4AA55}" presName="dot6" presStyleLbl="alignNode1" presStyleIdx="5"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9A686A2-856F-4D3D-BAB9-A86B6BFDF590}" type="pres">
      <dgm:prSet presAssocID="{862649D2-F68A-4D5E-BC84-5DD0B8A4AA55}" presName="dotArrow1" presStyleLbl="alignNode1" presStyleIdx="6"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9808637-F4C0-4FAB-ADD7-6C1D9EC51393}" type="pres">
      <dgm:prSet presAssocID="{862649D2-F68A-4D5E-BC84-5DD0B8A4AA55}" presName="dotArrow2" presStyleLbl="alignNode1" presStyleIdx="7"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FE1CB94-4C1A-4E62-A176-506CBAB068AB}" type="pres">
      <dgm:prSet presAssocID="{862649D2-F68A-4D5E-BC84-5DD0B8A4AA55}" presName="dotArrow3" presStyleLbl="alignNode1" presStyleIdx="8"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62732CC-5C2D-4B57-82BD-5AC8B92F611C}" type="pres">
      <dgm:prSet presAssocID="{862649D2-F68A-4D5E-BC84-5DD0B8A4AA55}" presName="dotArrow4" presStyleLbl="alignNode1" presStyleIdx="9"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E5EAD33-F879-4032-9465-1B956920534B}" type="pres">
      <dgm:prSet presAssocID="{862649D2-F68A-4D5E-BC84-5DD0B8A4AA55}" presName="dotArrow5" presStyleLbl="alignNode1" presStyleIdx="10"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3C63F50-3B3D-445A-8F42-C0B1AAE4DDDC}" type="pres">
      <dgm:prSet presAssocID="{862649D2-F68A-4D5E-BC84-5DD0B8A4AA55}" presName="dotArrow6" presStyleLbl="alignNode1" presStyleIdx="11"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E03EDCC-C5D3-4430-884A-AA8969C3E3B8}" type="pres">
      <dgm:prSet presAssocID="{862649D2-F68A-4D5E-BC84-5DD0B8A4AA55}" presName="dotArrow7" presStyleLbl="alignNode1" presStyleIdx="12"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F33D581-3FAD-424B-A195-1639C16E5D1C}" type="pres">
      <dgm:prSet presAssocID="{4608B487-8DAF-41AE-9018-2B7368139A87}" presName="parTx1" presStyleLbl="node1" presStyleIdx="0" presStyleCnt="4"/>
      <dgm:spPr/>
    </dgm:pt>
    <dgm:pt modelId="{3D999C72-3889-4BBA-89D2-32DBF1258673}" type="pres">
      <dgm:prSet presAssocID="{B68F76BD-4A14-4939-B9DE-770959EAB6C0}" presName="picture1"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862834C-50D8-47E6-B665-3FD12FFD5370}" type="pres">
      <dgm:prSet presAssocID="{B68F76BD-4A14-4939-B9DE-770959EAB6C0}" presName="imageRepeatNode" presStyleLbl="fgImgPlace1" presStyleIdx="0" presStyleCnt="4"/>
      <dgm:spPr/>
    </dgm:pt>
    <dgm:pt modelId="{304EA280-568F-49A0-8DBE-D0B63624132D}" type="pres">
      <dgm:prSet presAssocID="{AA27378F-AAA4-49CC-98B0-887704F64DF1}" presName="parTx2" presStyleLbl="node1" presStyleIdx="1" presStyleCnt="4"/>
      <dgm:spPr/>
    </dgm:pt>
    <dgm:pt modelId="{D0045ADB-FF4B-43D5-BD0A-BB29C2762E7D}" type="pres">
      <dgm:prSet presAssocID="{CCE09B72-F8AF-43A4-9E08-49A216E66D8F}" presName="picture2"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5EDB64E-1D57-444F-923E-9EA8DA1F7856}" type="pres">
      <dgm:prSet presAssocID="{CCE09B72-F8AF-43A4-9E08-49A216E66D8F}" presName="imageRepeatNode" presStyleLbl="fgImgPlace1" presStyleIdx="1" presStyleCnt="4"/>
      <dgm:spPr/>
    </dgm:pt>
    <dgm:pt modelId="{E0E6F0FD-8E9F-4CAA-B668-7DE57E13A810}" type="pres">
      <dgm:prSet presAssocID="{4F3F2A50-6C92-4C0F-ADC6-D4C997AB56AE}" presName="parTx3" presStyleLbl="node1" presStyleIdx="2" presStyleCnt="4"/>
      <dgm:spPr/>
    </dgm:pt>
    <dgm:pt modelId="{CC77F1C6-8FA7-471A-A98A-2A016FE01F75}" type="pres">
      <dgm:prSet presAssocID="{AB78BE9B-60B0-403B-8CE4-D18BCCC449CD}" presName="picture3"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A973BCC-812F-49A0-BC81-7BBF32375085}" type="pres">
      <dgm:prSet presAssocID="{AB78BE9B-60B0-403B-8CE4-D18BCCC449CD}" presName="imageRepeatNode" presStyleLbl="fgImgPlace1" presStyleIdx="2" presStyleCnt="4"/>
      <dgm:spPr/>
    </dgm:pt>
    <dgm:pt modelId="{4C4A097B-E9D2-4FC7-999E-C84BBADA0ADF}" type="pres">
      <dgm:prSet presAssocID="{313364AD-101D-425B-AE36-ADCCA27EC801}" presName="parTx4" presStyleLbl="node1" presStyleIdx="3" presStyleCnt="4"/>
      <dgm:spPr/>
    </dgm:pt>
    <dgm:pt modelId="{96FF5DC5-312C-4A6B-876C-EFDAA521BDC3}" type="pres">
      <dgm:prSet presAssocID="{A6EED85E-CD09-48FD-8E3F-538E4C393F37}" presName="picture4"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B48F15BF-166D-4334-912A-8EF3FC4581C7}" type="pres">
      <dgm:prSet presAssocID="{A6EED85E-CD09-48FD-8E3F-538E4C393F37}" presName="imageRepeatNode" presStyleLbl="fgImgPlace1" presStyleIdx="3" presStyleCnt="4"/>
      <dgm:spPr/>
    </dgm:pt>
  </dgm:ptLst>
  <dgm:cxnLst>
    <dgm:cxn modelId="{AA5F160F-6F04-4EF8-9AB7-C24754F9ECE6}" type="presOf" srcId="{4F3F2A50-6C92-4C0F-ADC6-D4C997AB56AE}" destId="{E0E6F0FD-8E9F-4CAA-B668-7DE57E13A810}" srcOrd="0" destOrd="0" presId="urn:microsoft.com/office/officeart/2008/layout/AscendingPictureAccentProcess"/>
    <dgm:cxn modelId="{4B696F37-6D9B-4791-A9F1-020554A05DFF}" type="presOf" srcId="{CCE09B72-F8AF-43A4-9E08-49A216E66D8F}" destId="{75EDB64E-1D57-444F-923E-9EA8DA1F7856}" srcOrd="0" destOrd="0" presId="urn:microsoft.com/office/officeart/2008/layout/AscendingPictureAccentProcess"/>
    <dgm:cxn modelId="{E0774E3A-A902-45EF-B378-0EAB3B0A6552}" srcId="{862649D2-F68A-4D5E-BC84-5DD0B8A4AA55}" destId="{313364AD-101D-425B-AE36-ADCCA27EC801}" srcOrd="3" destOrd="0" parTransId="{2620A922-E267-4345-ACFE-83F99F63770D}" sibTransId="{A6EED85E-CD09-48FD-8E3F-538E4C393F37}"/>
    <dgm:cxn modelId="{3A329F3E-A97A-4D15-B285-2554DA9AF1CD}" type="presOf" srcId="{B68F76BD-4A14-4939-B9DE-770959EAB6C0}" destId="{F862834C-50D8-47E6-B665-3FD12FFD5370}" srcOrd="0" destOrd="0" presId="urn:microsoft.com/office/officeart/2008/layout/AscendingPictureAccentProcess"/>
    <dgm:cxn modelId="{B65C4C60-57A0-43F0-9CE3-0E3BD5AC1613}" srcId="{862649D2-F68A-4D5E-BC84-5DD0B8A4AA55}" destId="{4608B487-8DAF-41AE-9018-2B7368139A87}" srcOrd="0" destOrd="0" parTransId="{594EFE2F-4687-46E2-AB0C-B8914B7AF89B}" sibTransId="{B68F76BD-4A14-4939-B9DE-770959EAB6C0}"/>
    <dgm:cxn modelId="{8902F66F-5FB5-44FD-98A8-CFE615C31493}" srcId="{862649D2-F68A-4D5E-BC84-5DD0B8A4AA55}" destId="{4F3F2A50-6C92-4C0F-ADC6-D4C997AB56AE}" srcOrd="2" destOrd="0" parTransId="{A2A41F15-7B6E-4071-9574-D22DF526DCEF}" sibTransId="{AB78BE9B-60B0-403B-8CE4-D18BCCC449CD}"/>
    <dgm:cxn modelId="{B9501150-5DF1-4433-A1CB-94E22CC7E613}" type="presOf" srcId="{313364AD-101D-425B-AE36-ADCCA27EC801}" destId="{4C4A097B-E9D2-4FC7-999E-C84BBADA0ADF}" srcOrd="0" destOrd="0" presId="urn:microsoft.com/office/officeart/2008/layout/AscendingPictureAccentProcess"/>
    <dgm:cxn modelId="{1DFF4B77-F86B-4E11-916D-112C12542A14}" type="presOf" srcId="{4608B487-8DAF-41AE-9018-2B7368139A87}" destId="{CF33D581-3FAD-424B-A195-1639C16E5D1C}" srcOrd="0" destOrd="0" presId="urn:microsoft.com/office/officeart/2008/layout/AscendingPictureAccentProcess"/>
    <dgm:cxn modelId="{304E2A7E-8471-468E-8FBD-95B705E893DF}" type="presOf" srcId="{862649D2-F68A-4D5E-BC84-5DD0B8A4AA55}" destId="{F9BBAE41-7E52-4724-9458-90AD2FB8B3C4}" srcOrd="0" destOrd="0" presId="urn:microsoft.com/office/officeart/2008/layout/AscendingPictureAccentProcess"/>
    <dgm:cxn modelId="{98854894-CED3-4F67-A3ED-B937E6D30C4D}" type="presOf" srcId="{AA27378F-AAA4-49CC-98B0-887704F64DF1}" destId="{304EA280-568F-49A0-8DBE-D0B63624132D}" srcOrd="0" destOrd="0" presId="urn:microsoft.com/office/officeart/2008/layout/AscendingPictureAccentProcess"/>
    <dgm:cxn modelId="{74CC3AB1-8D8A-4562-8260-9A071CBD5942}" srcId="{862649D2-F68A-4D5E-BC84-5DD0B8A4AA55}" destId="{AA27378F-AAA4-49CC-98B0-887704F64DF1}" srcOrd="1" destOrd="0" parTransId="{C739C733-3032-49B9-957D-CC9A45D75C15}" sibTransId="{CCE09B72-F8AF-43A4-9E08-49A216E66D8F}"/>
    <dgm:cxn modelId="{CF53C2C7-9C45-4802-B2B8-57B3967BA4B3}" type="presOf" srcId="{AB78BE9B-60B0-403B-8CE4-D18BCCC449CD}" destId="{0A973BCC-812F-49A0-BC81-7BBF32375085}" srcOrd="0" destOrd="0" presId="urn:microsoft.com/office/officeart/2008/layout/AscendingPictureAccentProcess"/>
    <dgm:cxn modelId="{7A1026CA-4D97-4A02-92D0-0E718279F1F0}" type="presOf" srcId="{A6EED85E-CD09-48FD-8E3F-538E4C393F37}" destId="{B48F15BF-166D-4334-912A-8EF3FC4581C7}" srcOrd="0" destOrd="0" presId="urn:microsoft.com/office/officeart/2008/layout/AscendingPictureAccentProcess"/>
    <dgm:cxn modelId="{0CA672BD-2F37-4E08-AC12-E4A696FD367C}" type="presParOf" srcId="{F9BBAE41-7E52-4724-9458-90AD2FB8B3C4}" destId="{4CB25AF4-446F-49F0-8DFA-87710B1B7E43}" srcOrd="0" destOrd="0" presId="urn:microsoft.com/office/officeart/2008/layout/AscendingPictureAccentProcess"/>
    <dgm:cxn modelId="{B37FC637-EB57-4EC9-B21B-295F2B59E2F8}" type="presParOf" srcId="{F9BBAE41-7E52-4724-9458-90AD2FB8B3C4}" destId="{06AA8244-5BC3-49B5-965D-33C5310E4F29}" srcOrd="1" destOrd="0" presId="urn:microsoft.com/office/officeart/2008/layout/AscendingPictureAccentProcess"/>
    <dgm:cxn modelId="{35E42217-8307-4F47-8C4A-E8E9CB331F46}" type="presParOf" srcId="{F9BBAE41-7E52-4724-9458-90AD2FB8B3C4}" destId="{3877241C-F008-4F95-A988-2B0CA0DEE0E7}" srcOrd="2" destOrd="0" presId="urn:microsoft.com/office/officeart/2008/layout/AscendingPictureAccentProcess"/>
    <dgm:cxn modelId="{DEB032FB-4F4E-408E-9EFD-2C516F4AEE2E}" type="presParOf" srcId="{F9BBAE41-7E52-4724-9458-90AD2FB8B3C4}" destId="{AF37612E-B66C-4F95-9F1E-9F0E7D401FAC}" srcOrd="3" destOrd="0" presId="urn:microsoft.com/office/officeart/2008/layout/AscendingPictureAccentProcess"/>
    <dgm:cxn modelId="{B2720424-8570-4BA4-BE04-F86BD0EF6A52}" type="presParOf" srcId="{F9BBAE41-7E52-4724-9458-90AD2FB8B3C4}" destId="{6BB023B2-156F-415C-B37A-AA3E55C54CEA}" srcOrd="4" destOrd="0" presId="urn:microsoft.com/office/officeart/2008/layout/AscendingPictureAccentProcess"/>
    <dgm:cxn modelId="{38BF2B67-D147-4605-B80D-C9A0C8D3F79C}" type="presParOf" srcId="{F9BBAE41-7E52-4724-9458-90AD2FB8B3C4}" destId="{21B64225-451B-475D-905C-4920BE82EFDE}" srcOrd="5" destOrd="0" presId="urn:microsoft.com/office/officeart/2008/layout/AscendingPictureAccentProcess"/>
    <dgm:cxn modelId="{B8C8F8BA-7F8D-4DAD-9321-4D8AE1FBFACC}" type="presParOf" srcId="{F9BBAE41-7E52-4724-9458-90AD2FB8B3C4}" destId="{29A686A2-856F-4D3D-BAB9-A86B6BFDF590}" srcOrd="6" destOrd="0" presId="urn:microsoft.com/office/officeart/2008/layout/AscendingPictureAccentProcess"/>
    <dgm:cxn modelId="{2C7EFDB6-26BD-4251-82CD-ECC3DEEDFCAC}" type="presParOf" srcId="{F9BBAE41-7E52-4724-9458-90AD2FB8B3C4}" destId="{59808637-F4C0-4FAB-ADD7-6C1D9EC51393}" srcOrd="7" destOrd="0" presId="urn:microsoft.com/office/officeart/2008/layout/AscendingPictureAccentProcess"/>
    <dgm:cxn modelId="{5AC5340C-9913-488E-A25F-0817A6F384CD}" type="presParOf" srcId="{F9BBAE41-7E52-4724-9458-90AD2FB8B3C4}" destId="{FFE1CB94-4C1A-4E62-A176-506CBAB068AB}" srcOrd="8" destOrd="0" presId="urn:microsoft.com/office/officeart/2008/layout/AscendingPictureAccentProcess"/>
    <dgm:cxn modelId="{105B6DB5-700B-4B61-B0AA-8F541662E216}" type="presParOf" srcId="{F9BBAE41-7E52-4724-9458-90AD2FB8B3C4}" destId="{F62732CC-5C2D-4B57-82BD-5AC8B92F611C}" srcOrd="9" destOrd="0" presId="urn:microsoft.com/office/officeart/2008/layout/AscendingPictureAccentProcess"/>
    <dgm:cxn modelId="{F7C5FE07-A90F-4509-BDF2-5CD520357003}" type="presParOf" srcId="{F9BBAE41-7E52-4724-9458-90AD2FB8B3C4}" destId="{CE5EAD33-F879-4032-9465-1B956920534B}" srcOrd="10" destOrd="0" presId="urn:microsoft.com/office/officeart/2008/layout/AscendingPictureAccentProcess"/>
    <dgm:cxn modelId="{CABAF2DD-8C34-41A1-8A91-B76F1713FA12}" type="presParOf" srcId="{F9BBAE41-7E52-4724-9458-90AD2FB8B3C4}" destId="{53C63F50-3B3D-445A-8F42-C0B1AAE4DDDC}" srcOrd="11" destOrd="0" presId="urn:microsoft.com/office/officeart/2008/layout/AscendingPictureAccentProcess"/>
    <dgm:cxn modelId="{EDB604E4-B3D8-41A5-9E8B-177A245EEEA0}" type="presParOf" srcId="{F9BBAE41-7E52-4724-9458-90AD2FB8B3C4}" destId="{DE03EDCC-C5D3-4430-884A-AA8969C3E3B8}" srcOrd="12" destOrd="0" presId="urn:microsoft.com/office/officeart/2008/layout/AscendingPictureAccentProcess"/>
    <dgm:cxn modelId="{74EACD3C-23B3-4E42-A5B5-349218042C60}" type="presParOf" srcId="{F9BBAE41-7E52-4724-9458-90AD2FB8B3C4}" destId="{CF33D581-3FAD-424B-A195-1639C16E5D1C}" srcOrd="13" destOrd="0" presId="urn:microsoft.com/office/officeart/2008/layout/AscendingPictureAccentProcess"/>
    <dgm:cxn modelId="{BFA50DA6-2C0C-4DF6-BF1F-F0E96547282F}" type="presParOf" srcId="{F9BBAE41-7E52-4724-9458-90AD2FB8B3C4}" destId="{3D999C72-3889-4BBA-89D2-32DBF1258673}" srcOrd="14" destOrd="0" presId="urn:microsoft.com/office/officeart/2008/layout/AscendingPictureAccentProcess"/>
    <dgm:cxn modelId="{87EE590B-EE9F-4CE9-895A-F8AA35533DDD}" type="presParOf" srcId="{3D999C72-3889-4BBA-89D2-32DBF1258673}" destId="{F862834C-50D8-47E6-B665-3FD12FFD5370}" srcOrd="0" destOrd="0" presId="urn:microsoft.com/office/officeart/2008/layout/AscendingPictureAccentProcess"/>
    <dgm:cxn modelId="{45E41CDC-AD2A-47BC-A2C8-4E7791EB5A79}" type="presParOf" srcId="{F9BBAE41-7E52-4724-9458-90AD2FB8B3C4}" destId="{304EA280-568F-49A0-8DBE-D0B63624132D}" srcOrd="15" destOrd="0" presId="urn:microsoft.com/office/officeart/2008/layout/AscendingPictureAccentProcess"/>
    <dgm:cxn modelId="{436E806B-6F4A-4CF7-B34B-41EE3AA7FA20}" type="presParOf" srcId="{F9BBAE41-7E52-4724-9458-90AD2FB8B3C4}" destId="{D0045ADB-FF4B-43D5-BD0A-BB29C2762E7D}" srcOrd="16" destOrd="0" presId="urn:microsoft.com/office/officeart/2008/layout/AscendingPictureAccentProcess"/>
    <dgm:cxn modelId="{F77C4DED-4BFF-4629-AC6B-56F8B7B4A6C7}" type="presParOf" srcId="{D0045ADB-FF4B-43D5-BD0A-BB29C2762E7D}" destId="{75EDB64E-1D57-444F-923E-9EA8DA1F7856}" srcOrd="0" destOrd="0" presId="urn:microsoft.com/office/officeart/2008/layout/AscendingPictureAccentProcess"/>
    <dgm:cxn modelId="{0C067A91-9B41-4296-89B0-B2B41B2BCC14}" type="presParOf" srcId="{F9BBAE41-7E52-4724-9458-90AD2FB8B3C4}" destId="{E0E6F0FD-8E9F-4CAA-B668-7DE57E13A810}" srcOrd="17" destOrd="0" presId="urn:microsoft.com/office/officeart/2008/layout/AscendingPictureAccentProcess"/>
    <dgm:cxn modelId="{48CEDE5D-BC5F-4949-ADC2-C433A6D95731}" type="presParOf" srcId="{F9BBAE41-7E52-4724-9458-90AD2FB8B3C4}" destId="{CC77F1C6-8FA7-471A-A98A-2A016FE01F75}" srcOrd="18" destOrd="0" presId="urn:microsoft.com/office/officeart/2008/layout/AscendingPictureAccentProcess"/>
    <dgm:cxn modelId="{EE3E6171-90BD-49C2-83BD-4EB478B22F3F}" type="presParOf" srcId="{CC77F1C6-8FA7-471A-A98A-2A016FE01F75}" destId="{0A973BCC-812F-49A0-BC81-7BBF32375085}" srcOrd="0" destOrd="0" presId="urn:microsoft.com/office/officeart/2008/layout/AscendingPictureAccentProcess"/>
    <dgm:cxn modelId="{81ACEE17-196E-4C95-8C69-782936E67A3E}" type="presParOf" srcId="{F9BBAE41-7E52-4724-9458-90AD2FB8B3C4}" destId="{4C4A097B-E9D2-4FC7-999E-C84BBADA0ADF}" srcOrd="19" destOrd="0" presId="urn:microsoft.com/office/officeart/2008/layout/AscendingPictureAccentProcess"/>
    <dgm:cxn modelId="{E0FC9A60-0422-4DE7-AE21-9C4B8EA898A1}" type="presParOf" srcId="{F9BBAE41-7E52-4724-9458-90AD2FB8B3C4}" destId="{96FF5DC5-312C-4A6B-876C-EFDAA521BDC3}" srcOrd="20" destOrd="0" presId="urn:microsoft.com/office/officeart/2008/layout/AscendingPictureAccentProcess"/>
    <dgm:cxn modelId="{86C5B635-8DD7-482F-8E7D-21180FC66790}" type="presParOf" srcId="{96FF5DC5-312C-4A6B-876C-EFDAA521BDC3}" destId="{B48F15BF-166D-4334-912A-8EF3FC4581C7}"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Exhaling bend the left knee and place the sole to the right hip from outside.</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back or neck pain </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dirty="0">
              <a:latin typeface="Calibri" panose="020F0502020204030204" pitchFamily="34" charset="0"/>
              <a:cs typeface="Calibri" panose="020F0502020204030204" pitchFamily="34" charset="0"/>
            </a:rPr>
            <a:t>It strengthens and tones your obliques and abs.</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6FDB3679-5108-4908-9E00-0029ED9C7BD8}">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 injuries of the neck and back</a:t>
          </a:r>
          <a:endParaRPr lang="en-IN" sz="1000" b="1" dirty="0">
            <a:solidFill>
              <a:srgbClr val="FF0000"/>
            </a:solidFill>
            <a:latin typeface="Calibri" panose="020F0502020204030204" pitchFamily="34" charset="0"/>
            <a:cs typeface="Calibri" panose="020F0502020204030204" pitchFamily="34" charset="0"/>
          </a:endParaRPr>
        </a:p>
      </dgm:t>
    </dgm:pt>
    <dgm:pt modelId="{9287FFD8-8877-4A3D-892F-AD2BDEE25C6D}" type="parTrans" cxnId="{3A924DF2-16CB-4D25-A648-2522A3ED37EA}">
      <dgm:prSet/>
      <dgm:spPr/>
      <dgm:t>
        <a:bodyPr/>
        <a:lstStyle/>
        <a:p>
          <a:endParaRPr lang="en-IN"/>
        </a:p>
      </dgm:t>
    </dgm:pt>
    <dgm:pt modelId="{82974C7B-D402-451C-86BE-1584E967583F}" type="sibTrans" cxnId="{3A924DF2-16CB-4D25-A648-2522A3ED37EA}">
      <dgm:prSet/>
      <dgm:spPr/>
      <dgm:t>
        <a:bodyPr/>
        <a:lstStyle/>
        <a:p>
          <a:endParaRPr lang="en-IN"/>
        </a:p>
      </dgm:t>
    </dgm:pt>
    <dgm:pt modelId="{CA4EC796-B4EA-4E1C-8C2C-794EEFCA1E45}">
      <dgm:prSet custT="1"/>
      <dgm:spPr/>
      <dgm:t>
        <a:bodyPr/>
        <a:lstStyle/>
        <a:p>
          <a:r>
            <a:rPr lang="en-IN" sz="800" b="1" dirty="0">
              <a:latin typeface="Calibri" panose="020F0502020204030204" pitchFamily="34" charset="0"/>
              <a:cs typeface="Calibri" panose="020F0502020204030204" pitchFamily="34" charset="0"/>
            </a:rPr>
            <a:t>Inhaling raise the left arm up,</a:t>
          </a:r>
        </a:p>
      </dgm:t>
    </dgm:pt>
    <dgm:pt modelId="{B4C4C4B4-6EA0-4C9F-9FCE-0638CD401F5C}" type="parTrans" cxnId="{13C239C0-E9FF-4C26-A634-7A985ED382EC}">
      <dgm:prSet/>
      <dgm:spPr/>
      <dgm:t>
        <a:bodyPr/>
        <a:lstStyle/>
        <a:p>
          <a:endParaRPr lang="en-IN"/>
        </a:p>
      </dgm:t>
    </dgm:pt>
    <dgm:pt modelId="{B878CC59-A9D5-4848-8F3A-3602CB333033}" type="sibTrans" cxnId="{13C239C0-E9FF-4C26-A634-7A985ED382EC}">
      <dgm:prSet/>
      <dgm:spPr/>
      <dgm:t>
        <a:bodyPr/>
        <a:lstStyle/>
        <a:p>
          <a:endParaRPr lang="en-IN"/>
        </a:p>
      </dgm:t>
    </dgm:pt>
    <dgm:pt modelId="{E9C69453-A89B-4BD5-BA1E-79DEED8AC92C}">
      <dgm:prSet custT="1"/>
      <dgm:spPr/>
      <dgm:t>
        <a:bodyPr/>
        <a:lstStyle/>
        <a:p>
          <a:r>
            <a:rPr lang="en-IN" sz="800" b="1" dirty="0">
              <a:latin typeface="Calibri" panose="020F0502020204030204" pitchFamily="34" charset="0"/>
              <a:cs typeface="Calibri" panose="020F0502020204030204" pitchFamily="34" charset="0"/>
            </a:rPr>
            <a:t>Exhaling the catch the right big toe from outside of the right leg,</a:t>
          </a:r>
        </a:p>
      </dgm:t>
    </dgm:pt>
    <dgm:pt modelId="{1D839820-5BE4-43E6-A139-628A758D19FD}" type="parTrans" cxnId="{75E1249A-C74E-4118-AF3C-6F38D696D3A9}">
      <dgm:prSet/>
      <dgm:spPr/>
      <dgm:t>
        <a:bodyPr/>
        <a:lstStyle/>
        <a:p>
          <a:endParaRPr lang="en-IN"/>
        </a:p>
      </dgm:t>
    </dgm:pt>
    <dgm:pt modelId="{0A92232F-5328-49BE-908C-0332323BB4E8}" type="sibTrans" cxnId="{75E1249A-C74E-4118-AF3C-6F38D696D3A9}">
      <dgm:prSet/>
      <dgm:spPr/>
      <dgm:t>
        <a:bodyPr/>
        <a:lstStyle/>
        <a:p>
          <a:endParaRPr lang="en-IN"/>
        </a:p>
      </dgm:t>
    </dgm:pt>
    <dgm:pt modelId="{BC52FC26-A4B9-4565-9557-5CD6CCC1BB73}">
      <dgm:prSet custT="1"/>
      <dgm:spPr/>
      <dgm:t>
        <a:bodyPr/>
        <a:lstStyle/>
        <a:p>
          <a:r>
            <a:rPr lang="en-IN" sz="800" b="1" dirty="0">
              <a:latin typeface="Calibri" panose="020F0502020204030204" pitchFamily="34" charset="0"/>
              <a:cs typeface="Calibri" panose="020F0502020204030204" pitchFamily="34" charset="0"/>
            </a:rPr>
            <a:t>Maintain the final position with normal breathing.</a:t>
          </a:r>
        </a:p>
      </dgm:t>
    </dgm:pt>
    <dgm:pt modelId="{90CD8B2C-34C2-4C05-A55C-471C58049997}" type="parTrans" cxnId="{DE2741A4-B1ED-4B5A-A270-6C2092FEDF55}">
      <dgm:prSet/>
      <dgm:spPr/>
      <dgm:t>
        <a:bodyPr/>
        <a:lstStyle/>
        <a:p>
          <a:endParaRPr lang="en-IN"/>
        </a:p>
      </dgm:t>
    </dgm:pt>
    <dgm:pt modelId="{79C8F044-EDB5-4CEE-AD30-80E0DAEB1A54}" type="sibTrans" cxnId="{DE2741A4-B1ED-4B5A-A270-6C2092FEDF55}">
      <dgm:prSet/>
      <dgm:spPr/>
      <dgm:t>
        <a:bodyPr/>
        <a:lstStyle/>
        <a:p>
          <a:endParaRPr lang="en-IN"/>
        </a:p>
      </dgm:t>
    </dgm:pt>
    <dgm:pt modelId="{24AF4731-3CFD-4FAA-99FC-5C4852B4AB26}">
      <dgm:prSet custT="1"/>
      <dgm:spPr/>
      <dgm:t>
        <a:bodyPr/>
        <a:lstStyle/>
        <a:p>
          <a:r>
            <a:rPr lang="en-IN" sz="800" b="1" dirty="0">
              <a:latin typeface="Calibri" panose="020F0502020204030204" pitchFamily="34" charset="0"/>
              <a:cs typeface="Calibri" panose="020F0502020204030204" pitchFamily="34" charset="0"/>
            </a:rPr>
            <a:t>Gaze at the right side while in the final position.</a:t>
          </a:r>
        </a:p>
      </dgm:t>
    </dgm:pt>
    <dgm:pt modelId="{27382324-6770-4A02-84C2-F1ECE6513B9D}" type="parTrans" cxnId="{9BBBA0C4-BE27-469D-952D-C78191F80F4D}">
      <dgm:prSet/>
      <dgm:spPr/>
      <dgm:t>
        <a:bodyPr/>
        <a:lstStyle/>
        <a:p>
          <a:endParaRPr lang="en-IN"/>
        </a:p>
      </dgm:t>
    </dgm:pt>
    <dgm:pt modelId="{EC67A1C4-7150-49A7-8B70-949C1234C91A}" type="sibTrans" cxnId="{9BBBA0C4-BE27-469D-952D-C78191F80F4D}">
      <dgm:prSet/>
      <dgm:spPr/>
      <dgm:t>
        <a:bodyPr/>
        <a:lstStyle/>
        <a:p>
          <a:endParaRPr lang="en-IN"/>
        </a:p>
      </dgm:t>
    </dgm:pt>
    <dgm:pt modelId="{1A007D51-8B18-49AD-8B0A-32D88EA19919}">
      <dgm:prSet custT="1"/>
      <dgm:spPr/>
      <dgm:t>
        <a:bodyPr/>
        <a:lstStyle/>
        <a:p>
          <a:r>
            <a:rPr lang="en-IN" sz="800" b="1" dirty="0">
              <a:latin typeface="Calibri" panose="020F0502020204030204" pitchFamily="34" charset="0"/>
              <a:cs typeface="Calibri" panose="020F0502020204030204" pitchFamily="34" charset="0"/>
            </a:rPr>
            <a:t>Repeat the practice on another side after 5 breathing.</a:t>
          </a:r>
        </a:p>
      </dgm:t>
    </dgm:pt>
    <dgm:pt modelId="{65CCA4B8-1EA4-49FD-AD40-01D1917965A6}" type="parTrans" cxnId="{5ACB34FE-EEED-4A3F-BFCC-E4C358500B8F}">
      <dgm:prSet/>
      <dgm:spPr/>
      <dgm:t>
        <a:bodyPr/>
        <a:lstStyle/>
        <a:p>
          <a:endParaRPr lang="en-IN"/>
        </a:p>
      </dgm:t>
    </dgm:pt>
    <dgm:pt modelId="{49063AAC-33BA-4A40-AE29-0416CDD6D6F9}" type="sibTrans" cxnId="{5ACB34FE-EEED-4A3F-BFCC-E4C358500B8F}">
      <dgm:prSet/>
      <dgm:spPr/>
      <dgm:t>
        <a:bodyPr/>
        <a:lstStyle/>
        <a:p>
          <a:endParaRPr lang="en-IN"/>
        </a:p>
      </dgm:t>
    </dgm:pt>
    <dgm:pt modelId="{8F2097FB-FF97-4D15-9DD8-2AABFDB016A1}">
      <dgm:prSet custT="1"/>
      <dgm:spPr/>
      <dgm:t>
        <a:bodyPr/>
        <a:lstStyle/>
        <a:p>
          <a:r>
            <a:rPr lang="en-IN" sz="900" b="1" dirty="0">
              <a:latin typeface="Calibri" panose="020F0502020204030204" pitchFamily="34" charset="0"/>
              <a:cs typeface="Calibri" panose="020F0502020204030204" pitchFamily="34" charset="0"/>
            </a:rPr>
            <a:t>The pose energizes and stretches the spine.</a:t>
          </a:r>
        </a:p>
      </dgm:t>
    </dgm:pt>
    <dgm:pt modelId="{EF5DC8F1-AE41-4E0C-A479-9E5B8111E303}" type="parTrans" cxnId="{FF05B532-607B-4A41-9DF2-508BC560C4E6}">
      <dgm:prSet/>
      <dgm:spPr/>
      <dgm:t>
        <a:bodyPr/>
        <a:lstStyle/>
        <a:p>
          <a:endParaRPr lang="en-IN"/>
        </a:p>
      </dgm:t>
    </dgm:pt>
    <dgm:pt modelId="{826C9259-F460-468E-9D43-3B0415107A8A}" type="sibTrans" cxnId="{FF05B532-607B-4A41-9DF2-508BC560C4E6}">
      <dgm:prSet/>
      <dgm:spPr/>
      <dgm:t>
        <a:bodyPr/>
        <a:lstStyle/>
        <a:p>
          <a:endParaRPr lang="en-IN"/>
        </a:p>
      </dgm:t>
    </dgm:pt>
    <dgm:pt modelId="{AEB06B7F-06F6-49A6-866B-374756199054}">
      <dgm:prSet custT="1"/>
      <dgm:spPr/>
      <dgm:t>
        <a:bodyPr/>
        <a:lstStyle/>
        <a:p>
          <a:r>
            <a:rPr lang="en-IN" sz="900" b="1" dirty="0">
              <a:latin typeface="Calibri" panose="020F0502020204030204" pitchFamily="34" charset="0"/>
              <a:cs typeface="Calibri" panose="020F0502020204030204" pitchFamily="34" charset="0"/>
            </a:rPr>
            <a:t>Open your shoulders, hips and neck.</a:t>
          </a:r>
        </a:p>
      </dgm:t>
    </dgm:pt>
    <dgm:pt modelId="{DCAA1160-099E-41B1-8727-5928C1E5E5A8}" type="parTrans" cxnId="{48D4DC2B-7DEE-45EA-9B48-0AC6459A3549}">
      <dgm:prSet/>
      <dgm:spPr/>
      <dgm:t>
        <a:bodyPr/>
        <a:lstStyle/>
        <a:p>
          <a:endParaRPr lang="en-IN"/>
        </a:p>
      </dgm:t>
    </dgm:pt>
    <dgm:pt modelId="{42AB615E-A761-456B-9DAF-325A484E4F43}" type="sibTrans" cxnId="{48D4DC2B-7DEE-45EA-9B48-0AC6459A3549}">
      <dgm:prSet/>
      <dgm:spPr/>
      <dgm:t>
        <a:bodyPr/>
        <a:lstStyle/>
        <a:p>
          <a:endParaRPr lang="en-IN"/>
        </a:p>
      </dgm:t>
    </dgm:pt>
    <dgm:pt modelId="{D7F78B77-1D01-453F-AB5E-799114046FC5}">
      <dgm:prSet custT="1"/>
      <dgm:spPr/>
      <dgm:t>
        <a:bodyPr/>
        <a:lstStyle/>
        <a:p>
          <a:r>
            <a:rPr lang="en-IN" sz="900" b="1" dirty="0">
              <a:latin typeface="Calibri" panose="020F0502020204030204" pitchFamily="34" charset="0"/>
              <a:cs typeface="Calibri" panose="020F0502020204030204" pitchFamily="34" charset="0"/>
            </a:rPr>
            <a:t>Increase the flexibility in your spine and hips.</a:t>
          </a:r>
        </a:p>
      </dgm:t>
    </dgm:pt>
    <dgm:pt modelId="{7DBE8984-D7D8-42A9-BDDF-3E48DFE80C3D}" type="parTrans" cxnId="{059DD1F9-C1EA-406A-A97C-B47C9DF259A2}">
      <dgm:prSet/>
      <dgm:spPr/>
      <dgm:t>
        <a:bodyPr/>
        <a:lstStyle/>
        <a:p>
          <a:endParaRPr lang="en-IN"/>
        </a:p>
      </dgm:t>
    </dgm:pt>
    <dgm:pt modelId="{B880F155-15AB-4AD2-9644-822EAD4C1FD5}" type="sibTrans" cxnId="{059DD1F9-C1EA-406A-A97C-B47C9DF259A2}">
      <dgm:prSet/>
      <dgm:spPr/>
      <dgm:t>
        <a:bodyPr/>
        <a:lstStyle/>
        <a:p>
          <a:endParaRPr lang="en-IN"/>
        </a:p>
      </dgm:t>
    </dgm:pt>
    <dgm:pt modelId="{8F7CF814-A4CD-4A05-9E7F-63129B5F1D52}">
      <dgm:prSet custT="1"/>
      <dgm:spPr/>
      <dgm:t>
        <a:bodyPr/>
        <a:lstStyle/>
        <a:p>
          <a:r>
            <a:rPr lang="en-IN" sz="900" b="1" dirty="0">
              <a:latin typeface="Calibri" panose="020F0502020204030204" pitchFamily="34" charset="0"/>
              <a:cs typeface="Calibri" panose="020F0502020204030204" pitchFamily="34" charset="0"/>
            </a:rPr>
            <a:t>It also cleanses your internal organs.</a:t>
          </a:r>
        </a:p>
      </dgm:t>
    </dgm:pt>
    <dgm:pt modelId="{D024351A-549A-4CA1-B482-5D0329F739BD}" type="parTrans" cxnId="{3C8F5391-64C3-4B55-AB24-275ADD87081C}">
      <dgm:prSet/>
      <dgm:spPr/>
      <dgm:t>
        <a:bodyPr/>
        <a:lstStyle/>
        <a:p>
          <a:endParaRPr lang="en-IN"/>
        </a:p>
      </dgm:t>
    </dgm:pt>
    <dgm:pt modelId="{722BC073-B905-4B31-82DB-E724711EE408}" type="sibTrans" cxnId="{3C8F5391-64C3-4B55-AB24-275ADD87081C}">
      <dgm:prSet/>
      <dgm:spPr/>
      <dgm:t>
        <a:bodyPr/>
        <a:lstStyle/>
        <a:p>
          <a:endParaRPr lang="en-IN"/>
        </a:p>
      </dgm:t>
    </dgm:pt>
    <dgm:pt modelId="{BA76BD6E-9F84-48C8-B94A-9649B9EFF375}">
      <dgm:prSet custT="1"/>
      <dgm:spPr/>
      <dgm:t>
        <a:bodyPr/>
        <a:lstStyle/>
        <a:p>
          <a:r>
            <a:rPr lang="en-IN" sz="900" b="1" dirty="0">
              <a:latin typeface="Calibri" panose="020F0502020204030204" pitchFamily="34" charset="0"/>
              <a:cs typeface="Calibri" panose="020F0502020204030204" pitchFamily="34" charset="0"/>
            </a:rPr>
            <a:t>It will improves digestion as well as elimination of the wastes.</a:t>
          </a:r>
        </a:p>
      </dgm:t>
    </dgm:pt>
    <dgm:pt modelId="{D1E04543-B4A5-4C4A-9620-4DD5C194A2D4}" type="parTrans" cxnId="{4CB5E16F-F336-4684-ABD9-412862C87B98}">
      <dgm:prSet/>
      <dgm:spPr/>
      <dgm:t>
        <a:bodyPr/>
        <a:lstStyle/>
        <a:p>
          <a:endParaRPr lang="en-IN"/>
        </a:p>
      </dgm:t>
    </dgm:pt>
    <dgm:pt modelId="{5F856D81-70E8-4F01-8663-8C5E065A79C3}" type="sibTrans" cxnId="{4CB5E16F-F336-4684-ABD9-412862C87B98}">
      <dgm:prSet/>
      <dgm:spPr/>
      <dgm:t>
        <a:bodyPr/>
        <a:lstStyle/>
        <a:p>
          <a:endParaRPr lang="en-IN"/>
        </a:p>
      </dgm:t>
    </dgm:pt>
    <dgm:pt modelId="{C07391F5-9409-40E6-8FB5-45B08019E0A8}">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slip disc problems</a:t>
          </a:r>
        </a:p>
      </dgm:t>
    </dgm:pt>
    <dgm:pt modelId="{AD15D787-B56E-4A08-9261-B508E4636F1C}" type="parTrans" cxnId="{542C7C3D-2D52-41F7-8EF5-E5F75A4415CF}">
      <dgm:prSet/>
      <dgm:spPr/>
      <dgm:t>
        <a:bodyPr/>
        <a:lstStyle/>
        <a:p>
          <a:endParaRPr lang="en-IN"/>
        </a:p>
      </dgm:t>
    </dgm:pt>
    <dgm:pt modelId="{1969A036-94CA-4154-9E0F-11409FFD5D8F}" type="sibTrans" cxnId="{542C7C3D-2D52-41F7-8EF5-E5F75A4415CF}">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15000" r="-15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3C280F16-95ED-4A2D-8737-0C44BEC8DD0F}" srcId="{F646110E-E344-4E83-B711-7146F06AF22E}" destId="{40FECCD7-D017-4A5E-9F71-70085482195B}" srcOrd="0" destOrd="0" parTransId="{A203C2BC-6AC9-4D32-91BF-2A20070D0AD2}" sibTransId="{0529E3CA-84F2-49A5-8171-47471364120A}"/>
    <dgm:cxn modelId="{53C1871D-77DB-453B-B4D6-560C74E4972B}" type="presOf" srcId="{BA76BD6E-9F84-48C8-B94A-9649B9EFF375}" destId="{316847A7-74E8-46A7-8F40-DE0B72522927}" srcOrd="0" destOrd="5" presId="urn:microsoft.com/office/officeart/2005/8/layout/radial2"/>
    <dgm:cxn modelId="{AA9F3E22-F4AF-4DBF-80BD-80C7C2599F88}" type="presOf" srcId="{F73EA4FD-FBC6-47D8-8BB8-D6B9C322BFF7}" destId="{178E1FC9-2516-4B04-9EA6-3FDD38A9E786}" srcOrd="0" destOrd="0" presId="urn:microsoft.com/office/officeart/2005/8/layout/radial2"/>
    <dgm:cxn modelId="{27898B2A-5775-4690-9C97-F01A9B0ABE02}" type="presOf" srcId="{D7F78B77-1D01-453F-AB5E-799114046FC5}" destId="{316847A7-74E8-46A7-8F40-DE0B72522927}" srcOrd="0" destOrd="3" presId="urn:microsoft.com/office/officeart/2005/8/layout/radial2"/>
    <dgm:cxn modelId="{48D4DC2B-7DEE-45EA-9B48-0AC6459A3549}" srcId="{F73EA4FD-FBC6-47D8-8BB8-D6B9C322BFF7}" destId="{AEB06B7F-06F6-49A6-866B-374756199054}" srcOrd="2" destOrd="0" parTransId="{DCAA1160-099E-41B1-8727-5928C1E5E5A8}" sibTransId="{42AB615E-A761-456B-9DAF-325A484E4F43}"/>
    <dgm:cxn modelId="{FF05B532-607B-4A41-9DF2-508BC560C4E6}" srcId="{F73EA4FD-FBC6-47D8-8BB8-D6B9C322BFF7}" destId="{8F2097FB-FF97-4D15-9DD8-2AABFDB016A1}" srcOrd="1" destOrd="0" parTransId="{EF5DC8F1-AE41-4E0C-A479-9E5B8111E303}" sibTransId="{826C9259-F460-468E-9D43-3B0415107A8A}"/>
    <dgm:cxn modelId="{7936213D-0058-413E-BFD0-D0EA4320DA93}" type="presOf" srcId="{E9C69453-A89B-4BD5-BA1E-79DEED8AC92C}" destId="{D0D39BCB-D280-4276-8100-EB0BEEBB13AC}" srcOrd="0" destOrd="2" presId="urn:microsoft.com/office/officeart/2005/8/layout/radial2"/>
    <dgm:cxn modelId="{542C7C3D-2D52-41F7-8EF5-E5F75A4415CF}" srcId="{F646110E-E344-4E83-B711-7146F06AF22E}" destId="{C07391F5-9409-40E6-8FB5-45B08019E0A8}" srcOrd="2" destOrd="0" parTransId="{AD15D787-B56E-4A08-9261-B508E4636F1C}" sibTransId="{1969A036-94CA-4154-9E0F-11409FFD5D8F}"/>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4CB5E16F-F336-4684-ABD9-412862C87B98}" srcId="{F73EA4FD-FBC6-47D8-8BB8-D6B9C322BFF7}" destId="{BA76BD6E-9F84-48C8-B94A-9649B9EFF375}" srcOrd="5" destOrd="0" parTransId="{D1E04543-B4A5-4C4A-9620-4DD5C194A2D4}" sibTransId="{5F856D81-70E8-4F01-8663-8C5E065A79C3}"/>
    <dgm:cxn modelId="{BD3F9F59-C6CE-452C-B60C-7710C386FAC0}" type="presOf" srcId="{24AF4731-3CFD-4FAA-99FC-5C4852B4AB26}" destId="{D0D39BCB-D280-4276-8100-EB0BEEBB13AC}" srcOrd="0" destOrd="4" presId="urn:microsoft.com/office/officeart/2005/8/layout/radial2"/>
    <dgm:cxn modelId="{4C45685A-FE58-4104-A050-4F869A474DDF}" type="presOf" srcId="{C07391F5-9409-40E6-8FB5-45B08019E0A8}" destId="{714D7DA2-F13D-4964-8DD0-0A45CE139DC9}" srcOrd="0" destOrd="2"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55A2D57D-E170-4A59-A94A-4E702572EE57}" type="presOf" srcId="{BC52FC26-A4B9-4565-9557-5CD6CCC1BB73}" destId="{D0D39BCB-D280-4276-8100-EB0BEEBB13AC}" srcOrd="0" destOrd="3" presId="urn:microsoft.com/office/officeart/2005/8/layout/radial2"/>
    <dgm:cxn modelId="{6459EA80-FC30-4331-B34A-77F3A4ACB015}" type="presOf" srcId="{CA4EC796-B4EA-4E1C-8C2C-794EEFCA1E45}" destId="{D0D39BCB-D280-4276-8100-EB0BEEBB13AC}" srcOrd="0" destOrd="1" presId="urn:microsoft.com/office/officeart/2005/8/layout/radial2"/>
    <dgm:cxn modelId="{110CC08A-D280-44BD-A72C-D30044B5807E}" type="presOf" srcId="{8F7CF814-A4CD-4A05-9E7F-63129B5F1D52}" destId="{316847A7-74E8-46A7-8F40-DE0B72522927}" srcOrd="0" destOrd="4" presId="urn:microsoft.com/office/officeart/2005/8/layout/radial2"/>
    <dgm:cxn modelId="{3C8F5391-64C3-4B55-AB24-275ADD87081C}" srcId="{F73EA4FD-FBC6-47D8-8BB8-D6B9C322BFF7}" destId="{8F7CF814-A4CD-4A05-9E7F-63129B5F1D52}" srcOrd="4" destOrd="0" parTransId="{D024351A-549A-4CA1-B482-5D0329F739BD}" sibTransId="{722BC073-B905-4B31-82DB-E724711EE408}"/>
    <dgm:cxn modelId="{4364B991-2F60-4DEB-A371-CA2988A643EB}" type="presOf" srcId="{6FDB3679-5108-4908-9E00-0029ED9C7BD8}" destId="{714D7DA2-F13D-4964-8DD0-0A45CE139DC9}" srcOrd="0" destOrd="1" presId="urn:microsoft.com/office/officeart/2005/8/layout/radial2"/>
    <dgm:cxn modelId="{0CB76D97-BA3D-4315-AF0B-51A7999887AA}" type="presOf" srcId="{F646110E-E344-4E83-B711-7146F06AF22E}" destId="{38F3797C-4B2E-4751-84C1-6B01146A2E67}" srcOrd="0" destOrd="0" presId="urn:microsoft.com/office/officeart/2005/8/layout/radial2"/>
    <dgm:cxn modelId="{75E1249A-C74E-4118-AF3C-6F38D696D3A9}" srcId="{582869CF-56DB-4DE6-82D6-66A10E3E52B8}" destId="{E9C69453-A89B-4BD5-BA1E-79DEED8AC92C}" srcOrd="2" destOrd="0" parTransId="{1D839820-5BE4-43E6-A139-628A758D19FD}" sibTransId="{0A92232F-5328-49BE-908C-0332323BB4E8}"/>
    <dgm:cxn modelId="{DE2741A4-B1ED-4B5A-A270-6C2092FEDF55}" srcId="{582869CF-56DB-4DE6-82D6-66A10E3E52B8}" destId="{BC52FC26-A4B9-4565-9557-5CD6CCC1BB73}" srcOrd="3" destOrd="0" parTransId="{90CD8B2C-34C2-4C05-A55C-471C58049997}" sibTransId="{79C8F044-EDB5-4CEE-AD30-80E0DAEB1A54}"/>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13C239C0-E9FF-4C26-A634-7A985ED382EC}" srcId="{582869CF-56DB-4DE6-82D6-66A10E3E52B8}" destId="{CA4EC796-B4EA-4E1C-8C2C-794EEFCA1E45}" srcOrd="1" destOrd="0" parTransId="{B4C4C4B4-6EA0-4C9F-9FCE-0638CD401F5C}" sibTransId="{B878CC59-A9D5-4848-8F3A-3602CB333033}"/>
    <dgm:cxn modelId="{9BBBA0C4-BE27-469D-952D-C78191F80F4D}" srcId="{582869CF-56DB-4DE6-82D6-66A10E3E52B8}" destId="{24AF4731-3CFD-4FAA-99FC-5C4852B4AB26}" srcOrd="4" destOrd="0" parTransId="{27382324-6770-4A02-84C2-F1ECE6513B9D}" sibTransId="{EC67A1C4-7150-49A7-8B70-949C1234C91A}"/>
    <dgm:cxn modelId="{F51207D0-A336-4783-B77D-A39B66C7EA5D}" srcId="{8D8EEA33-04F2-48EA-82AC-E38FDF673240}" destId="{582869CF-56DB-4DE6-82D6-66A10E3E52B8}" srcOrd="0" destOrd="0" parTransId="{05B63CD2-6606-43A7-81AC-699F9409A1A8}" sibTransId="{60FA756F-FB22-444A-920C-D2F70E8EDE41}"/>
    <dgm:cxn modelId="{24FF55D9-CB5C-4458-84DB-6DC8A9A7E68D}" type="presOf" srcId="{8F2097FB-FF97-4D15-9DD8-2AABFDB016A1}" destId="{316847A7-74E8-46A7-8F40-DE0B72522927}" srcOrd="0" destOrd="1" presId="urn:microsoft.com/office/officeart/2005/8/layout/radial2"/>
    <dgm:cxn modelId="{471FFDEC-8B44-4CE4-8995-71114A703FE3}" type="presOf" srcId="{1A007D51-8B18-49AD-8B0A-32D88EA19919}" destId="{D0D39BCB-D280-4276-8100-EB0BEEBB13AC}" srcOrd="0" destOrd="5"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3A924DF2-16CB-4D25-A648-2522A3ED37EA}" srcId="{F646110E-E344-4E83-B711-7146F06AF22E}" destId="{6FDB3679-5108-4908-9E00-0029ED9C7BD8}" srcOrd="1" destOrd="0" parTransId="{9287FFD8-8877-4A3D-892F-AD2BDEE25C6D}" sibTransId="{82974C7B-D402-451C-86BE-1584E967583F}"/>
    <dgm:cxn modelId="{27CB59F4-2FB2-4F44-A268-E9BCB6A18983}" type="presOf" srcId="{8D8EEA33-04F2-48EA-82AC-E38FDF673240}" destId="{4ADA125B-DF7E-4142-883D-730E480B2EB9}" srcOrd="0" destOrd="0" presId="urn:microsoft.com/office/officeart/2005/8/layout/radial2"/>
    <dgm:cxn modelId="{CA02EDF4-F363-4606-B992-D9DCC366EA46}" type="presOf" srcId="{AEB06B7F-06F6-49A6-866B-374756199054}" destId="{316847A7-74E8-46A7-8F40-DE0B72522927}" srcOrd="0" destOrd="2" presId="urn:microsoft.com/office/officeart/2005/8/layout/radial2"/>
    <dgm:cxn modelId="{059DD1F9-C1EA-406A-A97C-B47C9DF259A2}" srcId="{F73EA4FD-FBC6-47D8-8BB8-D6B9C322BFF7}" destId="{D7F78B77-1D01-453F-AB5E-799114046FC5}" srcOrd="3" destOrd="0" parTransId="{7DBE8984-D7D8-42A9-BDDF-3E48DFE80C3D}" sibTransId="{B880F155-15AB-4AD2-9644-822EAD4C1FD5}"/>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5ACB34FE-EEED-4A3F-BFCC-E4C358500B8F}" srcId="{582869CF-56DB-4DE6-82D6-66A10E3E52B8}" destId="{1A007D51-8B18-49AD-8B0A-32D88EA19919}" srcOrd="5" destOrd="0" parTransId="{65CCA4B8-1EA4-49FD-AD40-01D1917965A6}" sibTransId="{49063AAC-33BA-4A40-AE29-0416CDD6D6F9}"/>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Inhale and raise your legs at 90 degree</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Suffering from heart problems.</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dirty="0">
              <a:latin typeface="Calibri" panose="020F0502020204030204" pitchFamily="34" charset="0"/>
              <a:cs typeface="Calibri" panose="020F0502020204030204" pitchFamily="34" charset="0"/>
            </a:rPr>
            <a:t>Its helps to strengthen the abdominal muscles. </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0252E8B3-EFB7-40C5-AF61-716E596576DD}">
      <dgm:prSet custT="1"/>
      <dgm:spPr/>
      <dgm:t>
        <a:bodyPr/>
        <a:lstStyle/>
        <a:p>
          <a:r>
            <a:rPr lang="en-IN" sz="800" b="1">
              <a:latin typeface="Calibri" panose="020F0502020204030204" pitchFamily="34" charset="0"/>
              <a:cs typeface="Calibri" panose="020F0502020204030204" pitchFamily="34" charset="0"/>
            </a:rPr>
            <a:t>Exhale, bend your legs and try to bring your knees towards your chest.</a:t>
          </a:r>
          <a:endParaRPr lang="en-IN" sz="800" b="1" dirty="0">
            <a:latin typeface="Calibri" panose="020F0502020204030204" pitchFamily="34" charset="0"/>
            <a:cs typeface="Calibri" panose="020F0502020204030204" pitchFamily="34" charset="0"/>
          </a:endParaRPr>
        </a:p>
      </dgm:t>
    </dgm:pt>
    <dgm:pt modelId="{3840E19F-3397-4747-842E-2A6C82E2F3B1}" type="parTrans" cxnId="{7B01FD79-CBE3-4F12-BDA7-0F8468D5BCCF}">
      <dgm:prSet/>
      <dgm:spPr/>
      <dgm:t>
        <a:bodyPr/>
        <a:lstStyle/>
        <a:p>
          <a:endParaRPr lang="en-IN"/>
        </a:p>
      </dgm:t>
    </dgm:pt>
    <dgm:pt modelId="{AC850651-91D4-4D35-BA5D-8C5E8767B990}" type="sibTrans" cxnId="{7B01FD79-CBE3-4F12-BDA7-0F8468D5BCCF}">
      <dgm:prSet/>
      <dgm:spPr/>
      <dgm:t>
        <a:bodyPr/>
        <a:lstStyle/>
        <a:p>
          <a:endParaRPr lang="en-IN"/>
        </a:p>
      </dgm:t>
    </dgm:pt>
    <dgm:pt modelId="{75CDA8CC-160F-41EF-A29D-D083A8CB8646}">
      <dgm:prSet custT="1"/>
      <dgm:spPr/>
      <dgm:t>
        <a:bodyPr/>
        <a:lstStyle/>
        <a:p>
          <a:r>
            <a:rPr lang="en-IN" sz="800" b="1">
              <a:latin typeface="Calibri" panose="020F0502020204030204" pitchFamily="34" charset="0"/>
              <a:cs typeface="Calibri" panose="020F0502020204030204" pitchFamily="34" charset="0"/>
            </a:rPr>
            <a:t>Clasp your knees by interlocking your fingers.</a:t>
          </a:r>
          <a:endParaRPr lang="en-IN" sz="800" b="1" dirty="0">
            <a:latin typeface="Calibri" panose="020F0502020204030204" pitchFamily="34" charset="0"/>
            <a:cs typeface="Calibri" panose="020F0502020204030204" pitchFamily="34" charset="0"/>
          </a:endParaRPr>
        </a:p>
      </dgm:t>
    </dgm:pt>
    <dgm:pt modelId="{DEB78C7F-C055-4B17-A7F2-D9B10F38993E}" type="parTrans" cxnId="{EB8E659F-72EB-460C-93BC-93962E8D280A}">
      <dgm:prSet/>
      <dgm:spPr/>
      <dgm:t>
        <a:bodyPr/>
        <a:lstStyle/>
        <a:p>
          <a:endParaRPr lang="en-IN"/>
        </a:p>
      </dgm:t>
    </dgm:pt>
    <dgm:pt modelId="{CBAD5E43-328B-4097-9559-A6D5E9683C40}" type="sibTrans" cxnId="{EB8E659F-72EB-460C-93BC-93962E8D280A}">
      <dgm:prSet/>
      <dgm:spPr/>
      <dgm:t>
        <a:bodyPr/>
        <a:lstStyle/>
        <a:p>
          <a:endParaRPr lang="en-IN"/>
        </a:p>
      </dgm:t>
    </dgm:pt>
    <dgm:pt modelId="{3F2DF339-757D-48B0-83BD-756229757A20}">
      <dgm:prSet custT="1"/>
      <dgm:spPr/>
      <dgm:t>
        <a:bodyPr/>
        <a:lstStyle/>
        <a:p>
          <a:r>
            <a:rPr lang="en-IN" sz="800" b="1">
              <a:latin typeface="Calibri" panose="020F0502020204030204" pitchFamily="34" charset="0"/>
              <a:cs typeface="Calibri" panose="020F0502020204030204" pitchFamily="34" charset="0"/>
            </a:rPr>
            <a:t>Raise your head and made touch your forehead with your knees.</a:t>
          </a:r>
          <a:endParaRPr lang="en-IN" sz="800" b="1" dirty="0">
            <a:latin typeface="Calibri" panose="020F0502020204030204" pitchFamily="34" charset="0"/>
            <a:cs typeface="Calibri" panose="020F0502020204030204" pitchFamily="34" charset="0"/>
          </a:endParaRPr>
        </a:p>
      </dgm:t>
    </dgm:pt>
    <dgm:pt modelId="{03AFE79C-7338-4466-A937-A38351574E38}" type="parTrans" cxnId="{9ADA954E-1AD0-4A8F-9E3F-B67321757B27}">
      <dgm:prSet/>
      <dgm:spPr/>
      <dgm:t>
        <a:bodyPr/>
        <a:lstStyle/>
        <a:p>
          <a:endParaRPr lang="en-IN"/>
        </a:p>
      </dgm:t>
    </dgm:pt>
    <dgm:pt modelId="{400F964C-E507-4F28-BEA2-6F00EA2DB666}" type="sibTrans" cxnId="{9ADA954E-1AD0-4A8F-9E3F-B67321757B27}">
      <dgm:prSet/>
      <dgm:spPr/>
      <dgm:t>
        <a:bodyPr/>
        <a:lstStyle/>
        <a:p>
          <a:endParaRPr lang="en-IN"/>
        </a:p>
      </dgm:t>
    </dgm:pt>
    <dgm:pt modelId="{4A12EEDA-CACB-4BF6-9B4D-0AEA2DA2CD9A}">
      <dgm:prSet custT="1"/>
      <dgm:spPr/>
      <dgm:t>
        <a:bodyPr/>
        <a:lstStyle/>
        <a:p>
          <a:r>
            <a:rPr lang="en-IN" sz="800" b="1">
              <a:latin typeface="Calibri" panose="020F0502020204030204" pitchFamily="34" charset="0"/>
              <a:cs typeface="Calibri" panose="020F0502020204030204" pitchFamily="34" charset="0"/>
            </a:rPr>
            <a:t>Do normal breathing while maintaining the pose.</a:t>
          </a:r>
          <a:endParaRPr lang="en-IN" sz="800" b="1" dirty="0">
            <a:latin typeface="Calibri" panose="020F0502020204030204" pitchFamily="34" charset="0"/>
            <a:cs typeface="Calibri" panose="020F0502020204030204" pitchFamily="34" charset="0"/>
          </a:endParaRPr>
        </a:p>
      </dgm:t>
    </dgm:pt>
    <dgm:pt modelId="{CCF1A3AF-03F0-4E02-B3AB-C469A317C060}" type="parTrans" cxnId="{F553959B-1299-410E-B832-AC15FD377742}">
      <dgm:prSet/>
      <dgm:spPr/>
      <dgm:t>
        <a:bodyPr/>
        <a:lstStyle/>
        <a:p>
          <a:endParaRPr lang="en-IN"/>
        </a:p>
      </dgm:t>
    </dgm:pt>
    <dgm:pt modelId="{533120E6-D2D7-413D-B710-6798A087AF66}" type="sibTrans" cxnId="{F553959B-1299-410E-B832-AC15FD377742}">
      <dgm:prSet/>
      <dgm:spPr/>
      <dgm:t>
        <a:bodyPr/>
        <a:lstStyle/>
        <a:p>
          <a:endParaRPr lang="en-IN"/>
        </a:p>
      </dgm:t>
    </dgm:pt>
    <dgm:pt modelId="{2887C81F-FB74-4ADF-A4BF-7B081AC741F0}">
      <dgm:prSet custT="1"/>
      <dgm:spPr/>
      <dgm:t>
        <a:bodyPr/>
        <a:lstStyle/>
        <a:p>
          <a:r>
            <a:rPr lang="en-IN" sz="800" b="1" dirty="0">
              <a:latin typeface="Calibri" panose="020F0502020204030204" pitchFamily="34" charset="0"/>
              <a:cs typeface="Calibri" panose="020F0502020204030204" pitchFamily="34" charset="0"/>
            </a:rPr>
            <a:t>First bring your head down and followed by your legs.</a:t>
          </a:r>
        </a:p>
      </dgm:t>
    </dgm:pt>
    <dgm:pt modelId="{8CC6B584-F848-4C80-A732-56D85D4A6BFD}" type="parTrans" cxnId="{E5988A5E-EA90-4D46-95B0-A177907052D9}">
      <dgm:prSet/>
      <dgm:spPr/>
      <dgm:t>
        <a:bodyPr/>
        <a:lstStyle/>
        <a:p>
          <a:endParaRPr lang="en-IN"/>
        </a:p>
      </dgm:t>
    </dgm:pt>
    <dgm:pt modelId="{6EA6D768-ED0C-4727-A07B-9EC82B9581DB}" type="sibTrans" cxnId="{E5988A5E-EA90-4D46-95B0-A177907052D9}">
      <dgm:prSet/>
      <dgm:spPr/>
      <dgm:t>
        <a:bodyPr/>
        <a:lstStyle/>
        <a:p>
          <a:endParaRPr lang="en-IN"/>
        </a:p>
      </dgm:t>
    </dgm:pt>
    <dgm:pt modelId="{41D1FE5D-2D2A-425A-9461-12D14B4BC066}">
      <dgm:prSet custT="1"/>
      <dgm:spPr/>
      <dgm:t>
        <a:bodyPr/>
        <a:lstStyle/>
        <a:p>
          <a:r>
            <a:rPr lang="en-IN" sz="800" b="1">
              <a:latin typeface="Calibri" panose="020F0502020204030204" pitchFamily="34" charset="0"/>
              <a:cs typeface="Calibri" panose="020F0502020204030204" pitchFamily="34" charset="0"/>
            </a:rPr>
            <a:t>This is the one round.</a:t>
          </a:r>
          <a:endParaRPr lang="en-IN" sz="800" b="1" dirty="0">
            <a:latin typeface="Calibri" panose="020F0502020204030204" pitchFamily="34" charset="0"/>
            <a:cs typeface="Calibri" panose="020F0502020204030204" pitchFamily="34" charset="0"/>
          </a:endParaRPr>
        </a:p>
      </dgm:t>
    </dgm:pt>
    <dgm:pt modelId="{D1D0D611-D535-4F7C-84B8-D9793AD84FA2}" type="parTrans" cxnId="{BD729D91-4005-4F10-8B97-D6FBEA13A249}">
      <dgm:prSet/>
      <dgm:spPr/>
      <dgm:t>
        <a:bodyPr/>
        <a:lstStyle/>
        <a:p>
          <a:endParaRPr lang="en-IN"/>
        </a:p>
      </dgm:t>
    </dgm:pt>
    <dgm:pt modelId="{181EC060-B6EF-4638-AC57-D96843556113}" type="sibTrans" cxnId="{BD729D91-4005-4F10-8B97-D6FBEA13A249}">
      <dgm:prSet/>
      <dgm:spPr/>
      <dgm:t>
        <a:bodyPr/>
        <a:lstStyle/>
        <a:p>
          <a:endParaRPr lang="en-IN"/>
        </a:p>
      </dgm:t>
    </dgm:pt>
    <dgm:pt modelId="{1423AA22-034B-4BEE-9208-91EAED1E3163}">
      <dgm:prSet custT="1"/>
      <dgm:spPr/>
      <dgm:t>
        <a:bodyPr/>
        <a:lstStyle/>
        <a:p>
          <a:r>
            <a:rPr lang="en-IN" sz="800" b="1" dirty="0">
              <a:latin typeface="Calibri" panose="020F0502020204030204" pitchFamily="34" charset="0"/>
              <a:cs typeface="Calibri" panose="020F0502020204030204" pitchFamily="34" charset="0"/>
            </a:rPr>
            <a:t>Do 2 to 3 rounds. </a:t>
          </a:r>
        </a:p>
      </dgm:t>
    </dgm:pt>
    <dgm:pt modelId="{4666C838-E807-4C0B-A884-E8A0A3B39CDD}" type="parTrans" cxnId="{F4D5D6F7-9853-45A0-AA24-FD65EFE73335}">
      <dgm:prSet/>
      <dgm:spPr/>
      <dgm:t>
        <a:bodyPr/>
        <a:lstStyle/>
        <a:p>
          <a:endParaRPr lang="en-IN"/>
        </a:p>
      </dgm:t>
    </dgm:pt>
    <dgm:pt modelId="{D855805F-A206-4076-8A17-4EBE1FE7184D}" type="sibTrans" cxnId="{F4D5D6F7-9853-45A0-AA24-FD65EFE73335}">
      <dgm:prSet/>
      <dgm:spPr/>
      <dgm:t>
        <a:bodyPr/>
        <a:lstStyle/>
        <a:p>
          <a:endParaRPr lang="en-IN"/>
        </a:p>
      </dgm:t>
    </dgm:pt>
    <dgm:pt modelId="{77F8B1BB-A743-43ED-B7EC-E1052A02F397}">
      <dgm:prSet custT="1"/>
      <dgm:spPr/>
      <dgm:t>
        <a:bodyPr/>
        <a:lstStyle/>
        <a:p>
          <a:r>
            <a:rPr lang="en-IN" sz="900" b="1">
              <a:latin typeface="Calibri" panose="020F0502020204030204" pitchFamily="34" charset="0"/>
              <a:cs typeface="Calibri" panose="020F0502020204030204" pitchFamily="34" charset="0"/>
            </a:rPr>
            <a:t>Its  cures constipation, indigestion, diarrhea and acidity.</a:t>
          </a:r>
          <a:endParaRPr lang="en-IN" sz="900" b="1" dirty="0">
            <a:latin typeface="Calibri" panose="020F0502020204030204" pitchFamily="34" charset="0"/>
            <a:cs typeface="Calibri" panose="020F0502020204030204" pitchFamily="34" charset="0"/>
          </a:endParaRPr>
        </a:p>
      </dgm:t>
    </dgm:pt>
    <dgm:pt modelId="{2206085F-16D2-4C79-AD57-B58C5C7BC9C2}" type="parTrans" cxnId="{A82F02CC-E219-4434-B0DD-631139839973}">
      <dgm:prSet/>
      <dgm:spPr/>
      <dgm:t>
        <a:bodyPr/>
        <a:lstStyle/>
        <a:p>
          <a:endParaRPr lang="en-IN"/>
        </a:p>
      </dgm:t>
    </dgm:pt>
    <dgm:pt modelId="{587C642F-5697-442B-9E65-918A5D73DB55}" type="sibTrans" cxnId="{A82F02CC-E219-4434-B0DD-631139839973}">
      <dgm:prSet/>
      <dgm:spPr/>
      <dgm:t>
        <a:bodyPr/>
        <a:lstStyle/>
        <a:p>
          <a:endParaRPr lang="en-IN"/>
        </a:p>
      </dgm:t>
    </dgm:pt>
    <dgm:pt modelId="{706264A7-C7E9-452D-8C1F-7121DE99CD7B}">
      <dgm:prSet custT="1"/>
      <dgm:spPr/>
      <dgm:t>
        <a:bodyPr/>
        <a:lstStyle/>
        <a:p>
          <a:r>
            <a:rPr lang="en-IN" sz="900" b="1" dirty="0">
              <a:latin typeface="Calibri" panose="020F0502020204030204" pitchFamily="34" charset="0"/>
              <a:cs typeface="Calibri" panose="020F0502020204030204" pitchFamily="34" charset="0"/>
            </a:rPr>
            <a:t>It also effectively massages the intestines as well as stimulates the internal organs of the digestive system, thus releasing the trapped gases as well as improving digestion.</a:t>
          </a:r>
        </a:p>
      </dgm:t>
    </dgm:pt>
    <dgm:pt modelId="{D65D0AE3-574B-4501-8AB3-6CD1EBC5BBDB}" type="parTrans" cxnId="{E0BB41A7-CDA3-410B-8813-0D21869E0C18}">
      <dgm:prSet/>
      <dgm:spPr/>
      <dgm:t>
        <a:bodyPr/>
        <a:lstStyle/>
        <a:p>
          <a:endParaRPr lang="en-IN"/>
        </a:p>
      </dgm:t>
    </dgm:pt>
    <dgm:pt modelId="{671F268C-6827-4C4F-97A4-67E93A34C55B}" type="sibTrans" cxnId="{E0BB41A7-CDA3-410B-8813-0D21869E0C18}">
      <dgm:prSet/>
      <dgm:spPr/>
      <dgm:t>
        <a:bodyPr/>
        <a:lstStyle/>
        <a:p>
          <a:endParaRPr lang="en-IN"/>
        </a:p>
      </dgm:t>
    </dgm:pt>
    <dgm:pt modelId="{BD6D31AC-3FFD-4124-9B4F-573EB2C44B03}">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Hyper acidity.</a:t>
          </a:r>
          <a:endParaRPr lang="en-IN" sz="1000" b="1" dirty="0">
            <a:solidFill>
              <a:srgbClr val="FF0000"/>
            </a:solidFill>
            <a:latin typeface="Calibri" panose="020F0502020204030204" pitchFamily="34" charset="0"/>
            <a:cs typeface="Calibri" panose="020F0502020204030204" pitchFamily="34" charset="0"/>
          </a:endParaRPr>
        </a:p>
      </dgm:t>
    </dgm:pt>
    <dgm:pt modelId="{D9049B82-4275-457F-AE88-DD20B8007153}" type="parTrans" cxnId="{709F0F31-B745-4B03-B4DE-FFCB845825C0}">
      <dgm:prSet/>
      <dgm:spPr/>
      <dgm:t>
        <a:bodyPr/>
        <a:lstStyle/>
        <a:p>
          <a:endParaRPr lang="en-IN"/>
        </a:p>
      </dgm:t>
    </dgm:pt>
    <dgm:pt modelId="{2DF625A8-0005-4B93-9D55-D5508600D2C8}" type="sibTrans" cxnId="{709F0F31-B745-4B03-B4DE-FFCB845825C0}">
      <dgm:prSet/>
      <dgm:spPr/>
      <dgm:t>
        <a:bodyPr/>
        <a:lstStyle/>
        <a:p>
          <a:endParaRPr lang="en-IN"/>
        </a:p>
      </dgm:t>
    </dgm:pt>
    <dgm:pt modelId="{91C1958D-29F5-4133-A337-193F9C50D2FD}">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High BP</a:t>
          </a:r>
          <a:endParaRPr lang="en-IN" sz="1000" b="1" dirty="0">
            <a:solidFill>
              <a:srgbClr val="FF0000"/>
            </a:solidFill>
            <a:latin typeface="Calibri" panose="020F0502020204030204" pitchFamily="34" charset="0"/>
            <a:cs typeface="Calibri" panose="020F0502020204030204" pitchFamily="34" charset="0"/>
          </a:endParaRPr>
        </a:p>
      </dgm:t>
    </dgm:pt>
    <dgm:pt modelId="{9B743204-28A7-4046-BED3-BFB4B281E695}" type="parTrans" cxnId="{8B90532F-F5F4-42BA-AB0C-8240AE74742F}">
      <dgm:prSet/>
      <dgm:spPr/>
      <dgm:t>
        <a:bodyPr/>
        <a:lstStyle/>
        <a:p>
          <a:endParaRPr lang="en-IN"/>
        </a:p>
      </dgm:t>
    </dgm:pt>
    <dgm:pt modelId="{0FC6BE0B-2A06-4A1B-9F4B-CB1CF1B74AC0}" type="sibTrans" cxnId="{8B90532F-F5F4-42BA-AB0C-8240AE74742F}">
      <dgm:prSet/>
      <dgm:spPr/>
      <dgm:t>
        <a:bodyPr/>
        <a:lstStyle/>
        <a:p>
          <a:endParaRPr lang="en-IN"/>
        </a:p>
      </dgm:t>
    </dgm:pt>
    <dgm:pt modelId="{8870BFC5-0ACC-4335-9DC5-C769BF6D0F34}">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Slipped disc</a:t>
          </a:r>
          <a:endParaRPr lang="en-IN" sz="1000" b="1" dirty="0">
            <a:solidFill>
              <a:srgbClr val="FF0000"/>
            </a:solidFill>
            <a:latin typeface="Calibri" panose="020F0502020204030204" pitchFamily="34" charset="0"/>
            <a:cs typeface="Calibri" panose="020F0502020204030204" pitchFamily="34" charset="0"/>
          </a:endParaRPr>
        </a:p>
      </dgm:t>
    </dgm:pt>
    <dgm:pt modelId="{BB3E85B8-DC5A-4EB5-9FBE-C4FF16D5A351}" type="parTrans" cxnId="{58628A31-EFD0-4EB1-B549-EA790D85B977}">
      <dgm:prSet/>
      <dgm:spPr/>
      <dgm:t>
        <a:bodyPr/>
        <a:lstStyle/>
        <a:p>
          <a:endParaRPr lang="en-IN"/>
        </a:p>
      </dgm:t>
    </dgm:pt>
    <dgm:pt modelId="{4CE5F007-0BDC-482D-B831-E7EC58359F9E}" type="sibTrans" cxnId="{58628A31-EFD0-4EB1-B549-EA790D85B977}">
      <dgm:prSet/>
      <dgm:spPr/>
      <dgm:t>
        <a:bodyPr/>
        <a:lstStyle/>
        <a:p>
          <a:endParaRPr lang="en-IN"/>
        </a:p>
      </dgm:t>
    </dgm:pt>
    <dgm:pt modelId="{3BD24F3A-21D5-4CC6-9507-D66B4CD8987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Pregnant women</a:t>
          </a:r>
          <a:endParaRPr lang="en-IN" sz="1000" b="1" dirty="0">
            <a:solidFill>
              <a:srgbClr val="FF0000"/>
            </a:solidFill>
            <a:latin typeface="Calibri" panose="020F0502020204030204" pitchFamily="34" charset="0"/>
            <a:cs typeface="Calibri" panose="020F0502020204030204" pitchFamily="34" charset="0"/>
          </a:endParaRPr>
        </a:p>
      </dgm:t>
    </dgm:pt>
    <dgm:pt modelId="{12B2ACA5-593A-42DF-BB56-C319E7E358BF}" type="parTrans" cxnId="{63B05AD8-FA44-42B4-AA69-63AC31AA38F1}">
      <dgm:prSet/>
      <dgm:spPr/>
      <dgm:t>
        <a:bodyPr/>
        <a:lstStyle/>
        <a:p>
          <a:endParaRPr lang="en-IN"/>
        </a:p>
      </dgm:t>
    </dgm:pt>
    <dgm:pt modelId="{F8063A34-D662-4A09-AA91-882B43229379}" type="sibTrans" cxnId="{63B05AD8-FA44-42B4-AA69-63AC31AA38F1}">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42000" r="-42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6D5E3708-E7B1-4AD0-83E0-3DF119B9228E}" type="presOf" srcId="{3BD24F3A-21D5-4CC6-9507-D66B4CD89879}" destId="{714D7DA2-F13D-4964-8DD0-0A45CE139DC9}" srcOrd="0" destOrd="4" presId="urn:microsoft.com/office/officeart/2005/8/layout/radial2"/>
    <dgm:cxn modelId="{1D3EA50D-C29C-45D0-8BA6-B710AB55A637}" type="presOf" srcId="{0252E8B3-EFB7-40C5-AF61-716E596576DD}" destId="{D0D39BCB-D280-4276-8100-EB0BEEBB13AC}" srcOrd="0" destOrd="1"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AA9F3E22-F4AF-4DBF-80BD-80C7C2599F88}" type="presOf" srcId="{F73EA4FD-FBC6-47D8-8BB8-D6B9C322BFF7}" destId="{178E1FC9-2516-4B04-9EA6-3FDD38A9E786}" srcOrd="0" destOrd="0" presId="urn:microsoft.com/office/officeart/2005/8/layout/radial2"/>
    <dgm:cxn modelId="{8B90532F-F5F4-42BA-AB0C-8240AE74742F}" srcId="{F646110E-E344-4E83-B711-7146F06AF22E}" destId="{91C1958D-29F5-4133-A337-193F9C50D2FD}" srcOrd="2" destOrd="0" parTransId="{9B743204-28A7-4046-BED3-BFB4B281E695}" sibTransId="{0FC6BE0B-2A06-4A1B-9F4B-CB1CF1B74AC0}"/>
    <dgm:cxn modelId="{709F0F31-B745-4B03-B4DE-FFCB845825C0}" srcId="{F646110E-E344-4E83-B711-7146F06AF22E}" destId="{BD6D31AC-3FFD-4124-9B4F-573EB2C44B03}" srcOrd="1" destOrd="0" parTransId="{D9049B82-4275-457F-AE88-DD20B8007153}" sibTransId="{2DF625A8-0005-4B93-9D55-D5508600D2C8}"/>
    <dgm:cxn modelId="{58628A31-EFD0-4EB1-B549-EA790D85B977}" srcId="{F646110E-E344-4E83-B711-7146F06AF22E}" destId="{8870BFC5-0ACC-4335-9DC5-C769BF6D0F34}" srcOrd="3" destOrd="0" parTransId="{BB3E85B8-DC5A-4EB5-9FBE-C4FF16D5A351}" sibTransId="{4CE5F007-0BDC-482D-B831-E7EC58359F9E}"/>
    <dgm:cxn modelId="{E5988A5E-EA90-4D46-95B0-A177907052D9}" srcId="{582869CF-56DB-4DE6-82D6-66A10E3E52B8}" destId="{2887C81F-FB74-4ADF-A4BF-7B081AC741F0}" srcOrd="5" destOrd="0" parTransId="{8CC6B584-F848-4C80-A732-56D85D4A6BFD}" sibTransId="{6EA6D768-ED0C-4727-A07B-9EC82B9581DB}"/>
    <dgm:cxn modelId="{22B9E75E-6DF7-4271-9C37-D8FFAB1C36DE}" type="presOf" srcId="{1423AA22-034B-4BEE-9208-91EAED1E3163}" destId="{D0D39BCB-D280-4276-8100-EB0BEEBB13AC}" srcOrd="0" destOrd="7"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4AC92E47-6177-4375-B55A-477E4FE9F8FD}" type="presOf" srcId="{BD6D31AC-3FFD-4124-9B4F-573EB2C44B03}" destId="{714D7DA2-F13D-4964-8DD0-0A45CE139DC9}" srcOrd="0" destOrd="1" presId="urn:microsoft.com/office/officeart/2005/8/layout/radial2"/>
    <dgm:cxn modelId="{9ADA954E-1AD0-4A8F-9E3F-B67321757B27}" srcId="{582869CF-56DB-4DE6-82D6-66A10E3E52B8}" destId="{3F2DF339-757D-48B0-83BD-756229757A20}" srcOrd="3" destOrd="0" parTransId="{03AFE79C-7338-4466-A937-A38351574E38}" sibTransId="{400F964C-E507-4F28-BEA2-6F00EA2DB666}"/>
    <dgm:cxn modelId="{6A90B370-DEE9-47E4-9989-4ECE3A1784C7}" type="presOf" srcId="{706264A7-C7E9-452D-8C1F-7121DE99CD7B}" destId="{316847A7-74E8-46A7-8F40-DE0B72522927}" srcOrd="0" destOrd="2" presId="urn:microsoft.com/office/officeart/2005/8/layout/radial2"/>
    <dgm:cxn modelId="{7B01FD79-CBE3-4F12-BDA7-0F8468D5BCCF}" srcId="{582869CF-56DB-4DE6-82D6-66A10E3E52B8}" destId="{0252E8B3-EFB7-40C5-AF61-716E596576DD}" srcOrd="1" destOrd="0" parTransId="{3840E19F-3397-4747-842E-2A6C82E2F3B1}" sibTransId="{AC850651-91D4-4D35-BA5D-8C5E8767B990}"/>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BD729D91-4005-4F10-8B97-D6FBEA13A249}" srcId="{582869CF-56DB-4DE6-82D6-66A10E3E52B8}" destId="{41D1FE5D-2D2A-425A-9461-12D14B4BC066}" srcOrd="6" destOrd="0" parTransId="{D1D0D611-D535-4F7C-84B8-D9793AD84FA2}" sibTransId="{181EC060-B6EF-4638-AC57-D96843556113}"/>
    <dgm:cxn modelId="{0CB76D97-BA3D-4315-AF0B-51A7999887AA}" type="presOf" srcId="{F646110E-E344-4E83-B711-7146F06AF22E}" destId="{38F3797C-4B2E-4751-84C1-6B01146A2E67}" srcOrd="0" destOrd="0" presId="urn:microsoft.com/office/officeart/2005/8/layout/radial2"/>
    <dgm:cxn modelId="{F553959B-1299-410E-B832-AC15FD377742}" srcId="{582869CF-56DB-4DE6-82D6-66A10E3E52B8}" destId="{4A12EEDA-CACB-4BF6-9B4D-0AEA2DA2CD9A}" srcOrd="4" destOrd="0" parTransId="{CCF1A3AF-03F0-4E02-B3AB-C469A317C060}" sibTransId="{533120E6-D2D7-413D-B710-6798A087AF66}"/>
    <dgm:cxn modelId="{584E969C-1A29-41B2-AB1F-B7915520EFBC}" type="presOf" srcId="{4A12EEDA-CACB-4BF6-9B4D-0AEA2DA2CD9A}" destId="{D0D39BCB-D280-4276-8100-EB0BEEBB13AC}" srcOrd="0" destOrd="4" presId="urn:microsoft.com/office/officeart/2005/8/layout/radial2"/>
    <dgm:cxn modelId="{EB8E659F-72EB-460C-93BC-93962E8D280A}" srcId="{582869CF-56DB-4DE6-82D6-66A10E3E52B8}" destId="{75CDA8CC-160F-41EF-A29D-D083A8CB8646}" srcOrd="2" destOrd="0" parTransId="{DEB78C7F-C055-4B17-A7F2-D9B10F38993E}" sibTransId="{CBAD5E43-328B-4097-9559-A6D5E9683C40}"/>
    <dgm:cxn modelId="{E0BB41A7-CDA3-410B-8813-0D21869E0C18}" srcId="{F73EA4FD-FBC6-47D8-8BB8-D6B9C322BFF7}" destId="{706264A7-C7E9-452D-8C1F-7121DE99CD7B}" srcOrd="2" destOrd="0" parTransId="{D65D0AE3-574B-4501-8AB3-6CD1EBC5BBDB}" sibTransId="{671F268C-6827-4C4F-97A4-67E93A34C55B}"/>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74FBE3C8-B8B7-403B-B238-A44872AA0937}" type="presOf" srcId="{2887C81F-FB74-4ADF-A4BF-7B081AC741F0}" destId="{D0D39BCB-D280-4276-8100-EB0BEEBB13AC}" srcOrd="0" destOrd="5" presId="urn:microsoft.com/office/officeart/2005/8/layout/radial2"/>
    <dgm:cxn modelId="{31BF8FCA-6A50-4353-8AB1-24DF3415D30B}" type="presOf" srcId="{77F8B1BB-A743-43ED-B7EC-E1052A02F397}" destId="{316847A7-74E8-46A7-8F40-DE0B72522927}" srcOrd="0" destOrd="1" presId="urn:microsoft.com/office/officeart/2005/8/layout/radial2"/>
    <dgm:cxn modelId="{A82F02CC-E219-4434-B0DD-631139839973}" srcId="{F73EA4FD-FBC6-47D8-8BB8-D6B9C322BFF7}" destId="{77F8B1BB-A743-43ED-B7EC-E1052A02F397}" srcOrd="1" destOrd="0" parTransId="{2206085F-16D2-4C79-AD57-B58C5C7BC9C2}" sibTransId="{587C642F-5697-442B-9E65-918A5D73DB55}"/>
    <dgm:cxn modelId="{F51207D0-A336-4783-B77D-A39B66C7EA5D}" srcId="{8D8EEA33-04F2-48EA-82AC-E38FDF673240}" destId="{582869CF-56DB-4DE6-82D6-66A10E3E52B8}" srcOrd="0" destOrd="0" parTransId="{05B63CD2-6606-43A7-81AC-699F9409A1A8}" sibTransId="{60FA756F-FB22-444A-920C-D2F70E8EDE41}"/>
    <dgm:cxn modelId="{63B05AD8-FA44-42B4-AA69-63AC31AA38F1}" srcId="{F646110E-E344-4E83-B711-7146F06AF22E}" destId="{3BD24F3A-21D5-4CC6-9507-D66B4CD89879}" srcOrd="4" destOrd="0" parTransId="{12B2ACA5-593A-42DF-BB56-C319E7E358BF}" sibTransId="{F8063A34-D662-4A09-AA91-882B43229379}"/>
    <dgm:cxn modelId="{FB9EA4D8-885C-4619-8965-C877F10E35BE}" type="presOf" srcId="{75CDA8CC-160F-41EF-A29D-D083A8CB8646}" destId="{D0D39BCB-D280-4276-8100-EB0BEEBB13AC}" srcOrd="0" destOrd="2" presId="urn:microsoft.com/office/officeart/2005/8/layout/radial2"/>
    <dgm:cxn modelId="{39CF41DA-7214-498C-9E03-527F23B3938D}" type="presOf" srcId="{91C1958D-29F5-4133-A337-193F9C50D2FD}" destId="{714D7DA2-F13D-4964-8DD0-0A45CE139DC9}" srcOrd="0" destOrd="2" presId="urn:microsoft.com/office/officeart/2005/8/layout/radial2"/>
    <dgm:cxn modelId="{879B9ADC-4A18-4C58-BD54-6F1C6998DA07}" type="presOf" srcId="{3F2DF339-757D-48B0-83BD-756229757A20}" destId="{D0D39BCB-D280-4276-8100-EB0BEEBB13AC}" srcOrd="0" destOrd="3"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7158A8F1-F0B4-4DD8-8E26-A1CC3EDBAEE8}" type="presOf" srcId="{8870BFC5-0ACC-4335-9DC5-C769BF6D0F34}" destId="{714D7DA2-F13D-4964-8DD0-0A45CE139DC9}" srcOrd="0" destOrd="3" presId="urn:microsoft.com/office/officeart/2005/8/layout/radial2"/>
    <dgm:cxn modelId="{B388C5F3-B661-4F2E-86C7-81B3E5E3A270}" type="presOf" srcId="{41D1FE5D-2D2A-425A-9461-12D14B4BC066}" destId="{D0D39BCB-D280-4276-8100-EB0BEEBB13AC}" srcOrd="0" destOrd="6" presId="urn:microsoft.com/office/officeart/2005/8/layout/radial2"/>
    <dgm:cxn modelId="{27CB59F4-2FB2-4F44-A268-E9BCB6A18983}" type="presOf" srcId="{8D8EEA33-04F2-48EA-82AC-E38FDF673240}" destId="{4ADA125B-DF7E-4142-883D-730E480B2EB9}" srcOrd="0" destOrd="0" presId="urn:microsoft.com/office/officeart/2005/8/layout/radial2"/>
    <dgm:cxn modelId="{F4D5D6F7-9853-45A0-AA24-FD65EFE73335}" srcId="{582869CF-56DB-4DE6-82D6-66A10E3E52B8}" destId="{1423AA22-034B-4BEE-9208-91EAED1E3163}" srcOrd="7" destOrd="0" parTransId="{4666C838-E807-4C0B-A884-E8A0A3B39CDD}" sibTransId="{D855805F-A206-4076-8A17-4EBE1FE7184D}"/>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Suffering from hernia</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800" b="1" dirty="0">
              <a:latin typeface="Calibri" panose="020F0502020204030204" pitchFamily="34" charset="0"/>
              <a:cs typeface="Calibri" panose="020F0502020204030204" pitchFamily="34" charset="0"/>
            </a:rPr>
            <a:t>Relieves the discomfort in back muscles.</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Doing </a:t>
          </a:r>
          <a:r>
            <a:rPr lang="en-IN" sz="800" b="1" dirty="0" err="1">
              <a:latin typeface="Calibri" panose="020F0502020204030204" pitchFamily="34" charset="0"/>
              <a:cs typeface="Calibri" panose="020F0502020204030204" pitchFamily="34" charset="0"/>
            </a:rPr>
            <a:t>Bhujangasana</a:t>
          </a:r>
          <a:r>
            <a:rPr lang="en-IN" sz="800" b="1" dirty="0">
              <a:latin typeface="Calibri" panose="020F0502020204030204" pitchFamily="34" charset="0"/>
              <a:cs typeface="Calibri" panose="020F0502020204030204" pitchFamily="34" charset="0"/>
            </a:rPr>
            <a:t> for a long run helps with stress and anxiety.</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It helps in relieving menstrual pain and helps with irregularities.</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Cobra pose helps in decreasing stiffness of the lower back.</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Massages your digestive system.</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Improves blood circulation of the body.</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Strengthens your shoulders, upper back and spine.</a:t>
          </a:r>
          <a:br>
            <a:rPr lang="en-IN" sz="800" b="1" dirty="0">
              <a:latin typeface="Calibri" panose="020F0502020204030204" pitchFamily="34" charset="0"/>
              <a:cs typeface="Calibri" panose="020F0502020204030204" pitchFamily="34" charset="0"/>
            </a:rPr>
          </a:br>
          <a:r>
            <a:rPr lang="en-IN" sz="800" b="1" dirty="0">
              <a:latin typeface="Calibri" panose="020F0502020204030204" pitchFamily="34" charset="0"/>
              <a:cs typeface="Calibri" panose="020F0502020204030204" pitchFamily="34" charset="0"/>
            </a:rPr>
            <a:t>• It is useful in relief from slipped disc, back pain and sciatica.</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3BD24F3A-21D5-4CC6-9507-D66B4CD8987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Pregnant women</a:t>
          </a:r>
          <a:endParaRPr lang="en-IN" sz="1000" b="1" dirty="0">
            <a:solidFill>
              <a:srgbClr val="FF0000"/>
            </a:solidFill>
            <a:latin typeface="Calibri" panose="020F0502020204030204" pitchFamily="34" charset="0"/>
            <a:cs typeface="Calibri" panose="020F0502020204030204" pitchFamily="34" charset="0"/>
          </a:endParaRPr>
        </a:p>
      </dgm:t>
    </dgm:pt>
    <dgm:pt modelId="{12B2ACA5-593A-42DF-BB56-C319E7E358BF}" type="parTrans" cxnId="{63B05AD8-FA44-42B4-AA69-63AC31AA38F1}">
      <dgm:prSet/>
      <dgm:spPr/>
      <dgm:t>
        <a:bodyPr/>
        <a:lstStyle/>
        <a:p>
          <a:endParaRPr lang="en-IN"/>
        </a:p>
      </dgm:t>
    </dgm:pt>
    <dgm:pt modelId="{F8063A34-D662-4A09-AA91-882B43229379}" type="sibTrans" cxnId="{63B05AD8-FA44-42B4-AA69-63AC31AA38F1}">
      <dgm:prSet/>
      <dgm:spPr/>
      <dgm:t>
        <a:bodyPr/>
        <a:lstStyle/>
        <a:p>
          <a:endParaRPr lang="en-IN"/>
        </a:p>
      </dgm:t>
    </dgm:pt>
    <dgm:pt modelId="{18209416-638C-44FB-99C1-0A2587E2B33F}">
      <dgm:prSet phldrT="[Text]" custT="1"/>
      <dgm:spPr/>
      <dgm:t>
        <a:bodyPr/>
        <a:lstStyle/>
        <a:p>
          <a:r>
            <a:rPr lang="en-IN" sz="700" b="1" dirty="0">
              <a:latin typeface="Calibri" panose="020F0502020204030204" pitchFamily="34" charset="0"/>
              <a:cs typeface="Calibri" panose="020F0502020204030204" pitchFamily="34" charset="0"/>
            </a:rPr>
            <a:t>1. Lie down in prone position on the flat surface area.</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2. Keep your feet together and toes against the floor, facing upwards.</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3. Now keep our hand palms by the side of your chest.</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4. Your arms should be close to your body and elbows pointing upwards.</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5. Now raise your shoulders using the strength of your arms. Using your back muscles, raise your chest.</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6. Now use the strength of your arms to raise your trunk. Look upward trying to hold your breath.</a:t>
          </a:r>
          <a:br>
            <a:rPr lang="en-IN" sz="700" b="1" dirty="0">
              <a:latin typeface="Calibri" panose="020F0502020204030204" pitchFamily="34" charset="0"/>
              <a:cs typeface="Calibri" panose="020F0502020204030204" pitchFamily="34" charset="0"/>
            </a:rPr>
          </a:br>
          <a:r>
            <a:rPr lang="en-IN" sz="700" b="1" dirty="0">
              <a:latin typeface="Calibri" panose="020F0502020204030204" pitchFamily="34" charset="0"/>
              <a:cs typeface="Calibri" panose="020F0502020204030204" pitchFamily="34" charset="0"/>
            </a:rPr>
            <a:t>7. Keep this position for 15-20 seconds.</a:t>
          </a: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76FEC371-E9DD-49DA-920C-6EA55A4C7C2A}">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Back injuries</a:t>
          </a:r>
          <a:endParaRPr lang="en-IN" sz="1000" b="1" dirty="0">
            <a:solidFill>
              <a:srgbClr val="FF0000"/>
            </a:solidFill>
            <a:latin typeface="Calibri" panose="020F0502020204030204" pitchFamily="34" charset="0"/>
            <a:cs typeface="Calibri" panose="020F0502020204030204" pitchFamily="34" charset="0"/>
          </a:endParaRPr>
        </a:p>
      </dgm:t>
    </dgm:pt>
    <dgm:pt modelId="{9DA3826D-1D42-4359-9FB8-F5E76B60B8F5}" type="parTrans" cxnId="{C5C92C71-9916-4AD1-928B-C7C3CA7197B8}">
      <dgm:prSet/>
      <dgm:spPr/>
      <dgm:t>
        <a:bodyPr/>
        <a:lstStyle/>
        <a:p>
          <a:endParaRPr lang="en-IN"/>
        </a:p>
      </dgm:t>
    </dgm:pt>
    <dgm:pt modelId="{CA513441-202B-46EC-A0D9-45EDF82DB1FC}" type="sibTrans" cxnId="{C5C92C71-9916-4AD1-928B-C7C3CA7197B8}">
      <dgm:prSet/>
      <dgm:spPr/>
      <dgm:t>
        <a:bodyPr/>
        <a:lstStyle/>
        <a:p>
          <a:endParaRPr lang="en-IN"/>
        </a:p>
      </dgm:t>
    </dgm:pt>
    <dgm:pt modelId="{635F1400-D0B0-410C-BAC4-8D81D3088BA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headaches</a:t>
          </a:r>
          <a:endParaRPr lang="en-IN" sz="1000" b="1" dirty="0">
            <a:solidFill>
              <a:srgbClr val="FF0000"/>
            </a:solidFill>
            <a:latin typeface="Calibri" panose="020F0502020204030204" pitchFamily="34" charset="0"/>
            <a:cs typeface="Calibri" panose="020F0502020204030204" pitchFamily="34" charset="0"/>
          </a:endParaRPr>
        </a:p>
      </dgm:t>
    </dgm:pt>
    <dgm:pt modelId="{AA22D312-5E75-41D6-B6C9-2015CBB114AB}" type="parTrans" cxnId="{379280E5-8360-48E3-81F8-A338D9B9CC77}">
      <dgm:prSet/>
      <dgm:spPr/>
      <dgm:t>
        <a:bodyPr/>
        <a:lstStyle/>
        <a:p>
          <a:endParaRPr lang="en-IN"/>
        </a:p>
      </dgm:t>
    </dgm:pt>
    <dgm:pt modelId="{797F1F22-EB9E-46A2-9492-CBD70DDB706A}" type="sibTrans" cxnId="{379280E5-8360-48E3-81F8-A338D9B9CC77}">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26000" r="-26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6D5E3708-E7B1-4AD0-83E0-3DF119B9228E}" type="presOf" srcId="{3BD24F3A-21D5-4CC6-9507-D66B4CD89879}" destId="{714D7DA2-F13D-4964-8DD0-0A45CE139DC9}" srcOrd="0" destOrd="3"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AA9F3E22-F4AF-4DBF-80BD-80C7C2599F88}" type="presOf" srcId="{F73EA4FD-FBC6-47D8-8BB8-D6B9C322BFF7}" destId="{178E1FC9-2516-4B04-9EA6-3FDD38A9E786}" srcOrd="0" destOrd="0"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C5C92C71-9916-4AD1-928B-C7C3CA7197B8}" srcId="{F646110E-E344-4E83-B711-7146F06AF22E}" destId="{76FEC371-E9DD-49DA-920C-6EA55A4C7C2A}" srcOrd="1" destOrd="0" parTransId="{9DA3826D-1D42-4359-9FB8-F5E76B60B8F5}" sibTransId="{CA513441-202B-46EC-A0D9-45EDF82DB1FC}"/>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FFC4108A-071B-48DA-A67D-30611CB2055E}" type="presOf" srcId="{635F1400-D0B0-410C-BAC4-8D81D3088BA9}" destId="{714D7DA2-F13D-4964-8DD0-0A45CE139DC9}" srcOrd="0" destOrd="2" presId="urn:microsoft.com/office/officeart/2005/8/layout/radial2"/>
    <dgm:cxn modelId="{0CB76D97-BA3D-4315-AF0B-51A7999887AA}" type="presOf" srcId="{F646110E-E344-4E83-B711-7146F06AF22E}" destId="{38F3797C-4B2E-4751-84C1-6B01146A2E67}" srcOrd="0" destOrd="0"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D44E6FD6-E6CB-4846-92CE-34FC3DC27A30}" type="presOf" srcId="{76FEC371-E9DD-49DA-920C-6EA55A4C7C2A}" destId="{714D7DA2-F13D-4964-8DD0-0A45CE139DC9}" srcOrd="0" destOrd="1" presId="urn:microsoft.com/office/officeart/2005/8/layout/radial2"/>
    <dgm:cxn modelId="{63B05AD8-FA44-42B4-AA69-63AC31AA38F1}" srcId="{F646110E-E344-4E83-B711-7146F06AF22E}" destId="{3BD24F3A-21D5-4CC6-9507-D66B4CD89879}" srcOrd="3" destOrd="0" parTransId="{12B2ACA5-593A-42DF-BB56-C319E7E358BF}" sibTransId="{F8063A34-D662-4A09-AA91-882B43229379}"/>
    <dgm:cxn modelId="{379280E5-8360-48E3-81F8-A338D9B9CC77}" srcId="{F646110E-E344-4E83-B711-7146F06AF22E}" destId="{635F1400-D0B0-410C-BAC4-8D81D3088BA9}" srcOrd="2" destOrd="0" parTransId="{AA22D312-5E75-41D6-B6C9-2015CBB114AB}" sibTransId="{797F1F22-EB9E-46A2-9492-CBD70DDB706A}"/>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Suffering from enlarged liver.</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1000" b="1" dirty="0">
              <a:latin typeface="Calibri" panose="020F0502020204030204" pitchFamily="34" charset="0"/>
              <a:cs typeface="Calibri" panose="020F0502020204030204" pitchFamily="34" charset="0"/>
            </a:rPr>
            <a:t>It stretches hamstrings, spine, shoulders and hip joints.</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3BD24F3A-21D5-4CC6-9507-D66B4CD8987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Pregnant women</a:t>
          </a:r>
          <a:endParaRPr lang="en-IN" sz="1000" b="1" dirty="0">
            <a:solidFill>
              <a:srgbClr val="FF0000"/>
            </a:solidFill>
            <a:latin typeface="Calibri" panose="020F0502020204030204" pitchFamily="34" charset="0"/>
            <a:cs typeface="Calibri" panose="020F0502020204030204" pitchFamily="34" charset="0"/>
          </a:endParaRPr>
        </a:p>
      </dgm:t>
    </dgm:pt>
    <dgm:pt modelId="{12B2ACA5-593A-42DF-BB56-C319E7E358BF}" type="parTrans" cxnId="{63B05AD8-FA44-42B4-AA69-63AC31AA38F1}">
      <dgm:prSet/>
      <dgm:spPr/>
      <dgm:t>
        <a:bodyPr/>
        <a:lstStyle/>
        <a:p>
          <a:endParaRPr lang="en-IN"/>
        </a:p>
      </dgm:t>
    </dgm:pt>
    <dgm:pt modelId="{F8063A34-D662-4A09-AA91-882B43229379}" type="sibTrans" cxnId="{63B05AD8-FA44-42B4-AA69-63AC31AA38F1}">
      <dgm:prSet/>
      <dgm:spPr/>
      <dgm:t>
        <a:bodyPr/>
        <a:lstStyle/>
        <a:p>
          <a:endParaRPr lang="en-IN"/>
        </a:p>
      </dgm:t>
    </dgm:pt>
    <dgm:pt modelId="{18209416-638C-44FB-99C1-0A2587E2B33F}">
      <dgm:prSet phldrT="[Text]" custT="1"/>
      <dgm:spPr/>
      <dgm:t>
        <a:bodyPr/>
        <a:lstStyle/>
        <a:p>
          <a:r>
            <a:rPr lang="en-IN" sz="800" b="1" dirty="0">
              <a:latin typeface="Calibri" panose="020F0502020204030204" pitchFamily="34" charset="0"/>
              <a:cs typeface="Calibri" panose="020F0502020204030204" pitchFamily="34" charset="0"/>
            </a:rPr>
            <a:t>Reach forwards and hold the big toes in a lock with the middle and index fingers.</a:t>
          </a: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76FEC371-E9DD-49DA-920C-6EA55A4C7C2A}">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Respiratory diseases</a:t>
          </a:r>
          <a:endParaRPr lang="en-IN" sz="1000" b="1" dirty="0">
            <a:solidFill>
              <a:srgbClr val="FF0000"/>
            </a:solidFill>
            <a:latin typeface="Calibri" panose="020F0502020204030204" pitchFamily="34" charset="0"/>
            <a:cs typeface="Calibri" panose="020F0502020204030204" pitchFamily="34" charset="0"/>
          </a:endParaRPr>
        </a:p>
      </dgm:t>
    </dgm:pt>
    <dgm:pt modelId="{9DA3826D-1D42-4359-9FB8-F5E76B60B8F5}" type="parTrans" cxnId="{C5C92C71-9916-4AD1-928B-C7C3CA7197B8}">
      <dgm:prSet/>
      <dgm:spPr/>
      <dgm:t>
        <a:bodyPr/>
        <a:lstStyle/>
        <a:p>
          <a:endParaRPr lang="en-IN"/>
        </a:p>
      </dgm:t>
    </dgm:pt>
    <dgm:pt modelId="{CA513441-202B-46EC-A0D9-45EDF82DB1FC}" type="sibTrans" cxnId="{C5C92C71-9916-4AD1-928B-C7C3CA7197B8}">
      <dgm:prSet/>
      <dgm:spPr/>
      <dgm:t>
        <a:bodyPr/>
        <a:lstStyle/>
        <a:p>
          <a:endParaRPr lang="en-IN"/>
        </a:p>
      </dgm:t>
    </dgm:pt>
    <dgm:pt modelId="{635F1400-D0B0-410C-BAC4-8D81D3088BA9}">
      <dgm:prSet phldrT="[Text]" custT="1"/>
      <dgm:spPr/>
      <dgm:t>
        <a:bodyPr/>
        <a:lstStyle/>
        <a:p>
          <a:r>
            <a:rPr lang="en-US" sz="1000" b="1" dirty="0">
              <a:solidFill>
                <a:srgbClr val="FF0000"/>
              </a:solidFill>
              <a:latin typeface="Calibri" panose="020F0502020204030204" pitchFamily="34" charset="0"/>
              <a:cs typeface="Calibri" panose="020F0502020204030204" pitchFamily="34" charset="0"/>
            </a:rPr>
            <a:t>Spinal problems</a:t>
          </a:r>
          <a:endParaRPr lang="en-IN" sz="1000" b="1" dirty="0">
            <a:solidFill>
              <a:srgbClr val="FF0000"/>
            </a:solidFill>
            <a:latin typeface="Calibri" panose="020F0502020204030204" pitchFamily="34" charset="0"/>
            <a:cs typeface="Calibri" panose="020F0502020204030204" pitchFamily="34" charset="0"/>
          </a:endParaRPr>
        </a:p>
      </dgm:t>
    </dgm:pt>
    <dgm:pt modelId="{AA22D312-5E75-41D6-B6C9-2015CBB114AB}" type="parTrans" cxnId="{379280E5-8360-48E3-81F8-A338D9B9CC77}">
      <dgm:prSet/>
      <dgm:spPr/>
      <dgm:t>
        <a:bodyPr/>
        <a:lstStyle/>
        <a:p>
          <a:endParaRPr lang="en-IN"/>
        </a:p>
      </dgm:t>
    </dgm:pt>
    <dgm:pt modelId="{797F1F22-EB9E-46A2-9492-CBD70DDB706A}" type="sibTrans" cxnId="{379280E5-8360-48E3-81F8-A338D9B9CC77}">
      <dgm:prSet/>
      <dgm:spPr/>
      <dgm:t>
        <a:bodyPr/>
        <a:lstStyle/>
        <a:p>
          <a:endParaRPr lang="en-IN"/>
        </a:p>
      </dgm:t>
    </dgm:pt>
    <dgm:pt modelId="{2B9F89A6-2E89-4256-8BDB-EC52160E567C}">
      <dgm:prSet custT="1"/>
      <dgm:spPr/>
      <dgm:t>
        <a:bodyPr/>
        <a:lstStyle/>
        <a:p>
          <a:r>
            <a:rPr lang="en-IN" sz="800" b="1">
              <a:latin typeface="Calibri" panose="020F0502020204030204" pitchFamily="34" charset="0"/>
              <a:cs typeface="Calibri" panose="020F0502020204030204" pitchFamily="34" charset="0"/>
            </a:rPr>
            <a:t>Inhale, lengthen the torso, bring the sternum forward.</a:t>
          </a:r>
          <a:endParaRPr lang="en-IN" sz="800" b="1" dirty="0">
            <a:latin typeface="Calibri" panose="020F0502020204030204" pitchFamily="34" charset="0"/>
            <a:cs typeface="Calibri" panose="020F0502020204030204" pitchFamily="34" charset="0"/>
          </a:endParaRPr>
        </a:p>
      </dgm:t>
    </dgm:pt>
    <dgm:pt modelId="{0A94F0EE-ABF5-46B0-A0A7-2C2A9DBB705F}" type="parTrans" cxnId="{C970ED86-6DFA-4E13-8B12-B8E0E83A5221}">
      <dgm:prSet/>
      <dgm:spPr/>
      <dgm:t>
        <a:bodyPr/>
        <a:lstStyle/>
        <a:p>
          <a:endParaRPr lang="en-IN"/>
        </a:p>
      </dgm:t>
    </dgm:pt>
    <dgm:pt modelId="{3CE013E0-C070-454C-AABE-6F42ABCC3E04}" type="sibTrans" cxnId="{C970ED86-6DFA-4E13-8B12-B8E0E83A5221}">
      <dgm:prSet/>
      <dgm:spPr/>
      <dgm:t>
        <a:bodyPr/>
        <a:lstStyle/>
        <a:p>
          <a:endParaRPr lang="en-IN"/>
        </a:p>
      </dgm:t>
    </dgm:pt>
    <dgm:pt modelId="{8649A542-83AE-4BCB-B575-708B3F209F89}">
      <dgm:prSet custT="1"/>
      <dgm:spPr/>
      <dgm:t>
        <a:bodyPr/>
        <a:lstStyle/>
        <a:p>
          <a:r>
            <a:rPr lang="en-IN" sz="800" b="1" dirty="0">
              <a:latin typeface="Calibri" panose="020F0502020204030204" pitchFamily="34" charset="0"/>
              <a:cs typeface="Calibri" panose="020F0502020204030204" pitchFamily="34" charset="0"/>
            </a:rPr>
            <a:t>Exhale, bring the chest and abdomen down to the thighs and the elbows out to the sides.</a:t>
          </a:r>
        </a:p>
      </dgm:t>
    </dgm:pt>
    <dgm:pt modelId="{36B90E41-3D31-4506-B1CD-D67D65440006}" type="parTrans" cxnId="{42671366-5D0E-4471-A2BF-D11282861813}">
      <dgm:prSet/>
      <dgm:spPr/>
      <dgm:t>
        <a:bodyPr/>
        <a:lstStyle/>
        <a:p>
          <a:endParaRPr lang="en-IN"/>
        </a:p>
      </dgm:t>
    </dgm:pt>
    <dgm:pt modelId="{ABD907A1-EBB3-46CC-BF37-5AB39E54F276}" type="sibTrans" cxnId="{42671366-5D0E-4471-A2BF-D11282861813}">
      <dgm:prSet/>
      <dgm:spPr/>
      <dgm:t>
        <a:bodyPr/>
        <a:lstStyle/>
        <a:p>
          <a:endParaRPr lang="en-IN"/>
        </a:p>
      </dgm:t>
    </dgm:pt>
    <dgm:pt modelId="{DB7F5A7C-F91D-4B4B-A52D-A82EDCE1FFE1}">
      <dgm:prSet custT="1"/>
      <dgm:spPr/>
      <dgm:t>
        <a:bodyPr/>
        <a:lstStyle/>
        <a:p>
          <a:r>
            <a:rPr lang="en-IN" sz="800" b="1">
              <a:latin typeface="Calibri" panose="020F0502020204030204" pitchFamily="34" charset="0"/>
              <a:cs typeface="Calibri" panose="020F0502020204030204" pitchFamily="34" charset="0"/>
            </a:rPr>
            <a:t>Stay in this position for 5 deep breaths and relax the muscles while exhale.</a:t>
          </a:r>
          <a:endParaRPr lang="en-IN" sz="800" b="1" dirty="0">
            <a:latin typeface="Calibri" panose="020F0502020204030204" pitchFamily="34" charset="0"/>
            <a:cs typeface="Calibri" panose="020F0502020204030204" pitchFamily="34" charset="0"/>
          </a:endParaRPr>
        </a:p>
      </dgm:t>
    </dgm:pt>
    <dgm:pt modelId="{47CAEF6E-0CDF-4F32-B117-0D62CEB0C12D}" type="parTrans" cxnId="{4FF4948D-472E-4654-9100-0408DA50C85D}">
      <dgm:prSet/>
      <dgm:spPr/>
      <dgm:t>
        <a:bodyPr/>
        <a:lstStyle/>
        <a:p>
          <a:endParaRPr lang="en-IN"/>
        </a:p>
      </dgm:t>
    </dgm:pt>
    <dgm:pt modelId="{EE1B0A91-8E70-4140-A9F2-6F17ADC9D284}" type="sibTrans" cxnId="{4FF4948D-472E-4654-9100-0408DA50C85D}">
      <dgm:prSet/>
      <dgm:spPr/>
      <dgm:t>
        <a:bodyPr/>
        <a:lstStyle/>
        <a:p>
          <a:endParaRPr lang="en-IN"/>
        </a:p>
      </dgm:t>
    </dgm:pt>
    <dgm:pt modelId="{CF21D41F-79D0-41D9-BD49-D6511EF919BE}">
      <dgm:prSet custT="1"/>
      <dgm:spPr/>
      <dgm:t>
        <a:bodyPr/>
        <a:lstStyle/>
        <a:p>
          <a:r>
            <a:rPr lang="en-IN" sz="800" b="1" dirty="0">
              <a:latin typeface="Calibri" panose="020F0502020204030204" pitchFamily="34" charset="0"/>
              <a:cs typeface="Calibri" panose="020F0502020204030204" pitchFamily="34" charset="0"/>
            </a:rPr>
            <a:t>Focus on stretching the hamstrings rather than getting the head to the knees.</a:t>
          </a:r>
        </a:p>
      </dgm:t>
    </dgm:pt>
    <dgm:pt modelId="{62F9A4BC-921A-4FC2-957E-B70FD7F59286}" type="parTrans" cxnId="{495811C8-7AB1-4244-BC05-FC40BE063AE1}">
      <dgm:prSet/>
      <dgm:spPr/>
      <dgm:t>
        <a:bodyPr/>
        <a:lstStyle/>
        <a:p>
          <a:endParaRPr lang="en-IN"/>
        </a:p>
      </dgm:t>
    </dgm:pt>
    <dgm:pt modelId="{1C712D66-9093-4BC4-8556-B16B7AF69181}" type="sibTrans" cxnId="{495811C8-7AB1-4244-BC05-FC40BE063AE1}">
      <dgm:prSet/>
      <dgm:spPr/>
      <dgm:t>
        <a:bodyPr/>
        <a:lstStyle/>
        <a:p>
          <a:endParaRPr lang="en-IN"/>
        </a:p>
      </dgm:t>
    </dgm:pt>
    <dgm:pt modelId="{69E8E0DA-BD32-4626-B7A1-ADADA641E58C}">
      <dgm:prSet custT="1"/>
      <dgm:spPr/>
      <dgm:t>
        <a:bodyPr/>
        <a:lstStyle/>
        <a:p>
          <a:r>
            <a:rPr lang="en-IN" sz="1000" b="1">
              <a:latin typeface="Calibri" panose="020F0502020204030204" pitchFamily="34" charset="0"/>
              <a:cs typeface="Calibri" panose="020F0502020204030204" pitchFamily="34" charset="0"/>
            </a:rPr>
            <a:t>It massages the pancreas and improves</a:t>
          </a:r>
          <a:endParaRPr lang="en-IN" sz="1000" b="1" dirty="0">
            <a:latin typeface="Calibri" panose="020F0502020204030204" pitchFamily="34" charset="0"/>
            <a:cs typeface="Calibri" panose="020F0502020204030204" pitchFamily="34" charset="0"/>
          </a:endParaRPr>
        </a:p>
      </dgm:t>
    </dgm:pt>
    <dgm:pt modelId="{E94F9684-7E64-4D3F-A66D-EF06D83FE0D3}" type="parTrans" cxnId="{FCC28ECB-66E4-4FDE-9A4D-C67C447554BD}">
      <dgm:prSet/>
      <dgm:spPr/>
      <dgm:t>
        <a:bodyPr/>
        <a:lstStyle/>
        <a:p>
          <a:endParaRPr lang="en-IN"/>
        </a:p>
      </dgm:t>
    </dgm:pt>
    <dgm:pt modelId="{FE2B0958-1975-43A7-AEE3-FB83DD6F76C1}" type="sibTrans" cxnId="{FCC28ECB-66E4-4FDE-9A4D-C67C447554BD}">
      <dgm:prSet/>
      <dgm:spPr/>
      <dgm:t>
        <a:bodyPr/>
        <a:lstStyle/>
        <a:p>
          <a:endParaRPr lang="en-IN"/>
        </a:p>
      </dgm:t>
    </dgm:pt>
    <dgm:pt modelId="{8A0EF981-A5CD-44A6-B374-A2605D2C9DB1}">
      <dgm:prSet custT="1"/>
      <dgm:spPr/>
      <dgm:t>
        <a:bodyPr/>
        <a:lstStyle/>
        <a:p>
          <a:r>
            <a:rPr lang="en-IN" sz="1000" b="1">
              <a:latin typeface="Calibri" panose="020F0502020204030204" pitchFamily="34" charset="0"/>
              <a:cs typeface="Calibri" panose="020F0502020204030204" pitchFamily="34" charset="0"/>
            </a:rPr>
            <a:t>It relieves menstrual discomfort and improves fertility.</a:t>
          </a:r>
          <a:endParaRPr lang="en-IN" sz="1000" b="1" dirty="0">
            <a:latin typeface="Calibri" panose="020F0502020204030204" pitchFamily="34" charset="0"/>
            <a:cs typeface="Calibri" panose="020F0502020204030204" pitchFamily="34" charset="0"/>
          </a:endParaRPr>
        </a:p>
      </dgm:t>
    </dgm:pt>
    <dgm:pt modelId="{A8F7C9DE-F562-4DCA-8820-0B30B536F8B3}" type="parTrans" cxnId="{829E93BC-1DA4-4F3E-A305-4892AB0FD0C9}">
      <dgm:prSet/>
      <dgm:spPr/>
      <dgm:t>
        <a:bodyPr/>
        <a:lstStyle/>
        <a:p>
          <a:endParaRPr lang="en-IN"/>
        </a:p>
      </dgm:t>
    </dgm:pt>
    <dgm:pt modelId="{BA8D6ACE-A7D5-4FD6-9E80-BA92FF495699}" type="sibTrans" cxnId="{829E93BC-1DA4-4F3E-A305-4892AB0FD0C9}">
      <dgm:prSet/>
      <dgm:spPr/>
      <dgm:t>
        <a:bodyPr/>
        <a:lstStyle/>
        <a:p>
          <a:endParaRPr lang="en-IN"/>
        </a:p>
      </dgm:t>
    </dgm:pt>
    <dgm:pt modelId="{615A5B27-8EB9-480D-A5D6-658173EB6D13}">
      <dgm:prSet custT="1"/>
      <dgm:spPr/>
      <dgm:t>
        <a:bodyPr/>
        <a:lstStyle/>
        <a:p>
          <a:r>
            <a:rPr lang="en-IN" sz="1000" b="1">
              <a:latin typeface="Calibri" panose="020F0502020204030204" pitchFamily="34" charset="0"/>
              <a:cs typeface="Calibri" panose="020F0502020204030204" pitchFamily="34" charset="0"/>
            </a:rPr>
            <a:t>It reduces headache, anxiety, insomnia and sinusitis.</a:t>
          </a:r>
          <a:endParaRPr lang="en-IN" sz="1000" b="1" dirty="0">
            <a:latin typeface="Calibri" panose="020F0502020204030204" pitchFamily="34" charset="0"/>
            <a:cs typeface="Calibri" panose="020F0502020204030204" pitchFamily="34" charset="0"/>
          </a:endParaRPr>
        </a:p>
      </dgm:t>
    </dgm:pt>
    <dgm:pt modelId="{637003A1-2541-4E51-8D62-3F372E8ABA2B}" type="parTrans" cxnId="{A7A59733-E64C-4ADA-A601-FB7DDF6E7203}">
      <dgm:prSet/>
      <dgm:spPr/>
      <dgm:t>
        <a:bodyPr/>
        <a:lstStyle/>
        <a:p>
          <a:endParaRPr lang="en-IN"/>
        </a:p>
      </dgm:t>
    </dgm:pt>
    <dgm:pt modelId="{C3D7B98F-61C7-4D27-808D-0674C75DCDB5}" type="sibTrans" cxnId="{A7A59733-E64C-4ADA-A601-FB7DDF6E7203}">
      <dgm:prSet/>
      <dgm:spPr/>
      <dgm:t>
        <a:bodyPr/>
        <a:lstStyle/>
        <a:p>
          <a:endParaRPr lang="en-IN"/>
        </a:p>
      </dgm:t>
    </dgm:pt>
    <dgm:pt modelId="{49166E6B-6E38-497E-8247-B37497292DBC}">
      <dgm:prSet custT="1"/>
      <dgm:spPr/>
      <dgm:t>
        <a:bodyPr/>
        <a:lstStyle/>
        <a:p>
          <a:r>
            <a:rPr lang="en-IN" sz="1000" b="1" dirty="0">
              <a:latin typeface="Calibri" panose="020F0502020204030204" pitchFamily="34" charset="0"/>
              <a:cs typeface="Calibri" panose="020F0502020204030204" pitchFamily="34" charset="0"/>
            </a:rPr>
            <a:t>It reduces abdominal fats and helps metabolism.</a:t>
          </a:r>
        </a:p>
      </dgm:t>
    </dgm:pt>
    <dgm:pt modelId="{5D2FB109-BDB7-4029-AE13-6549EFF30566}" type="parTrans" cxnId="{5186E1A5-78DD-45A2-8F54-432964A3EACA}">
      <dgm:prSet/>
      <dgm:spPr/>
      <dgm:t>
        <a:bodyPr/>
        <a:lstStyle/>
        <a:p>
          <a:endParaRPr lang="en-IN"/>
        </a:p>
      </dgm:t>
    </dgm:pt>
    <dgm:pt modelId="{892FC74D-7D0A-41D9-92E2-ACFCB83AC806}" type="sibTrans" cxnId="{5186E1A5-78DD-45A2-8F54-432964A3EACA}">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17000" r="-17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85C61E04-DD5B-4684-904E-0F2D50E43B87}" type="presOf" srcId="{615A5B27-8EB9-480D-A5D6-658173EB6D13}" destId="{316847A7-74E8-46A7-8F40-DE0B72522927}" srcOrd="0" destOrd="3" presId="urn:microsoft.com/office/officeart/2005/8/layout/radial2"/>
    <dgm:cxn modelId="{A1E9EB05-ECD0-4A4F-ADED-A5B3418EBF65}" srcId="{F73EA4FD-FBC6-47D8-8BB8-D6B9C322BFF7}" destId="{BD77660B-B2DF-4273-9A5B-7EA7B86200EA}" srcOrd="0" destOrd="0" parTransId="{2B3C20A6-15A7-48A5-B0C1-2E1F5270784F}" sibTransId="{7368FCA9-D28F-4238-A220-FFBCCE73971A}"/>
    <dgm:cxn modelId="{6D5E3708-E7B1-4AD0-83E0-3DF119B9228E}" type="presOf" srcId="{3BD24F3A-21D5-4CC6-9507-D66B4CD89879}" destId="{714D7DA2-F13D-4964-8DD0-0A45CE139DC9}" srcOrd="0" destOrd="3"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4941B91F-220D-4D03-BD7E-0047761EBB2A}" type="presOf" srcId="{69E8E0DA-BD32-4626-B7A1-ADADA641E58C}" destId="{316847A7-74E8-46A7-8F40-DE0B72522927}" srcOrd="0" destOrd="1" presId="urn:microsoft.com/office/officeart/2005/8/layout/radial2"/>
    <dgm:cxn modelId="{639DF420-0B12-46E2-BD9E-F52681222A2E}" type="presOf" srcId="{8649A542-83AE-4BCB-B575-708B3F209F89}" destId="{D0D39BCB-D280-4276-8100-EB0BEEBB13AC}" srcOrd="0" destOrd="2" presId="urn:microsoft.com/office/officeart/2005/8/layout/radial2"/>
    <dgm:cxn modelId="{AA9F3E22-F4AF-4DBF-80BD-80C7C2599F88}" type="presOf" srcId="{F73EA4FD-FBC6-47D8-8BB8-D6B9C322BFF7}" destId="{178E1FC9-2516-4B04-9EA6-3FDD38A9E786}" srcOrd="0" destOrd="0" presId="urn:microsoft.com/office/officeart/2005/8/layout/radial2"/>
    <dgm:cxn modelId="{A7A59733-E64C-4ADA-A601-FB7DDF6E7203}" srcId="{F73EA4FD-FBC6-47D8-8BB8-D6B9C322BFF7}" destId="{615A5B27-8EB9-480D-A5D6-658173EB6D13}" srcOrd="3" destOrd="0" parTransId="{637003A1-2541-4E51-8D62-3F372E8ABA2B}" sibTransId="{C3D7B98F-61C7-4D27-808D-0674C75DCDB5}"/>
    <dgm:cxn modelId="{0A5BC933-F9BB-4E17-A3D8-FD7756C889D1}" type="presOf" srcId="{DB7F5A7C-F91D-4B4B-A52D-A82EDCE1FFE1}" destId="{D0D39BCB-D280-4276-8100-EB0BEEBB13AC}" srcOrd="0" destOrd="3"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42671366-5D0E-4471-A2BF-D11282861813}" srcId="{582869CF-56DB-4DE6-82D6-66A10E3E52B8}" destId="{8649A542-83AE-4BCB-B575-708B3F209F89}" srcOrd="2" destOrd="0" parTransId="{36B90E41-3D31-4506-B1CD-D67D65440006}" sibTransId="{ABD907A1-EBB3-46CC-BF37-5AB39E54F276}"/>
    <dgm:cxn modelId="{CCD57650-1C6F-413E-B9F5-0DFE85F361EA}" type="presOf" srcId="{2B9F89A6-2E89-4256-8BDB-EC52160E567C}" destId="{D0D39BCB-D280-4276-8100-EB0BEEBB13AC}" srcOrd="0" destOrd="1" presId="urn:microsoft.com/office/officeart/2005/8/layout/radial2"/>
    <dgm:cxn modelId="{C5C92C71-9916-4AD1-928B-C7C3CA7197B8}" srcId="{F646110E-E344-4E83-B711-7146F06AF22E}" destId="{76FEC371-E9DD-49DA-920C-6EA55A4C7C2A}" srcOrd="1" destOrd="0" parTransId="{9DA3826D-1D42-4359-9FB8-F5E76B60B8F5}" sibTransId="{CA513441-202B-46EC-A0D9-45EDF82DB1FC}"/>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C970ED86-6DFA-4E13-8B12-B8E0E83A5221}" srcId="{582869CF-56DB-4DE6-82D6-66A10E3E52B8}" destId="{2B9F89A6-2E89-4256-8BDB-EC52160E567C}" srcOrd="1" destOrd="0" parTransId="{0A94F0EE-ABF5-46B0-A0A7-2C2A9DBB705F}" sibTransId="{3CE013E0-C070-454C-AABE-6F42ABCC3E04}"/>
    <dgm:cxn modelId="{FFC4108A-071B-48DA-A67D-30611CB2055E}" type="presOf" srcId="{635F1400-D0B0-410C-BAC4-8D81D3088BA9}" destId="{714D7DA2-F13D-4964-8DD0-0A45CE139DC9}" srcOrd="0" destOrd="2" presId="urn:microsoft.com/office/officeart/2005/8/layout/radial2"/>
    <dgm:cxn modelId="{4FF4948D-472E-4654-9100-0408DA50C85D}" srcId="{582869CF-56DB-4DE6-82D6-66A10E3E52B8}" destId="{DB7F5A7C-F91D-4B4B-A52D-A82EDCE1FFE1}" srcOrd="3" destOrd="0" parTransId="{47CAEF6E-0CDF-4F32-B117-0D62CEB0C12D}" sibTransId="{EE1B0A91-8E70-4140-A9F2-6F17ADC9D284}"/>
    <dgm:cxn modelId="{0CB76D97-BA3D-4315-AF0B-51A7999887AA}" type="presOf" srcId="{F646110E-E344-4E83-B711-7146F06AF22E}" destId="{38F3797C-4B2E-4751-84C1-6B01146A2E67}" srcOrd="0" destOrd="0" presId="urn:microsoft.com/office/officeart/2005/8/layout/radial2"/>
    <dgm:cxn modelId="{5186E1A5-78DD-45A2-8F54-432964A3EACA}" srcId="{F73EA4FD-FBC6-47D8-8BB8-D6B9C322BFF7}" destId="{49166E6B-6E38-497E-8247-B37497292DBC}" srcOrd="4" destOrd="0" parTransId="{5D2FB109-BDB7-4029-AE13-6549EFF30566}" sibTransId="{892FC74D-7D0A-41D9-92E2-ACFCB83AC806}"/>
    <dgm:cxn modelId="{3A4AD4B0-EDB5-44F4-95AB-4892FA3CD513}" srcId="{582869CF-56DB-4DE6-82D6-66A10E3E52B8}" destId="{18209416-638C-44FB-99C1-0A2587E2B33F}" srcOrd="0" destOrd="0" parTransId="{C5CEDAC1-6CCB-412A-9F44-83964710B93D}" sibTransId="{66B8DFB9-1FEF-49B0-A3F5-F863DA631FEC}"/>
    <dgm:cxn modelId="{7E2D8BB7-E3DE-4C61-9FB0-A9F82AFC9F20}" type="presOf" srcId="{49166E6B-6E38-497E-8247-B37497292DBC}" destId="{316847A7-74E8-46A7-8F40-DE0B72522927}" srcOrd="0" destOrd="4" presId="urn:microsoft.com/office/officeart/2005/8/layout/radial2"/>
    <dgm:cxn modelId="{829E93BC-1DA4-4F3E-A305-4892AB0FD0C9}" srcId="{F73EA4FD-FBC6-47D8-8BB8-D6B9C322BFF7}" destId="{8A0EF981-A5CD-44A6-B374-A2605D2C9DB1}" srcOrd="2" destOrd="0" parTransId="{A8F7C9DE-F562-4DCA-8820-0B30B536F8B3}" sibTransId="{BA8D6ACE-A7D5-4FD6-9E80-BA92FF495699}"/>
    <dgm:cxn modelId="{D0358FBD-2D40-40E3-857A-B888415056B7}" type="presOf" srcId="{582869CF-56DB-4DE6-82D6-66A10E3E52B8}" destId="{9B406717-2D20-43A3-89E4-33B520B29F9E}" srcOrd="0" destOrd="0" presId="urn:microsoft.com/office/officeart/2005/8/layout/radial2"/>
    <dgm:cxn modelId="{FE2F81C3-6DDE-44B8-BB9B-E9477FD0342D}" type="presOf" srcId="{CF21D41F-79D0-41D9-BD49-D6511EF919BE}" destId="{D0D39BCB-D280-4276-8100-EB0BEEBB13AC}" srcOrd="0" destOrd="4" presId="urn:microsoft.com/office/officeart/2005/8/layout/radial2"/>
    <dgm:cxn modelId="{495811C8-7AB1-4244-BC05-FC40BE063AE1}" srcId="{582869CF-56DB-4DE6-82D6-66A10E3E52B8}" destId="{CF21D41F-79D0-41D9-BD49-D6511EF919BE}" srcOrd="4" destOrd="0" parTransId="{62F9A4BC-921A-4FC2-957E-B70FD7F59286}" sibTransId="{1C712D66-9093-4BC4-8556-B16B7AF69181}"/>
    <dgm:cxn modelId="{FCC28ECB-66E4-4FDE-9A4D-C67C447554BD}" srcId="{F73EA4FD-FBC6-47D8-8BB8-D6B9C322BFF7}" destId="{69E8E0DA-BD32-4626-B7A1-ADADA641E58C}" srcOrd="1" destOrd="0" parTransId="{E94F9684-7E64-4D3F-A66D-EF06D83FE0D3}" sibTransId="{FE2B0958-1975-43A7-AEE3-FB83DD6F76C1}"/>
    <dgm:cxn modelId="{F51207D0-A336-4783-B77D-A39B66C7EA5D}" srcId="{8D8EEA33-04F2-48EA-82AC-E38FDF673240}" destId="{582869CF-56DB-4DE6-82D6-66A10E3E52B8}" srcOrd="0" destOrd="0" parTransId="{05B63CD2-6606-43A7-81AC-699F9409A1A8}" sibTransId="{60FA756F-FB22-444A-920C-D2F70E8EDE41}"/>
    <dgm:cxn modelId="{D44E6FD6-E6CB-4846-92CE-34FC3DC27A30}" type="presOf" srcId="{76FEC371-E9DD-49DA-920C-6EA55A4C7C2A}" destId="{714D7DA2-F13D-4964-8DD0-0A45CE139DC9}" srcOrd="0" destOrd="1" presId="urn:microsoft.com/office/officeart/2005/8/layout/radial2"/>
    <dgm:cxn modelId="{63B05AD8-FA44-42B4-AA69-63AC31AA38F1}" srcId="{F646110E-E344-4E83-B711-7146F06AF22E}" destId="{3BD24F3A-21D5-4CC6-9507-D66B4CD89879}" srcOrd="3" destOrd="0" parTransId="{12B2ACA5-593A-42DF-BB56-C319E7E358BF}" sibTransId="{F8063A34-D662-4A09-AA91-882B43229379}"/>
    <dgm:cxn modelId="{D1D0CCD9-955B-4886-951E-E7227E28C21E}" type="presOf" srcId="{8A0EF981-A5CD-44A6-B374-A2605D2C9DB1}" destId="{316847A7-74E8-46A7-8F40-DE0B72522927}" srcOrd="0" destOrd="2" presId="urn:microsoft.com/office/officeart/2005/8/layout/radial2"/>
    <dgm:cxn modelId="{379280E5-8360-48E3-81F8-A338D9B9CC77}" srcId="{F646110E-E344-4E83-B711-7146F06AF22E}" destId="{635F1400-D0B0-410C-BAC4-8D81D3088BA9}" srcOrd="2" destOrd="0" parTransId="{AA22D312-5E75-41D6-B6C9-2015CBB114AB}" sibTransId="{797F1F22-EB9E-46A2-9492-CBD70DDB706A}"/>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B66E7B-0BFB-49BA-9A56-CC7395B17490}" type="doc">
      <dgm:prSet loTypeId="urn:microsoft.com/office/officeart/2005/8/layout/radial3" loCatId="relationship" qsTypeId="urn:microsoft.com/office/officeart/2005/8/quickstyle/3d3" qsCatId="3D" csTypeId="urn:microsoft.com/office/officeart/2005/8/colors/colorful4" csCatId="colorful" phldr="1"/>
      <dgm:spPr/>
      <dgm:t>
        <a:bodyPr/>
        <a:lstStyle/>
        <a:p>
          <a:endParaRPr lang="en-IN"/>
        </a:p>
      </dgm:t>
    </dgm:pt>
    <dgm:pt modelId="{E24A2C2D-1D07-4731-91F0-54447C82A070}">
      <dgm:prSet phldrT="[Text]"/>
      <dgm:spPr/>
      <dgm:t>
        <a:bodyPr/>
        <a:lstStyle/>
        <a:p>
          <a:r>
            <a:rPr lang="en-IN" b="1" dirty="0">
              <a:solidFill>
                <a:srgbClr val="FF0000"/>
              </a:solidFill>
              <a:latin typeface="Calibri" panose="020F0502020204030204" pitchFamily="34" charset="0"/>
              <a:cs typeface="Calibri" panose="020F0502020204030204" pitchFamily="34" charset="0"/>
            </a:rPr>
            <a:t>ELEMENTS OF YOGA</a:t>
          </a:r>
        </a:p>
      </dgm:t>
    </dgm:pt>
    <dgm:pt modelId="{CCE04CFA-19F8-4999-96F5-3D26067745B7}" type="parTrans" cxnId="{CB224851-5574-47F4-A0D0-4B39B7038DFE}">
      <dgm:prSet/>
      <dgm:spPr/>
      <dgm:t>
        <a:bodyPr/>
        <a:lstStyle/>
        <a:p>
          <a:endParaRPr lang="en-IN"/>
        </a:p>
      </dgm:t>
    </dgm:pt>
    <dgm:pt modelId="{ECB5F11D-384F-4F02-80F3-FD7C707CCBBA}" type="sibTrans" cxnId="{CB224851-5574-47F4-A0D0-4B39B7038DFE}">
      <dgm:prSet/>
      <dgm:spPr/>
      <dgm:t>
        <a:bodyPr/>
        <a:lstStyle/>
        <a:p>
          <a:endParaRPr lang="en-IN"/>
        </a:p>
      </dgm:t>
    </dgm:pt>
    <dgm:pt modelId="{85BD45FF-D0BC-4B6C-B538-8FEC0812A49B}">
      <dgm:prSet phldrT="[Text]"/>
      <dgm:spPr/>
      <dgm:t>
        <a:bodyPr/>
        <a:lstStyle/>
        <a:p>
          <a:r>
            <a:rPr lang="en-IN" b="1" dirty="0">
              <a:solidFill>
                <a:schemeClr val="tx1"/>
              </a:solidFill>
              <a:latin typeface="Calibri" panose="020F0502020204030204" pitchFamily="34" charset="0"/>
              <a:cs typeface="Calibri" panose="020F0502020204030204" pitchFamily="34" charset="0"/>
            </a:rPr>
            <a:t>YAMA</a:t>
          </a:r>
        </a:p>
      </dgm:t>
    </dgm:pt>
    <dgm:pt modelId="{1CD97A57-5C20-4A61-B0A8-0177806BAF06}" type="parTrans" cxnId="{CB970985-E0B4-4173-A486-4960B3665A90}">
      <dgm:prSet/>
      <dgm:spPr/>
      <dgm:t>
        <a:bodyPr/>
        <a:lstStyle/>
        <a:p>
          <a:endParaRPr lang="en-IN" b="1" dirty="0">
            <a:latin typeface="Calibri" panose="020F0502020204030204" pitchFamily="34" charset="0"/>
            <a:cs typeface="Calibri" panose="020F0502020204030204" pitchFamily="34" charset="0"/>
          </a:endParaRPr>
        </a:p>
      </dgm:t>
    </dgm:pt>
    <dgm:pt modelId="{D38C3043-2A66-4AC4-815F-8673359FF06B}" type="sibTrans" cxnId="{CB970985-E0B4-4173-A486-4960B3665A90}">
      <dgm:prSet/>
      <dgm:spPr/>
      <dgm:t>
        <a:bodyPr/>
        <a:lstStyle/>
        <a:p>
          <a:endParaRPr lang="en-IN"/>
        </a:p>
      </dgm:t>
    </dgm:pt>
    <dgm:pt modelId="{2BF13764-72F5-4461-A2C9-4C2E3DC5DDB0}">
      <dgm:prSet phldrT="[Text]"/>
      <dgm:spPr/>
      <dgm:t>
        <a:bodyPr/>
        <a:lstStyle/>
        <a:p>
          <a:r>
            <a:rPr lang="en-IN" b="1" dirty="0">
              <a:solidFill>
                <a:schemeClr val="tx1"/>
              </a:solidFill>
              <a:latin typeface="Calibri" panose="020F0502020204030204" pitchFamily="34" charset="0"/>
              <a:cs typeface="Calibri" panose="020F0502020204030204" pitchFamily="34" charset="0"/>
            </a:rPr>
            <a:t>NIYAMA</a:t>
          </a:r>
        </a:p>
      </dgm:t>
    </dgm:pt>
    <dgm:pt modelId="{D54C5FD7-5758-4A07-9534-F792F53D70AE}" type="parTrans" cxnId="{A0FC2806-522F-4B6E-A5EA-C6A0C51DCEA9}">
      <dgm:prSet/>
      <dgm:spPr/>
      <dgm:t>
        <a:bodyPr/>
        <a:lstStyle/>
        <a:p>
          <a:endParaRPr lang="en-IN" b="1" dirty="0">
            <a:latin typeface="Calibri" panose="020F0502020204030204" pitchFamily="34" charset="0"/>
            <a:cs typeface="Calibri" panose="020F0502020204030204" pitchFamily="34" charset="0"/>
          </a:endParaRPr>
        </a:p>
      </dgm:t>
    </dgm:pt>
    <dgm:pt modelId="{CFC30A34-B580-4B46-B0B3-0EF92EE2836F}" type="sibTrans" cxnId="{A0FC2806-522F-4B6E-A5EA-C6A0C51DCEA9}">
      <dgm:prSet/>
      <dgm:spPr/>
      <dgm:t>
        <a:bodyPr/>
        <a:lstStyle/>
        <a:p>
          <a:endParaRPr lang="en-IN"/>
        </a:p>
      </dgm:t>
    </dgm:pt>
    <dgm:pt modelId="{78E2CE76-CBCD-4DF7-A663-11DE0AC34A91}">
      <dgm:prSet phldrT="[Text]"/>
      <dgm:spPr/>
      <dgm:t>
        <a:bodyPr/>
        <a:lstStyle/>
        <a:p>
          <a:r>
            <a:rPr lang="en-IN" b="1" dirty="0">
              <a:solidFill>
                <a:schemeClr val="tx1"/>
              </a:solidFill>
              <a:latin typeface="Calibri" panose="020F0502020204030204" pitchFamily="34" charset="0"/>
              <a:cs typeface="Calibri" panose="020F0502020204030204" pitchFamily="34" charset="0"/>
            </a:rPr>
            <a:t>ASANA</a:t>
          </a:r>
        </a:p>
      </dgm:t>
    </dgm:pt>
    <dgm:pt modelId="{D9AE47B7-1AA8-4E3F-B4F9-60086A8CAFC4}" type="parTrans" cxnId="{6914EE23-36DC-412F-A6F4-64D28BB00A39}">
      <dgm:prSet/>
      <dgm:spPr/>
      <dgm:t>
        <a:bodyPr/>
        <a:lstStyle/>
        <a:p>
          <a:endParaRPr lang="en-IN" b="1" dirty="0">
            <a:latin typeface="Calibri" panose="020F0502020204030204" pitchFamily="34" charset="0"/>
            <a:cs typeface="Calibri" panose="020F0502020204030204" pitchFamily="34" charset="0"/>
          </a:endParaRPr>
        </a:p>
      </dgm:t>
    </dgm:pt>
    <dgm:pt modelId="{65A6EF6A-ED77-4704-9985-49089B47317B}" type="sibTrans" cxnId="{6914EE23-36DC-412F-A6F4-64D28BB00A39}">
      <dgm:prSet/>
      <dgm:spPr/>
      <dgm:t>
        <a:bodyPr/>
        <a:lstStyle/>
        <a:p>
          <a:endParaRPr lang="en-IN"/>
        </a:p>
      </dgm:t>
    </dgm:pt>
    <dgm:pt modelId="{4662B745-A883-4D5C-B627-EAF6CD26460E}">
      <dgm:prSet phldrT="[Text]"/>
      <dgm:spPr/>
      <dgm:t>
        <a:bodyPr/>
        <a:lstStyle/>
        <a:p>
          <a:r>
            <a:rPr lang="en-IN" b="1" dirty="0">
              <a:solidFill>
                <a:schemeClr val="tx1"/>
              </a:solidFill>
              <a:latin typeface="Calibri" panose="020F0502020204030204" pitchFamily="34" charset="0"/>
              <a:cs typeface="Calibri" panose="020F0502020204030204" pitchFamily="34" charset="0"/>
            </a:rPr>
            <a:t>PRANAYAMA</a:t>
          </a:r>
        </a:p>
      </dgm:t>
    </dgm:pt>
    <dgm:pt modelId="{90F7BA66-5B30-4918-8E78-FFA899EF9D11}" type="parTrans" cxnId="{AA6987F6-FB5B-4FCF-ADD2-303AD0A186BE}">
      <dgm:prSet/>
      <dgm:spPr/>
      <dgm:t>
        <a:bodyPr/>
        <a:lstStyle/>
        <a:p>
          <a:endParaRPr lang="en-IN" b="1" dirty="0">
            <a:latin typeface="Calibri" panose="020F0502020204030204" pitchFamily="34" charset="0"/>
            <a:cs typeface="Calibri" panose="020F0502020204030204" pitchFamily="34" charset="0"/>
          </a:endParaRPr>
        </a:p>
      </dgm:t>
    </dgm:pt>
    <dgm:pt modelId="{D95BF113-8850-4961-9E40-A93464568B83}" type="sibTrans" cxnId="{AA6987F6-FB5B-4FCF-ADD2-303AD0A186BE}">
      <dgm:prSet/>
      <dgm:spPr/>
      <dgm:t>
        <a:bodyPr/>
        <a:lstStyle/>
        <a:p>
          <a:endParaRPr lang="en-IN"/>
        </a:p>
      </dgm:t>
    </dgm:pt>
    <dgm:pt modelId="{9BC3A5E2-2D02-483A-B431-8B8575ED761E}">
      <dgm:prSet phldrT="[Text]"/>
      <dgm:spPr/>
      <dgm:t>
        <a:bodyPr/>
        <a:lstStyle/>
        <a:p>
          <a:r>
            <a:rPr lang="en-IN" b="1" dirty="0">
              <a:solidFill>
                <a:schemeClr val="tx1"/>
              </a:solidFill>
              <a:latin typeface="Calibri" panose="020F0502020204030204" pitchFamily="34" charset="0"/>
              <a:cs typeface="Calibri" panose="020F0502020204030204" pitchFamily="34" charset="0"/>
            </a:rPr>
            <a:t>PRATYAHARA</a:t>
          </a:r>
        </a:p>
      </dgm:t>
    </dgm:pt>
    <dgm:pt modelId="{6CD2EAA0-DA1F-4D26-9D43-3AFCFED718B3}" type="parTrans" cxnId="{F024FC12-F563-4698-8DF4-D39ABD7F98D3}">
      <dgm:prSet/>
      <dgm:spPr/>
      <dgm:t>
        <a:bodyPr/>
        <a:lstStyle/>
        <a:p>
          <a:endParaRPr lang="en-IN" b="1" dirty="0">
            <a:latin typeface="Calibri" panose="020F0502020204030204" pitchFamily="34" charset="0"/>
            <a:cs typeface="Calibri" panose="020F0502020204030204" pitchFamily="34" charset="0"/>
          </a:endParaRPr>
        </a:p>
      </dgm:t>
    </dgm:pt>
    <dgm:pt modelId="{5FD969FA-1453-4009-9C06-D3EC8DC7CA70}" type="sibTrans" cxnId="{F024FC12-F563-4698-8DF4-D39ABD7F98D3}">
      <dgm:prSet/>
      <dgm:spPr/>
      <dgm:t>
        <a:bodyPr/>
        <a:lstStyle/>
        <a:p>
          <a:endParaRPr lang="en-IN"/>
        </a:p>
      </dgm:t>
    </dgm:pt>
    <dgm:pt modelId="{4E1C7E65-DE67-4C68-9637-A002A5419727}">
      <dgm:prSet phldrT="[Text]"/>
      <dgm:spPr/>
      <dgm:t>
        <a:bodyPr/>
        <a:lstStyle/>
        <a:p>
          <a:r>
            <a:rPr lang="en-IN" b="1" dirty="0">
              <a:solidFill>
                <a:schemeClr val="tx1"/>
              </a:solidFill>
              <a:latin typeface="Calibri" panose="020F0502020204030204" pitchFamily="34" charset="0"/>
              <a:cs typeface="Calibri" panose="020F0502020204030204" pitchFamily="34" charset="0"/>
            </a:rPr>
            <a:t>DHARANA</a:t>
          </a:r>
        </a:p>
      </dgm:t>
    </dgm:pt>
    <dgm:pt modelId="{FE321344-68A4-4BA9-A2B7-4F95864C86AF}" type="parTrans" cxnId="{825506A1-0A3F-4871-852F-950CFA1EAE2B}">
      <dgm:prSet/>
      <dgm:spPr/>
      <dgm:t>
        <a:bodyPr/>
        <a:lstStyle/>
        <a:p>
          <a:endParaRPr lang="en-IN" b="1" dirty="0">
            <a:latin typeface="Calibri" panose="020F0502020204030204" pitchFamily="34" charset="0"/>
            <a:cs typeface="Calibri" panose="020F0502020204030204" pitchFamily="34" charset="0"/>
          </a:endParaRPr>
        </a:p>
      </dgm:t>
    </dgm:pt>
    <dgm:pt modelId="{A12CC525-DEBD-47B6-9597-B40D4F63FC85}" type="sibTrans" cxnId="{825506A1-0A3F-4871-852F-950CFA1EAE2B}">
      <dgm:prSet/>
      <dgm:spPr/>
      <dgm:t>
        <a:bodyPr/>
        <a:lstStyle/>
        <a:p>
          <a:endParaRPr lang="en-IN"/>
        </a:p>
      </dgm:t>
    </dgm:pt>
    <dgm:pt modelId="{4B555E3E-7278-485F-B152-8DCDEE4EBC0A}">
      <dgm:prSet phldrT="[Text]"/>
      <dgm:spPr/>
      <dgm:t>
        <a:bodyPr/>
        <a:lstStyle/>
        <a:p>
          <a:r>
            <a:rPr lang="en-IN" b="1" dirty="0">
              <a:solidFill>
                <a:schemeClr val="tx1"/>
              </a:solidFill>
              <a:latin typeface="Calibri" panose="020F0502020204030204" pitchFamily="34" charset="0"/>
              <a:cs typeface="Calibri" panose="020F0502020204030204" pitchFamily="34" charset="0"/>
            </a:rPr>
            <a:t>DHYANA</a:t>
          </a:r>
        </a:p>
      </dgm:t>
    </dgm:pt>
    <dgm:pt modelId="{C99BEEDF-37F6-422D-9EF8-38B5E9FFFDA6}" type="parTrans" cxnId="{16E6834C-8DB6-4ACE-AEB8-234AF34CA457}">
      <dgm:prSet/>
      <dgm:spPr/>
      <dgm:t>
        <a:bodyPr/>
        <a:lstStyle/>
        <a:p>
          <a:endParaRPr lang="en-IN" b="1" dirty="0">
            <a:latin typeface="Calibri" panose="020F0502020204030204" pitchFamily="34" charset="0"/>
            <a:cs typeface="Calibri" panose="020F0502020204030204" pitchFamily="34" charset="0"/>
          </a:endParaRPr>
        </a:p>
      </dgm:t>
    </dgm:pt>
    <dgm:pt modelId="{9A663A2A-FC4F-4E43-999B-4C6A4DF3BF3D}" type="sibTrans" cxnId="{16E6834C-8DB6-4ACE-AEB8-234AF34CA457}">
      <dgm:prSet/>
      <dgm:spPr/>
      <dgm:t>
        <a:bodyPr/>
        <a:lstStyle/>
        <a:p>
          <a:endParaRPr lang="en-IN"/>
        </a:p>
      </dgm:t>
    </dgm:pt>
    <dgm:pt modelId="{06BAC650-CD26-40D8-845A-084541558CF4}">
      <dgm:prSet phldrT="[Text]"/>
      <dgm:spPr/>
      <dgm:t>
        <a:bodyPr/>
        <a:lstStyle/>
        <a:p>
          <a:r>
            <a:rPr lang="en-IN" b="1" dirty="0">
              <a:solidFill>
                <a:schemeClr val="tx1"/>
              </a:solidFill>
              <a:latin typeface="Calibri" panose="020F0502020204030204" pitchFamily="34" charset="0"/>
              <a:cs typeface="Calibri" panose="020F0502020204030204" pitchFamily="34" charset="0"/>
            </a:rPr>
            <a:t>SAMADHI </a:t>
          </a:r>
        </a:p>
      </dgm:t>
    </dgm:pt>
    <dgm:pt modelId="{DFB78EC9-F4E8-4D9A-848D-F72778282ABC}" type="parTrans" cxnId="{ADDE3DFA-C6CC-4AC4-AE7C-1260F04BF209}">
      <dgm:prSet/>
      <dgm:spPr/>
      <dgm:t>
        <a:bodyPr/>
        <a:lstStyle/>
        <a:p>
          <a:endParaRPr lang="en-IN" b="1" dirty="0">
            <a:latin typeface="Calibri" panose="020F0502020204030204" pitchFamily="34" charset="0"/>
            <a:cs typeface="Calibri" panose="020F0502020204030204" pitchFamily="34" charset="0"/>
          </a:endParaRPr>
        </a:p>
      </dgm:t>
    </dgm:pt>
    <dgm:pt modelId="{67958756-A1DE-4EF3-A728-727708B7EA16}" type="sibTrans" cxnId="{ADDE3DFA-C6CC-4AC4-AE7C-1260F04BF209}">
      <dgm:prSet/>
      <dgm:spPr/>
      <dgm:t>
        <a:bodyPr/>
        <a:lstStyle/>
        <a:p>
          <a:endParaRPr lang="en-IN"/>
        </a:p>
      </dgm:t>
    </dgm:pt>
    <dgm:pt modelId="{11FC109B-D464-455E-95E1-62D75116B209}" type="pres">
      <dgm:prSet presAssocID="{4AB66E7B-0BFB-49BA-9A56-CC7395B17490}" presName="composite" presStyleCnt="0">
        <dgm:presLayoutVars>
          <dgm:chMax val="1"/>
          <dgm:dir/>
          <dgm:resizeHandles val="exact"/>
        </dgm:presLayoutVars>
      </dgm:prSet>
      <dgm:spPr/>
    </dgm:pt>
    <dgm:pt modelId="{4B069EB5-17AD-472A-AFF3-F4F3D6ECE43D}" type="pres">
      <dgm:prSet presAssocID="{4AB66E7B-0BFB-49BA-9A56-CC7395B17490}" presName="radial" presStyleCnt="0">
        <dgm:presLayoutVars>
          <dgm:animLvl val="ctr"/>
        </dgm:presLayoutVars>
      </dgm:prSet>
      <dgm:spPr/>
    </dgm:pt>
    <dgm:pt modelId="{63F841C3-EB49-433C-8E5A-623465240EF2}" type="pres">
      <dgm:prSet presAssocID="{E24A2C2D-1D07-4731-91F0-54447C82A070}" presName="centerShape" presStyleLbl="vennNode1" presStyleIdx="0" presStyleCnt="9"/>
      <dgm:spPr/>
    </dgm:pt>
    <dgm:pt modelId="{AC90EC19-0876-4D99-BD59-5AAF96D96C5B}" type="pres">
      <dgm:prSet presAssocID="{85BD45FF-D0BC-4B6C-B538-8FEC0812A49B}" presName="node" presStyleLbl="vennNode1" presStyleIdx="1" presStyleCnt="9">
        <dgm:presLayoutVars>
          <dgm:bulletEnabled val="1"/>
        </dgm:presLayoutVars>
      </dgm:prSet>
      <dgm:spPr/>
    </dgm:pt>
    <dgm:pt modelId="{EA0EEBF4-1172-4E24-8B08-7FB56F83763C}" type="pres">
      <dgm:prSet presAssocID="{2BF13764-72F5-4461-A2C9-4C2E3DC5DDB0}" presName="node" presStyleLbl="vennNode1" presStyleIdx="2" presStyleCnt="9">
        <dgm:presLayoutVars>
          <dgm:bulletEnabled val="1"/>
        </dgm:presLayoutVars>
      </dgm:prSet>
      <dgm:spPr/>
    </dgm:pt>
    <dgm:pt modelId="{9BC71244-13DD-4765-A58D-207FA1EFF1E9}" type="pres">
      <dgm:prSet presAssocID="{78E2CE76-CBCD-4DF7-A663-11DE0AC34A91}" presName="node" presStyleLbl="vennNode1" presStyleIdx="3" presStyleCnt="9">
        <dgm:presLayoutVars>
          <dgm:bulletEnabled val="1"/>
        </dgm:presLayoutVars>
      </dgm:prSet>
      <dgm:spPr/>
    </dgm:pt>
    <dgm:pt modelId="{ADA51D89-4167-4E22-91F0-AF2BE0F381E4}" type="pres">
      <dgm:prSet presAssocID="{4662B745-A883-4D5C-B627-EAF6CD26460E}" presName="node" presStyleLbl="vennNode1" presStyleIdx="4" presStyleCnt="9">
        <dgm:presLayoutVars>
          <dgm:bulletEnabled val="1"/>
        </dgm:presLayoutVars>
      </dgm:prSet>
      <dgm:spPr/>
    </dgm:pt>
    <dgm:pt modelId="{50C42578-2463-437D-B7B9-18EDB6B8A9B6}" type="pres">
      <dgm:prSet presAssocID="{9BC3A5E2-2D02-483A-B431-8B8575ED761E}" presName="node" presStyleLbl="vennNode1" presStyleIdx="5" presStyleCnt="9">
        <dgm:presLayoutVars>
          <dgm:bulletEnabled val="1"/>
        </dgm:presLayoutVars>
      </dgm:prSet>
      <dgm:spPr/>
    </dgm:pt>
    <dgm:pt modelId="{9A77D0AB-5092-479A-98EF-4E9AAF58E6D7}" type="pres">
      <dgm:prSet presAssocID="{4E1C7E65-DE67-4C68-9637-A002A5419727}" presName="node" presStyleLbl="vennNode1" presStyleIdx="6" presStyleCnt="9">
        <dgm:presLayoutVars>
          <dgm:bulletEnabled val="1"/>
        </dgm:presLayoutVars>
      </dgm:prSet>
      <dgm:spPr/>
    </dgm:pt>
    <dgm:pt modelId="{7ADA1F87-0A88-431F-8042-A51CAE43EC40}" type="pres">
      <dgm:prSet presAssocID="{4B555E3E-7278-485F-B152-8DCDEE4EBC0A}" presName="node" presStyleLbl="vennNode1" presStyleIdx="7" presStyleCnt="9">
        <dgm:presLayoutVars>
          <dgm:bulletEnabled val="1"/>
        </dgm:presLayoutVars>
      </dgm:prSet>
      <dgm:spPr/>
    </dgm:pt>
    <dgm:pt modelId="{92FDEBEC-821C-4F81-9F71-C19DDA39313B}" type="pres">
      <dgm:prSet presAssocID="{06BAC650-CD26-40D8-845A-084541558CF4}" presName="node" presStyleLbl="vennNode1" presStyleIdx="8" presStyleCnt="9">
        <dgm:presLayoutVars>
          <dgm:bulletEnabled val="1"/>
        </dgm:presLayoutVars>
      </dgm:prSet>
      <dgm:spPr/>
    </dgm:pt>
  </dgm:ptLst>
  <dgm:cxnLst>
    <dgm:cxn modelId="{A0FC2806-522F-4B6E-A5EA-C6A0C51DCEA9}" srcId="{E24A2C2D-1D07-4731-91F0-54447C82A070}" destId="{2BF13764-72F5-4461-A2C9-4C2E3DC5DDB0}" srcOrd="1" destOrd="0" parTransId="{D54C5FD7-5758-4A07-9534-F792F53D70AE}" sibTransId="{CFC30A34-B580-4B46-B0B3-0EF92EE2836F}"/>
    <dgm:cxn modelId="{195B7F07-5E9D-4AA0-A46E-8A2C023EAB19}" type="presOf" srcId="{4B555E3E-7278-485F-B152-8DCDEE4EBC0A}" destId="{7ADA1F87-0A88-431F-8042-A51CAE43EC40}" srcOrd="0" destOrd="0" presId="urn:microsoft.com/office/officeart/2005/8/layout/radial3"/>
    <dgm:cxn modelId="{F024FC12-F563-4698-8DF4-D39ABD7F98D3}" srcId="{E24A2C2D-1D07-4731-91F0-54447C82A070}" destId="{9BC3A5E2-2D02-483A-B431-8B8575ED761E}" srcOrd="4" destOrd="0" parTransId="{6CD2EAA0-DA1F-4D26-9D43-3AFCFED718B3}" sibTransId="{5FD969FA-1453-4009-9C06-D3EC8DC7CA70}"/>
    <dgm:cxn modelId="{6914EE23-36DC-412F-A6F4-64D28BB00A39}" srcId="{E24A2C2D-1D07-4731-91F0-54447C82A070}" destId="{78E2CE76-CBCD-4DF7-A663-11DE0AC34A91}" srcOrd="2" destOrd="0" parTransId="{D9AE47B7-1AA8-4E3F-B4F9-60086A8CAFC4}" sibTransId="{65A6EF6A-ED77-4704-9985-49089B47317B}"/>
    <dgm:cxn modelId="{612B8424-6B11-4F74-A1F8-66C194D6845B}" type="presOf" srcId="{2BF13764-72F5-4461-A2C9-4C2E3DC5DDB0}" destId="{EA0EEBF4-1172-4E24-8B08-7FB56F83763C}" srcOrd="0" destOrd="0" presId="urn:microsoft.com/office/officeart/2005/8/layout/radial3"/>
    <dgm:cxn modelId="{0FA07527-40A9-43C5-B207-04B5A37901CE}" type="presOf" srcId="{78E2CE76-CBCD-4DF7-A663-11DE0AC34A91}" destId="{9BC71244-13DD-4765-A58D-207FA1EFF1E9}" srcOrd="0" destOrd="0" presId="urn:microsoft.com/office/officeart/2005/8/layout/radial3"/>
    <dgm:cxn modelId="{16E6834C-8DB6-4ACE-AEB8-234AF34CA457}" srcId="{E24A2C2D-1D07-4731-91F0-54447C82A070}" destId="{4B555E3E-7278-485F-B152-8DCDEE4EBC0A}" srcOrd="6" destOrd="0" parTransId="{C99BEEDF-37F6-422D-9EF8-38B5E9FFFDA6}" sibTransId="{9A663A2A-FC4F-4E43-999B-4C6A4DF3BF3D}"/>
    <dgm:cxn modelId="{CB224851-5574-47F4-A0D0-4B39B7038DFE}" srcId="{4AB66E7B-0BFB-49BA-9A56-CC7395B17490}" destId="{E24A2C2D-1D07-4731-91F0-54447C82A070}" srcOrd="0" destOrd="0" parTransId="{CCE04CFA-19F8-4999-96F5-3D26067745B7}" sibTransId="{ECB5F11D-384F-4F02-80F3-FD7C707CCBBA}"/>
    <dgm:cxn modelId="{CB970985-E0B4-4173-A486-4960B3665A90}" srcId="{E24A2C2D-1D07-4731-91F0-54447C82A070}" destId="{85BD45FF-D0BC-4B6C-B538-8FEC0812A49B}" srcOrd="0" destOrd="0" parTransId="{1CD97A57-5C20-4A61-B0A8-0177806BAF06}" sibTransId="{D38C3043-2A66-4AC4-815F-8673359FF06B}"/>
    <dgm:cxn modelId="{00250186-4BAF-4B53-B4CD-61E274263250}" type="presOf" srcId="{9BC3A5E2-2D02-483A-B431-8B8575ED761E}" destId="{50C42578-2463-437D-B7B9-18EDB6B8A9B6}" srcOrd="0" destOrd="0" presId="urn:microsoft.com/office/officeart/2005/8/layout/radial3"/>
    <dgm:cxn modelId="{9C5E4E99-357E-4CBA-8F15-C4A38A7D4FAC}" type="presOf" srcId="{85BD45FF-D0BC-4B6C-B538-8FEC0812A49B}" destId="{AC90EC19-0876-4D99-BD59-5AAF96D96C5B}" srcOrd="0" destOrd="0" presId="urn:microsoft.com/office/officeart/2005/8/layout/radial3"/>
    <dgm:cxn modelId="{5EA58B9F-8B38-4C84-8175-525136593606}" type="presOf" srcId="{4AB66E7B-0BFB-49BA-9A56-CC7395B17490}" destId="{11FC109B-D464-455E-95E1-62D75116B209}" srcOrd="0" destOrd="0" presId="urn:microsoft.com/office/officeart/2005/8/layout/radial3"/>
    <dgm:cxn modelId="{D3AAB8A0-DD4E-44B1-A584-739181ABF372}" type="presOf" srcId="{4662B745-A883-4D5C-B627-EAF6CD26460E}" destId="{ADA51D89-4167-4E22-91F0-AF2BE0F381E4}" srcOrd="0" destOrd="0" presId="urn:microsoft.com/office/officeart/2005/8/layout/radial3"/>
    <dgm:cxn modelId="{825506A1-0A3F-4871-852F-950CFA1EAE2B}" srcId="{E24A2C2D-1D07-4731-91F0-54447C82A070}" destId="{4E1C7E65-DE67-4C68-9637-A002A5419727}" srcOrd="5" destOrd="0" parTransId="{FE321344-68A4-4BA9-A2B7-4F95864C86AF}" sibTransId="{A12CC525-DEBD-47B6-9597-B40D4F63FC85}"/>
    <dgm:cxn modelId="{71DA1DC3-9214-495F-BAA2-6A962FFC83DE}" type="presOf" srcId="{4E1C7E65-DE67-4C68-9637-A002A5419727}" destId="{9A77D0AB-5092-479A-98EF-4E9AAF58E6D7}" srcOrd="0" destOrd="0" presId="urn:microsoft.com/office/officeart/2005/8/layout/radial3"/>
    <dgm:cxn modelId="{BD016ACB-D438-43C1-8EA9-76F79002DF97}" type="presOf" srcId="{E24A2C2D-1D07-4731-91F0-54447C82A070}" destId="{63F841C3-EB49-433C-8E5A-623465240EF2}" srcOrd="0" destOrd="0" presId="urn:microsoft.com/office/officeart/2005/8/layout/radial3"/>
    <dgm:cxn modelId="{650605DB-94E3-4E55-AF10-4CCE1AE3E821}" type="presOf" srcId="{06BAC650-CD26-40D8-845A-084541558CF4}" destId="{92FDEBEC-821C-4F81-9F71-C19DDA39313B}" srcOrd="0" destOrd="0" presId="urn:microsoft.com/office/officeart/2005/8/layout/radial3"/>
    <dgm:cxn modelId="{AA6987F6-FB5B-4FCF-ADD2-303AD0A186BE}" srcId="{E24A2C2D-1D07-4731-91F0-54447C82A070}" destId="{4662B745-A883-4D5C-B627-EAF6CD26460E}" srcOrd="3" destOrd="0" parTransId="{90F7BA66-5B30-4918-8E78-FFA899EF9D11}" sibTransId="{D95BF113-8850-4961-9E40-A93464568B83}"/>
    <dgm:cxn modelId="{ADDE3DFA-C6CC-4AC4-AE7C-1260F04BF209}" srcId="{E24A2C2D-1D07-4731-91F0-54447C82A070}" destId="{06BAC650-CD26-40D8-845A-084541558CF4}" srcOrd="7" destOrd="0" parTransId="{DFB78EC9-F4E8-4D9A-848D-F72778282ABC}" sibTransId="{67958756-A1DE-4EF3-A728-727708B7EA16}"/>
    <dgm:cxn modelId="{7651EED3-8DEB-425D-8168-CFC00DC7F5BD}" type="presParOf" srcId="{11FC109B-D464-455E-95E1-62D75116B209}" destId="{4B069EB5-17AD-472A-AFF3-F4F3D6ECE43D}" srcOrd="0" destOrd="0" presId="urn:microsoft.com/office/officeart/2005/8/layout/radial3"/>
    <dgm:cxn modelId="{85A19BB7-1D21-455A-9977-58EFF689B1A0}" type="presParOf" srcId="{4B069EB5-17AD-472A-AFF3-F4F3D6ECE43D}" destId="{63F841C3-EB49-433C-8E5A-623465240EF2}" srcOrd="0" destOrd="0" presId="urn:microsoft.com/office/officeart/2005/8/layout/radial3"/>
    <dgm:cxn modelId="{72A26010-4165-4249-806B-C4834FDDEF12}" type="presParOf" srcId="{4B069EB5-17AD-472A-AFF3-F4F3D6ECE43D}" destId="{AC90EC19-0876-4D99-BD59-5AAF96D96C5B}" srcOrd="1" destOrd="0" presId="urn:microsoft.com/office/officeart/2005/8/layout/radial3"/>
    <dgm:cxn modelId="{A70D4108-1A03-47E9-8343-746FCD1E7D0D}" type="presParOf" srcId="{4B069EB5-17AD-472A-AFF3-F4F3D6ECE43D}" destId="{EA0EEBF4-1172-4E24-8B08-7FB56F83763C}" srcOrd="2" destOrd="0" presId="urn:microsoft.com/office/officeart/2005/8/layout/radial3"/>
    <dgm:cxn modelId="{E10C94FB-6E6E-465C-9C8B-481F4C26BCC7}" type="presParOf" srcId="{4B069EB5-17AD-472A-AFF3-F4F3D6ECE43D}" destId="{9BC71244-13DD-4765-A58D-207FA1EFF1E9}" srcOrd="3" destOrd="0" presId="urn:microsoft.com/office/officeart/2005/8/layout/radial3"/>
    <dgm:cxn modelId="{000A0991-6EC7-47A1-A3FE-B8044303D564}" type="presParOf" srcId="{4B069EB5-17AD-472A-AFF3-F4F3D6ECE43D}" destId="{ADA51D89-4167-4E22-91F0-AF2BE0F381E4}" srcOrd="4" destOrd="0" presId="urn:microsoft.com/office/officeart/2005/8/layout/radial3"/>
    <dgm:cxn modelId="{133BBD93-A763-49A2-8452-51663E883EE6}" type="presParOf" srcId="{4B069EB5-17AD-472A-AFF3-F4F3D6ECE43D}" destId="{50C42578-2463-437D-B7B9-18EDB6B8A9B6}" srcOrd="5" destOrd="0" presId="urn:microsoft.com/office/officeart/2005/8/layout/radial3"/>
    <dgm:cxn modelId="{589C0B83-3F5F-480C-BEF3-D0BAA50BA839}" type="presParOf" srcId="{4B069EB5-17AD-472A-AFF3-F4F3D6ECE43D}" destId="{9A77D0AB-5092-479A-98EF-4E9AAF58E6D7}" srcOrd="6" destOrd="0" presId="urn:microsoft.com/office/officeart/2005/8/layout/radial3"/>
    <dgm:cxn modelId="{B7C6B994-F2DB-4008-980A-4DAF0E6FC942}" type="presParOf" srcId="{4B069EB5-17AD-472A-AFF3-F4F3D6ECE43D}" destId="{7ADA1F87-0A88-431F-8042-A51CAE43EC40}" srcOrd="7" destOrd="0" presId="urn:microsoft.com/office/officeart/2005/8/layout/radial3"/>
    <dgm:cxn modelId="{6982C3FB-FF84-4020-8D15-FB69267771D2}" type="presParOf" srcId="{4B069EB5-17AD-472A-AFF3-F4F3D6ECE43D}" destId="{92FDEBEC-821C-4F81-9F71-C19DDA39313B}"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62649D2-F68A-4D5E-BC84-5DD0B8A4AA55}" type="doc">
      <dgm:prSet loTypeId="urn:microsoft.com/office/officeart/2008/layout/BendingPictureCaptionList" loCatId="picture" qsTypeId="urn:microsoft.com/office/officeart/2005/8/quickstyle/3d1" qsCatId="3D" csTypeId="urn:microsoft.com/office/officeart/2005/8/colors/accent0_3" csCatId="mainScheme" phldr="1"/>
      <dgm:spPr>
        <a:scene3d>
          <a:camera prst="orthographicFront">
            <a:rot lat="0" lon="0" rev="0"/>
          </a:camera>
          <a:lightRig rig="glow" dir="t">
            <a:rot lat="0" lon="0" rev="4800000"/>
          </a:lightRig>
        </a:scene3d>
      </dgm:spPr>
      <dgm:t>
        <a:bodyPr/>
        <a:lstStyle/>
        <a:p>
          <a:endParaRPr lang="en-IN"/>
        </a:p>
      </dgm:t>
    </dgm:pt>
    <dgm:pt modelId="{4608B487-8DAF-41AE-9018-2B7368139A8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rPr>
            <a:t>SUKHASANA</a:t>
          </a:r>
          <a:endParaRPr lang="en-IN" b="1" dirty="0">
            <a:latin typeface="Cambria" panose="02040503050406030204" pitchFamily="18" charset="0"/>
            <a:ea typeface="Cambria" panose="02040503050406030204" pitchFamily="18" charset="0"/>
          </a:endParaRPr>
        </a:p>
      </dgm:t>
    </dgm:pt>
    <dgm:pt modelId="{594EFE2F-4687-46E2-AB0C-B8914B7AF89B}" type="parTrans" cxnId="{B65C4C60-57A0-43F0-9CE3-0E3BD5AC1613}">
      <dgm:prSet/>
      <dgm:spPr/>
      <dgm:t>
        <a:bodyPr/>
        <a:lstStyle/>
        <a:p>
          <a:endParaRPr lang="en-IN"/>
        </a:p>
      </dgm:t>
    </dgm:pt>
    <dgm:pt modelId="{B68F76BD-4A14-4939-B9DE-770959EAB6C0}" type="sibTrans" cxnId="{B65C4C60-57A0-43F0-9CE3-0E3BD5AC161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AA27378F-AAA4-49CC-98B0-887704F64DF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dirty="0">
              <a:latin typeface="Cambria" panose="02040503050406030204" pitchFamily="18" charset="0"/>
              <a:ea typeface="Cambria" panose="02040503050406030204" pitchFamily="18" charset="0"/>
              <a:cs typeface="Calibri" panose="020F0502020204030204" pitchFamily="34" charset="0"/>
            </a:rPr>
            <a:t>BHUJANGASANA</a:t>
          </a:r>
          <a:endParaRPr lang="en-IN" b="1" dirty="0">
            <a:latin typeface="Cambria" panose="02040503050406030204" pitchFamily="18" charset="0"/>
            <a:ea typeface="Cambria" panose="02040503050406030204" pitchFamily="18" charset="0"/>
          </a:endParaRPr>
        </a:p>
      </dgm:t>
    </dgm:pt>
    <dgm:pt modelId="{C739C733-3032-49B9-957D-CC9A45D75C15}" type="parTrans" cxnId="{74CC3AB1-8D8A-4562-8260-9A071CBD5942}">
      <dgm:prSet/>
      <dgm:spPr/>
      <dgm:t>
        <a:bodyPr/>
        <a:lstStyle/>
        <a:p>
          <a:endParaRPr lang="en-IN"/>
        </a:p>
      </dgm:t>
    </dgm:pt>
    <dgm:pt modelId="{CCE09B72-F8AF-43A4-9E08-49A216E66D8F}" type="sibTrans" cxnId="{74CC3AB1-8D8A-4562-8260-9A071CBD5942}">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4F3F2A50-6C92-4C0F-ADC6-D4C997AB56A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dirty="0">
              <a:latin typeface="Cambria" panose="02040503050406030204" pitchFamily="18" charset="0"/>
              <a:ea typeface="Cambria" panose="02040503050406030204" pitchFamily="18" charset="0"/>
              <a:cs typeface="Calibri" panose="020F0502020204030204" pitchFamily="34" charset="0"/>
            </a:rPr>
            <a:t>PASCHIMOTTANASANA</a:t>
          </a:r>
        </a:p>
      </dgm:t>
    </dgm:pt>
    <dgm:pt modelId="{A2A41F15-7B6E-4071-9574-D22DF526DCEF}" type="parTrans" cxnId="{8902F66F-5FB5-44FD-98A8-CFE615C31493}">
      <dgm:prSet/>
      <dgm:spPr/>
      <dgm:t>
        <a:bodyPr/>
        <a:lstStyle/>
        <a:p>
          <a:endParaRPr lang="en-IN"/>
        </a:p>
      </dgm:t>
    </dgm:pt>
    <dgm:pt modelId="{AB78BE9B-60B0-403B-8CE4-D18BCCC449CD}" type="sibTrans" cxnId="{8902F66F-5FB5-44FD-98A8-CFE615C3149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313364AD-101D-425B-AE36-ADCCA27EC80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US" b="1" dirty="0">
              <a:latin typeface="Cambria" panose="02040503050406030204" pitchFamily="18" charset="0"/>
              <a:ea typeface="Cambria" panose="02040503050406030204" pitchFamily="18" charset="0"/>
              <a:cs typeface="Calibri" panose="020F0502020204030204" pitchFamily="34" charset="0"/>
            </a:rPr>
            <a:t>MATSYASANA</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2620A922-E267-4345-ACFE-83F99F63770D}" type="parTrans" cxnId="{E0774E3A-A902-45EF-B378-0EAB3B0A6552}">
      <dgm:prSet/>
      <dgm:spPr/>
      <dgm:t>
        <a:bodyPr/>
        <a:lstStyle/>
        <a:p>
          <a:endParaRPr lang="en-IN"/>
        </a:p>
      </dgm:t>
    </dgm:pt>
    <dgm:pt modelId="{A6EED85E-CD09-48FD-8E3F-538E4C393F37}" type="sibTrans" cxnId="{E0774E3A-A902-45EF-B378-0EAB3B0A6552}">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t>
        <a:bodyPr/>
        <a:lstStyle/>
        <a:p>
          <a:endParaRPr lang="en-IN"/>
        </a:p>
      </dgm:t>
    </dgm:pt>
    <dgm:pt modelId="{CB4A2DB3-0798-45EB-9357-3DB287AE9569}">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rPr>
            <a:t>CHAKRASANA</a:t>
          </a:r>
          <a:endParaRPr lang="en-IN" b="1" dirty="0">
            <a:latin typeface="Cambria" panose="02040503050406030204" pitchFamily="18" charset="0"/>
            <a:ea typeface="Cambria" panose="02040503050406030204" pitchFamily="18" charset="0"/>
          </a:endParaRPr>
        </a:p>
      </dgm:t>
    </dgm:pt>
    <dgm:pt modelId="{ECE58A4B-AD7C-4B38-8E38-E7FEF7DB81B5}" type="parTrans" cxnId="{11214797-B414-4494-B10A-5A2CF64FEDC4}">
      <dgm:prSet/>
      <dgm:spPr/>
      <dgm:t>
        <a:bodyPr/>
        <a:lstStyle/>
        <a:p>
          <a:endParaRPr lang="en-IN"/>
        </a:p>
      </dgm:t>
    </dgm:pt>
    <dgm:pt modelId="{34DB13C1-B09D-42CB-A722-4F9F83AD0334}" type="sibTrans" cxnId="{11214797-B414-4494-B10A-5A2CF64FEDC4}">
      <dgm:prSet/>
      <dgm:spPr/>
      <dgm:t>
        <a:bodyPr/>
        <a:lstStyle/>
        <a:p>
          <a:endParaRPr lang="en-IN"/>
        </a:p>
      </dgm:t>
    </dgm:pt>
    <dgm:pt modelId="{4D11412D-4F18-4F65-A88B-4D7265A2249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rPr>
            <a:t>GOMUKHASANA</a:t>
          </a:r>
          <a:endParaRPr lang="en-IN" b="1" dirty="0">
            <a:latin typeface="Cambria" panose="02040503050406030204" pitchFamily="18" charset="0"/>
            <a:ea typeface="Cambria" panose="02040503050406030204" pitchFamily="18" charset="0"/>
          </a:endParaRPr>
        </a:p>
      </dgm:t>
    </dgm:pt>
    <dgm:pt modelId="{D853DFAB-91F0-44DA-BB4E-D53CAD5CB891}" type="parTrans" cxnId="{C4557259-3518-4262-A354-DB53632C06BF}">
      <dgm:prSet/>
      <dgm:spPr/>
      <dgm:t>
        <a:bodyPr/>
        <a:lstStyle/>
        <a:p>
          <a:endParaRPr lang="en-IN"/>
        </a:p>
      </dgm:t>
    </dgm:pt>
    <dgm:pt modelId="{1217B20A-86C8-4C19-81C1-48C74611268A}" type="sibTrans" cxnId="{C4557259-3518-4262-A354-DB53632C06BF}">
      <dgm:prSet/>
      <dgm:spPr/>
      <dgm:t>
        <a:bodyPr/>
        <a:lstStyle/>
        <a:p>
          <a:endParaRPr lang="en-IN"/>
        </a:p>
      </dgm:t>
    </dgm:pt>
    <dgm:pt modelId="{9FCD81BF-7DCB-4162-9AF4-F540BDF8DD5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rPr>
            <a:t>PARVATASANA</a:t>
          </a:r>
          <a:endParaRPr lang="en-IN" b="1" dirty="0">
            <a:latin typeface="Cambria" panose="02040503050406030204" pitchFamily="18" charset="0"/>
            <a:ea typeface="Cambria" panose="02040503050406030204" pitchFamily="18" charset="0"/>
          </a:endParaRPr>
        </a:p>
      </dgm:t>
    </dgm:pt>
    <dgm:pt modelId="{38393C40-DAC0-432A-8BCE-214F4A6D10A0}" type="parTrans" cxnId="{526420DE-4172-47A5-95AF-5D3020E121B5}">
      <dgm:prSet/>
      <dgm:spPr/>
      <dgm:t>
        <a:bodyPr/>
        <a:lstStyle/>
        <a:p>
          <a:endParaRPr lang="en-IN"/>
        </a:p>
      </dgm:t>
    </dgm:pt>
    <dgm:pt modelId="{E31D7AEE-0B25-4428-BEE1-A3203B148486}" type="sibTrans" cxnId="{526420DE-4172-47A5-95AF-5D3020E121B5}">
      <dgm:prSet/>
      <dgm:spPr/>
      <dgm:t>
        <a:bodyPr/>
        <a:lstStyle/>
        <a:p>
          <a:endParaRPr lang="en-IN"/>
        </a:p>
      </dgm:t>
    </dgm:pt>
    <dgm:pt modelId="{BCA8465A-2B8A-4F24-A6CD-EFDB585F0B0A}" type="pres">
      <dgm:prSet presAssocID="{862649D2-F68A-4D5E-BC84-5DD0B8A4AA55}" presName="Name0" presStyleCnt="0">
        <dgm:presLayoutVars>
          <dgm:dir/>
          <dgm:resizeHandles val="exact"/>
        </dgm:presLayoutVars>
      </dgm:prSet>
      <dgm:spPr/>
    </dgm:pt>
    <dgm:pt modelId="{59A07C86-3E85-4ADF-A86C-090168259F6A}" type="pres">
      <dgm:prSet presAssocID="{4608B487-8DAF-41AE-9018-2B7368139A87}" presName="composite" presStyleCnt="0"/>
      <dgm:spPr/>
    </dgm:pt>
    <dgm:pt modelId="{DA25EA05-76B2-4A08-9CFB-DFFAD6E82457}" type="pres">
      <dgm:prSet presAssocID="{4608B487-8DAF-41AE-9018-2B7368139A87}" presName="rect1" presStyleLbl="b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13F176FE-3896-4568-8C6B-9B55DF9B7651}" type="pres">
      <dgm:prSet presAssocID="{4608B487-8DAF-41AE-9018-2B7368139A87}" presName="wedgeRectCallout1" presStyleLbl="node1" presStyleIdx="0" presStyleCnt="7">
        <dgm:presLayoutVars>
          <dgm:bulletEnabled val="1"/>
        </dgm:presLayoutVars>
      </dgm:prSet>
      <dgm:spPr/>
    </dgm:pt>
    <dgm:pt modelId="{6ABB288F-573B-49D5-AB53-68772EEA5437}" type="pres">
      <dgm:prSet presAssocID="{B68F76BD-4A14-4939-B9DE-770959EAB6C0}" presName="sibTrans" presStyleCnt="0"/>
      <dgm:spPr/>
    </dgm:pt>
    <dgm:pt modelId="{8656FD7F-2DCA-4251-874C-219D506DDABC}" type="pres">
      <dgm:prSet presAssocID="{CB4A2DB3-0798-45EB-9357-3DB287AE9569}" presName="composite" presStyleCnt="0"/>
      <dgm:spPr/>
    </dgm:pt>
    <dgm:pt modelId="{7215260C-75C0-4B14-BACA-3A7D2C57CBD2}" type="pres">
      <dgm:prSet presAssocID="{CB4A2DB3-0798-45EB-9357-3DB287AE9569}" presName="rect1" presStyleLbl="b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4F0350EB-D19B-4C22-A314-F4EB2769C2D6}" type="pres">
      <dgm:prSet presAssocID="{CB4A2DB3-0798-45EB-9357-3DB287AE9569}" presName="wedgeRectCallout1" presStyleLbl="node1" presStyleIdx="1" presStyleCnt="7">
        <dgm:presLayoutVars>
          <dgm:bulletEnabled val="1"/>
        </dgm:presLayoutVars>
      </dgm:prSet>
      <dgm:spPr/>
    </dgm:pt>
    <dgm:pt modelId="{31FA0DBF-28CD-4100-933D-60CD48FEB64A}" type="pres">
      <dgm:prSet presAssocID="{34DB13C1-B09D-42CB-A722-4F9F83AD0334}" presName="sibTrans" presStyleCnt="0"/>
      <dgm:spPr/>
    </dgm:pt>
    <dgm:pt modelId="{63245C9A-207E-4DA0-BF4B-26074C15B015}" type="pres">
      <dgm:prSet presAssocID="{4D11412D-4F18-4F65-A88B-4D7265A2249E}" presName="composite" presStyleCnt="0"/>
      <dgm:spPr/>
    </dgm:pt>
    <dgm:pt modelId="{43E78CE6-C26C-41F1-BDD1-655937E55E9F}" type="pres">
      <dgm:prSet presAssocID="{4D11412D-4F18-4F65-A88B-4D7265A2249E}" presName="rect1" presStyleLbl="b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F08CA965-9BF5-4D1F-BCA1-80EEA7B9577D}" type="pres">
      <dgm:prSet presAssocID="{4D11412D-4F18-4F65-A88B-4D7265A2249E}" presName="wedgeRectCallout1" presStyleLbl="node1" presStyleIdx="2" presStyleCnt="7">
        <dgm:presLayoutVars>
          <dgm:bulletEnabled val="1"/>
        </dgm:presLayoutVars>
      </dgm:prSet>
      <dgm:spPr/>
    </dgm:pt>
    <dgm:pt modelId="{192EB7F8-D4D8-4FF5-A427-3CBA649BD7EA}" type="pres">
      <dgm:prSet presAssocID="{1217B20A-86C8-4C19-81C1-48C74611268A}" presName="sibTrans" presStyleCnt="0"/>
      <dgm:spPr/>
    </dgm:pt>
    <dgm:pt modelId="{3C57ABA2-233A-481F-9556-2469C6113451}" type="pres">
      <dgm:prSet presAssocID="{9FCD81BF-7DCB-4162-9AF4-F540BDF8DD55}" presName="composite" presStyleCnt="0"/>
      <dgm:spPr/>
    </dgm:pt>
    <dgm:pt modelId="{082EE672-5FC0-426D-B8DC-4EB24106497C}" type="pres">
      <dgm:prSet presAssocID="{9FCD81BF-7DCB-4162-9AF4-F540BDF8DD55}" presName="rect1" presStyleLbl="b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t="-44000" b="-44000"/>
          </a:stretch>
        </a:blipFill>
      </dgm:spPr>
    </dgm:pt>
    <dgm:pt modelId="{A889DEB7-626B-4CCB-9D88-373334F5FA7E}" type="pres">
      <dgm:prSet presAssocID="{9FCD81BF-7DCB-4162-9AF4-F540BDF8DD55}" presName="wedgeRectCallout1" presStyleLbl="node1" presStyleIdx="3" presStyleCnt="7">
        <dgm:presLayoutVars>
          <dgm:bulletEnabled val="1"/>
        </dgm:presLayoutVars>
      </dgm:prSet>
      <dgm:spPr/>
    </dgm:pt>
    <dgm:pt modelId="{DA680BDD-214A-46D5-B1F3-D17A69992A06}" type="pres">
      <dgm:prSet presAssocID="{E31D7AEE-0B25-4428-BEE1-A3203B148486}" presName="sibTrans" presStyleCnt="0"/>
      <dgm:spPr/>
    </dgm:pt>
    <dgm:pt modelId="{368B27A6-FB94-4D81-A5D2-8368D39B6101}" type="pres">
      <dgm:prSet presAssocID="{AA27378F-AAA4-49CC-98B0-887704F64DF1}" presName="composite" presStyleCnt="0"/>
      <dgm:spPr/>
    </dgm:pt>
    <dgm:pt modelId="{6DDE1E3E-4574-4072-9733-E9802D61678D}" type="pres">
      <dgm:prSet presAssocID="{AA27378F-AAA4-49CC-98B0-887704F64DF1}" presName="rect1" presStyleLbl="bgImgPlace1" presStyleIdx="4" presStyleCnt="7"/>
      <dgm:spPr>
        <a:blipFill rotWithShape="1">
          <a:blip xmlns:r="http://schemas.openxmlformats.org/officeDocument/2006/relationships" r:embed="rId5"/>
          <a:srcRect/>
          <a:stretch>
            <a:fillRect l="-20000" r="-20000"/>
          </a:stretch>
        </a:blipFill>
      </dgm:spPr>
    </dgm:pt>
    <dgm:pt modelId="{A2BCCFBF-CF40-4746-A004-04AAD1584D66}" type="pres">
      <dgm:prSet presAssocID="{AA27378F-AAA4-49CC-98B0-887704F64DF1}" presName="wedgeRectCallout1" presStyleLbl="node1" presStyleIdx="4" presStyleCnt="7">
        <dgm:presLayoutVars>
          <dgm:bulletEnabled val="1"/>
        </dgm:presLayoutVars>
      </dgm:prSet>
      <dgm:spPr/>
    </dgm:pt>
    <dgm:pt modelId="{7B84DB5F-6C68-4FBF-9B0E-0B276C3864A6}" type="pres">
      <dgm:prSet presAssocID="{CCE09B72-F8AF-43A4-9E08-49A216E66D8F}" presName="sibTrans" presStyleCnt="0"/>
      <dgm:spPr/>
    </dgm:pt>
    <dgm:pt modelId="{1D608C7E-0482-4195-86BD-6255A55783A1}" type="pres">
      <dgm:prSet presAssocID="{4F3F2A50-6C92-4C0F-ADC6-D4C997AB56AE}" presName="composite" presStyleCnt="0"/>
      <dgm:spPr/>
    </dgm:pt>
    <dgm:pt modelId="{C32AD98B-8E74-47DA-9137-59BA3AF8FF30}" type="pres">
      <dgm:prSet presAssocID="{4F3F2A50-6C92-4C0F-ADC6-D4C997AB56AE}" presName="rect1" presStyleLbl="bgImgPlace1" presStyleIdx="5" presStyleCnt="7"/>
      <dgm:spPr>
        <a:blipFill rotWithShape="1">
          <a:blip xmlns:r="http://schemas.openxmlformats.org/officeDocument/2006/relationships" r:embed="rId6"/>
          <a:srcRect/>
          <a:stretch>
            <a:fillRect l="-25000" r="-25000"/>
          </a:stretch>
        </a:blipFill>
      </dgm:spPr>
    </dgm:pt>
    <dgm:pt modelId="{05238283-FBC9-4D3D-A5D0-4A7AD5F43840}" type="pres">
      <dgm:prSet presAssocID="{4F3F2A50-6C92-4C0F-ADC6-D4C997AB56AE}" presName="wedgeRectCallout1" presStyleLbl="node1" presStyleIdx="5" presStyleCnt="7">
        <dgm:presLayoutVars>
          <dgm:bulletEnabled val="1"/>
        </dgm:presLayoutVars>
      </dgm:prSet>
      <dgm:spPr/>
    </dgm:pt>
    <dgm:pt modelId="{943F7971-E815-40D8-B40A-C30C9544B16B}" type="pres">
      <dgm:prSet presAssocID="{AB78BE9B-60B0-403B-8CE4-D18BCCC449CD}" presName="sibTrans" presStyleCnt="0"/>
      <dgm:spPr/>
    </dgm:pt>
    <dgm:pt modelId="{B7E155B0-3B47-4C0D-ABD6-342C00C00D4F}" type="pres">
      <dgm:prSet presAssocID="{313364AD-101D-425B-AE36-ADCCA27EC801}" presName="composite" presStyleCnt="0"/>
      <dgm:spPr/>
    </dgm:pt>
    <dgm:pt modelId="{0E3BDD9D-2027-4101-A055-03AE5812B040}" type="pres">
      <dgm:prSet presAssocID="{313364AD-101D-425B-AE36-ADCCA27EC801}" presName="rect1" presStyleLbl="b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36000" r="-36000"/>
          </a:stretch>
        </a:blipFill>
      </dgm:spPr>
    </dgm:pt>
    <dgm:pt modelId="{EC1346F5-5299-4E79-B8F9-4430EEC3B81C}" type="pres">
      <dgm:prSet presAssocID="{313364AD-101D-425B-AE36-ADCCA27EC801}" presName="wedgeRectCallout1" presStyleLbl="node1" presStyleIdx="6" presStyleCnt="7">
        <dgm:presLayoutVars>
          <dgm:bulletEnabled val="1"/>
        </dgm:presLayoutVars>
      </dgm:prSet>
      <dgm:spPr/>
    </dgm:pt>
  </dgm:ptLst>
  <dgm:cxnLst>
    <dgm:cxn modelId="{CCFB3B03-9E0A-4C3F-9FAE-1DF0EDD5EA60}" type="presOf" srcId="{AA27378F-AAA4-49CC-98B0-887704F64DF1}" destId="{A2BCCFBF-CF40-4746-A004-04AAD1584D66}" srcOrd="0" destOrd="0" presId="urn:microsoft.com/office/officeart/2008/layout/BendingPictureCaptionList"/>
    <dgm:cxn modelId="{C8261C37-CD91-409A-B45F-571855788B80}" type="presOf" srcId="{9FCD81BF-7DCB-4162-9AF4-F540BDF8DD55}" destId="{A889DEB7-626B-4CCB-9D88-373334F5FA7E}" srcOrd="0" destOrd="0" presId="urn:microsoft.com/office/officeart/2008/layout/BendingPictureCaptionList"/>
    <dgm:cxn modelId="{E0774E3A-A902-45EF-B378-0EAB3B0A6552}" srcId="{862649D2-F68A-4D5E-BC84-5DD0B8A4AA55}" destId="{313364AD-101D-425B-AE36-ADCCA27EC801}" srcOrd="6" destOrd="0" parTransId="{2620A922-E267-4345-ACFE-83F99F63770D}" sibTransId="{A6EED85E-CD09-48FD-8E3F-538E4C393F37}"/>
    <dgm:cxn modelId="{B65C4C60-57A0-43F0-9CE3-0E3BD5AC1613}" srcId="{862649D2-F68A-4D5E-BC84-5DD0B8A4AA55}" destId="{4608B487-8DAF-41AE-9018-2B7368139A87}" srcOrd="0" destOrd="0" parTransId="{594EFE2F-4687-46E2-AB0C-B8914B7AF89B}" sibTransId="{B68F76BD-4A14-4939-B9DE-770959EAB6C0}"/>
    <dgm:cxn modelId="{8902F66F-5FB5-44FD-98A8-CFE615C31493}" srcId="{862649D2-F68A-4D5E-BC84-5DD0B8A4AA55}" destId="{4F3F2A50-6C92-4C0F-ADC6-D4C997AB56AE}" srcOrd="5" destOrd="0" parTransId="{A2A41F15-7B6E-4071-9574-D22DF526DCEF}" sibTransId="{AB78BE9B-60B0-403B-8CE4-D18BCCC449CD}"/>
    <dgm:cxn modelId="{02093D55-F02D-4042-A426-76EE27122A42}" type="presOf" srcId="{CB4A2DB3-0798-45EB-9357-3DB287AE9569}" destId="{4F0350EB-D19B-4C22-A314-F4EB2769C2D6}" srcOrd="0" destOrd="0" presId="urn:microsoft.com/office/officeart/2008/layout/BendingPictureCaptionList"/>
    <dgm:cxn modelId="{C4557259-3518-4262-A354-DB53632C06BF}" srcId="{862649D2-F68A-4D5E-BC84-5DD0B8A4AA55}" destId="{4D11412D-4F18-4F65-A88B-4D7265A2249E}" srcOrd="2" destOrd="0" parTransId="{D853DFAB-91F0-44DA-BB4E-D53CAD5CB891}" sibTransId="{1217B20A-86C8-4C19-81C1-48C74611268A}"/>
    <dgm:cxn modelId="{1FF12E7C-B5BE-4464-B8F4-EECDC7A3A582}" type="presOf" srcId="{4F3F2A50-6C92-4C0F-ADC6-D4C997AB56AE}" destId="{05238283-FBC9-4D3D-A5D0-4A7AD5F43840}" srcOrd="0" destOrd="0" presId="urn:microsoft.com/office/officeart/2008/layout/BendingPictureCaptionList"/>
    <dgm:cxn modelId="{0266BA7C-6B88-46F5-9E21-9B5D7FEB0573}" type="presOf" srcId="{4D11412D-4F18-4F65-A88B-4D7265A2249E}" destId="{F08CA965-9BF5-4D1F-BCA1-80EEA7B9577D}" srcOrd="0" destOrd="0" presId="urn:microsoft.com/office/officeart/2008/layout/BendingPictureCaptionList"/>
    <dgm:cxn modelId="{00532F89-D9C1-480F-9FCE-F5BBB456C264}" type="presOf" srcId="{4608B487-8DAF-41AE-9018-2B7368139A87}" destId="{13F176FE-3896-4568-8C6B-9B55DF9B7651}" srcOrd="0" destOrd="0" presId="urn:microsoft.com/office/officeart/2008/layout/BendingPictureCaptionList"/>
    <dgm:cxn modelId="{11214797-B414-4494-B10A-5A2CF64FEDC4}" srcId="{862649D2-F68A-4D5E-BC84-5DD0B8A4AA55}" destId="{CB4A2DB3-0798-45EB-9357-3DB287AE9569}" srcOrd="1" destOrd="0" parTransId="{ECE58A4B-AD7C-4B38-8E38-E7FEF7DB81B5}" sibTransId="{34DB13C1-B09D-42CB-A722-4F9F83AD0334}"/>
    <dgm:cxn modelId="{74CC3AB1-8D8A-4562-8260-9A071CBD5942}" srcId="{862649D2-F68A-4D5E-BC84-5DD0B8A4AA55}" destId="{AA27378F-AAA4-49CC-98B0-887704F64DF1}" srcOrd="4" destOrd="0" parTransId="{C739C733-3032-49B9-957D-CC9A45D75C15}" sibTransId="{CCE09B72-F8AF-43A4-9E08-49A216E66D8F}"/>
    <dgm:cxn modelId="{6C1C1FD4-6BB6-4A2D-892E-C57BAA085F0E}" type="presOf" srcId="{862649D2-F68A-4D5E-BC84-5DD0B8A4AA55}" destId="{BCA8465A-2B8A-4F24-A6CD-EFDB585F0B0A}" srcOrd="0" destOrd="0" presId="urn:microsoft.com/office/officeart/2008/layout/BendingPictureCaptionList"/>
    <dgm:cxn modelId="{526420DE-4172-47A5-95AF-5D3020E121B5}" srcId="{862649D2-F68A-4D5E-BC84-5DD0B8A4AA55}" destId="{9FCD81BF-7DCB-4162-9AF4-F540BDF8DD55}" srcOrd="3" destOrd="0" parTransId="{38393C40-DAC0-432A-8BCE-214F4A6D10A0}" sibTransId="{E31D7AEE-0B25-4428-BEE1-A3203B148486}"/>
    <dgm:cxn modelId="{B24334F6-2D23-4D6A-8429-2B21C9EFEA8A}" type="presOf" srcId="{313364AD-101D-425B-AE36-ADCCA27EC801}" destId="{EC1346F5-5299-4E79-B8F9-4430EEC3B81C}" srcOrd="0" destOrd="0" presId="urn:microsoft.com/office/officeart/2008/layout/BendingPictureCaptionList"/>
    <dgm:cxn modelId="{7E05A6F4-089E-4DCF-95C9-6C6925E2A9A5}" type="presParOf" srcId="{BCA8465A-2B8A-4F24-A6CD-EFDB585F0B0A}" destId="{59A07C86-3E85-4ADF-A86C-090168259F6A}" srcOrd="0" destOrd="0" presId="urn:microsoft.com/office/officeart/2008/layout/BendingPictureCaptionList"/>
    <dgm:cxn modelId="{AFB65A41-9BE6-4900-A0E1-3EF7932B1DA0}" type="presParOf" srcId="{59A07C86-3E85-4ADF-A86C-090168259F6A}" destId="{DA25EA05-76B2-4A08-9CFB-DFFAD6E82457}" srcOrd="0" destOrd="0" presId="urn:microsoft.com/office/officeart/2008/layout/BendingPictureCaptionList"/>
    <dgm:cxn modelId="{126F2A3C-1DE5-43E1-9766-AFA0AFA490A4}" type="presParOf" srcId="{59A07C86-3E85-4ADF-A86C-090168259F6A}" destId="{13F176FE-3896-4568-8C6B-9B55DF9B7651}" srcOrd="1" destOrd="0" presId="urn:microsoft.com/office/officeart/2008/layout/BendingPictureCaptionList"/>
    <dgm:cxn modelId="{AFF7F49A-A4F4-41D1-84D1-03344AEB8123}" type="presParOf" srcId="{BCA8465A-2B8A-4F24-A6CD-EFDB585F0B0A}" destId="{6ABB288F-573B-49D5-AB53-68772EEA5437}" srcOrd="1" destOrd="0" presId="urn:microsoft.com/office/officeart/2008/layout/BendingPictureCaptionList"/>
    <dgm:cxn modelId="{3CD1C64E-A15C-49A6-A131-A57ADC7D42FA}" type="presParOf" srcId="{BCA8465A-2B8A-4F24-A6CD-EFDB585F0B0A}" destId="{8656FD7F-2DCA-4251-874C-219D506DDABC}" srcOrd="2" destOrd="0" presId="urn:microsoft.com/office/officeart/2008/layout/BendingPictureCaptionList"/>
    <dgm:cxn modelId="{D88BA957-7FD8-4529-96A5-B116E1E48DE2}" type="presParOf" srcId="{8656FD7F-2DCA-4251-874C-219D506DDABC}" destId="{7215260C-75C0-4B14-BACA-3A7D2C57CBD2}" srcOrd="0" destOrd="0" presId="urn:microsoft.com/office/officeart/2008/layout/BendingPictureCaptionList"/>
    <dgm:cxn modelId="{5AF7B208-B524-4946-821A-B4AE1795D376}" type="presParOf" srcId="{8656FD7F-2DCA-4251-874C-219D506DDABC}" destId="{4F0350EB-D19B-4C22-A314-F4EB2769C2D6}" srcOrd="1" destOrd="0" presId="urn:microsoft.com/office/officeart/2008/layout/BendingPictureCaptionList"/>
    <dgm:cxn modelId="{C24598B3-A37A-48C8-9FDF-692410369A80}" type="presParOf" srcId="{BCA8465A-2B8A-4F24-A6CD-EFDB585F0B0A}" destId="{31FA0DBF-28CD-4100-933D-60CD48FEB64A}" srcOrd="3" destOrd="0" presId="urn:microsoft.com/office/officeart/2008/layout/BendingPictureCaptionList"/>
    <dgm:cxn modelId="{5990277E-4522-484B-BBEE-070E11AEB3D4}" type="presParOf" srcId="{BCA8465A-2B8A-4F24-A6CD-EFDB585F0B0A}" destId="{63245C9A-207E-4DA0-BF4B-26074C15B015}" srcOrd="4" destOrd="0" presId="urn:microsoft.com/office/officeart/2008/layout/BendingPictureCaptionList"/>
    <dgm:cxn modelId="{98C7BFD0-7F25-4033-B8B6-86A076E64F29}" type="presParOf" srcId="{63245C9A-207E-4DA0-BF4B-26074C15B015}" destId="{43E78CE6-C26C-41F1-BDD1-655937E55E9F}" srcOrd="0" destOrd="0" presId="urn:microsoft.com/office/officeart/2008/layout/BendingPictureCaptionList"/>
    <dgm:cxn modelId="{A62A3E1A-7791-453D-AA06-D26FB7AEFABD}" type="presParOf" srcId="{63245C9A-207E-4DA0-BF4B-26074C15B015}" destId="{F08CA965-9BF5-4D1F-BCA1-80EEA7B9577D}" srcOrd="1" destOrd="0" presId="urn:microsoft.com/office/officeart/2008/layout/BendingPictureCaptionList"/>
    <dgm:cxn modelId="{905A4FA7-AD49-48CC-937C-6E125C0E6D95}" type="presParOf" srcId="{BCA8465A-2B8A-4F24-A6CD-EFDB585F0B0A}" destId="{192EB7F8-D4D8-4FF5-A427-3CBA649BD7EA}" srcOrd="5" destOrd="0" presId="urn:microsoft.com/office/officeart/2008/layout/BendingPictureCaptionList"/>
    <dgm:cxn modelId="{0395EA73-04F8-4543-9A17-E22B329C904C}" type="presParOf" srcId="{BCA8465A-2B8A-4F24-A6CD-EFDB585F0B0A}" destId="{3C57ABA2-233A-481F-9556-2469C6113451}" srcOrd="6" destOrd="0" presId="urn:microsoft.com/office/officeart/2008/layout/BendingPictureCaptionList"/>
    <dgm:cxn modelId="{8AC9B1AF-FA2F-42F6-B2E9-E7024D0F4A24}" type="presParOf" srcId="{3C57ABA2-233A-481F-9556-2469C6113451}" destId="{082EE672-5FC0-426D-B8DC-4EB24106497C}" srcOrd="0" destOrd="0" presId="urn:microsoft.com/office/officeart/2008/layout/BendingPictureCaptionList"/>
    <dgm:cxn modelId="{FD638E10-7B18-4B31-BD53-41E58A322171}" type="presParOf" srcId="{3C57ABA2-233A-481F-9556-2469C6113451}" destId="{A889DEB7-626B-4CCB-9D88-373334F5FA7E}" srcOrd="1" destOrd="0" presId="urn:microsoft.com/office/officeart/2008/layout/BendingPictureCaptionList"/>
    <dgm:cxn modelId="{02B64EBC-5B41-4224-8E12-BFCB0FE71CBB}" type="presParOf" srcId="{BCA8465A-2B8A-4F24-A6CD-EFDB585F0B0A}" destId="{DA680BDD-214A-46D5-B1F3-D17A69992A06}" srcOrd="7" destOrd="0" presId="urn:microsoft.com/office/officeart/2008/layout/BendingPictureCaptionList"/>
    <dgm:cxn modelId="{476308D1-A103-4E83-9E1F-9BA748B73F63}" type="presParOf" srcId="{BCA8465A-2B8A-4F24-A6CD-EFDB585F0B0A}" destId="{368B27A6-FB94-4D81-A5D2-8368D39B6101}" srcOrd="8" destOrd="0" presId="urn:microsoft.com/office/officeart/2008/layout/BendingPictureCaptionList"/>
    <dgm:cxn modelId="{AFB836C9-E097-4136-BBA6-29405D975976}" type="presParOf" srcId="{368B27A6-FB94-4D81-A5D2-8368D39B6101}" destId="{6DDE1E3E-4574-4072-9733-E9802D61678D}" srcOrd="0" destOrd="0" presId="urn:microsoft.com/office/officeart/2008/layout/BendingPictureCaptionList"/>
    <dgm:cxn modelId="{7CFE2E44-47F5-46D6-8655-E9CE6A95D63E}" type="presParOf" srcId="{368B27A6-FB94-4D81-A5D2-8368D39B6101}" destId="{A2BCCFBF-CF40-4746-A004-04AAD1584D66}" srcOrd="1" destOrd="0" presId="urn:microsoft.com/office/officeart/2008/layout/BendingPictureCaptionList"/>
    <dgm:cxn modelId="{26262296-E1C0-4374-A3B2-BEE9E7078158}" type="presParOf" srcId="{BCA8465A-2B8A-4F24-A6CD-EFDB585F0B0A}" destId="{7B84DB5F-6C68-4FBF-9B0E-0B276C3864A6}" srcOrd="9" destOrd="0" presId="urn:microsoft.com/office/officeart/2008/layout/BendingPictureCaptionList"/>
    <dgm:cxn modelId="{83A0CBD0-D546-4B6C-8D6D-92CA92EA824C}" type="presParOf" srcId="{BCA8465A-2B8A-4F24-A6CD-EFDB585F0B0A}" destId="{1D608C7E-0482-4195-86BD-6255A55783A1}" srcOrd="10" destOrd="0" presId="urn:microsoft.com/office/officeart/2008/layout/BendingPictureCaptionList"/>
    <dgm:cxn modelId="{2EB5146D-71B3-414E-8188-3607E6B90677}" type="presParOf" srcId="{1D608C7E-0482-4195-86BD-6255A55783A1}" destId="{C32AD98B-8E74-47DA-9137-59BA3AF8FF30}" srcOrd="0" destOrd="0" presId="urn:microsoft.com/office/officeart/2008/layout/BendingPictureCaptionList"/>
    <dgm:cxn modelId="{E1C3F2EB-8774-4E98-AE73-B9B0D821B333}" type="presParOf" srcId="{1D608C7E-0482-4195-86BD-6255A55783A1}" destId="{05238283-FBC9-4D3D-A5D0-4A7AD5F43840}" srcOrd="1" destOrd="0" presId="urn:microsoft.com/office/officeart/2008/layout/BendingPictureCaptionList"/>
    <dgm:cxn modelId="{0A5074C5-70F9-44AC-AA69-9B4D89C946D3}" type="presParOf" srcId="{BCA8465A-2B8A-4F24-A6CD-EFDB585F0B0A}" destId="{943F7971-E815-40D8-B40A-C30C9544B16B}" srcOrd="11" destOrd="0" presId="urn:microsoft.com/office/officeart/2008/layout/BendingPictureCaptionList"/>
    <dgm:cxn modelId="{0E5015C7-8F13-46DB-99E3-A2078E619005}" type="presParOf" srcId="{BCA8465A-2B8A-4F24-A6CD-EFDB585F0B0A}" destId="{B7E155B0-3B47-4C0D-ABD6-342C00C00D4F}" srcOrd="12" destOrd="0" presId="urn:microsoft.com/office/officeart/2008/layout/BendingPictureCaptionList"/>
    <dgm:cxn modelId="{12544015-1A9D-42C9-AFB9-49A81818639D}" type="presParOf" srcId="{B7E155B0-3B47-4C0D-ABD6-342C00C00D4F}" destId="{0E3BDD9D-2027-4101-A055-03AE5812B040}" srcOrd="0" destOrd="0" presId="urn:microsoft.com/office/officeart/2008/layout/BendingPictureCaptionList"/>
    <dgm:cxn modelId="{CAB1DF86-9DC6-461D-A170-DCF7C1C0D202}" type="presParOf" srcId="{B7E155B0-3B47-4C0D-ABD6-342C00C00D4F}" destId="{EC1346F5-5299-4E79-B8F9-4430EEC3B81C}"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800" b="1">
              <a:solidFill>
                <a:srgbClr val="FF0000"/>
              </a:solidFill>
              <a:latin typeface="Calibri" panose="020F0502020204030204" pitchFamily="34" charset="0"/>
              <a:cs typeface="Calibri" panose="020F0502020204030204" pitchFamily="34" charset="0"/>
            </a:rPr>
            <a:t>Those suffering from high blood pressure, low blood pressure or insomnia should not practice this asana.</a:t>
          </a:r>
          <a:endParaRPr lang="en-IN" sz="8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1000" b="1" dirty="0">
              <a:latin typeface="Calibri" panose="020F0502020204030204" pitchFamily="34" charset="0"/>
              <a:cs typeface="Calibri" panose="020F0502020204030204" pitchFamily="34" charset="0"/>
            </a:rPr>
            <a:t>Good for diabetes, asthma, cold, cough etc. Pituitary glands, located in the brain are stimulated and toned. </a:t>
          </a: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1000" b="1">
              <a:latin typeface="Calibri" panose="020F0502020204030204" pitchFamily="34" charset="0"/>
              <a:cs typeface="Calibri" panose="020F0502020204030204" pitchFamily="34" charset="0"/>
            </a:rPr>
            <a:t>Bend the right leg and keep the right foot on the left thigh.</a:t>
          </a:r>
          <a:endParaRPr lang="en-IN" sz="10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2D19609A-0300-47DE-907A-6525DE2B1625}">
      <dgm:prSet custT="1"/>
      <dgm:spPr/>
      <dgm:t>
        <a:bodyPr/>
        <a:lstStyle/>
        <a:p>
          <a:r>
            <a:rPr lang="en-IN" sz="1000" b="1">
              <a:latin typeface="Calibri" panose="020F0502020204030204" pitchFamily="34" charset="0"/>
              <a:cs typeface="Calibri" panose="020F0502020204030204" pitchFamily="34" charset="0"/>
            </a:rPr>
            <a:t>Bend the left leg and place it on the right thigh.</a:t>
          </a:r>
          <a:endParaRPr lang="en-IN" sz="1000" b="1" dirty="0">
            <a:latin typeface="Calibri" panose="020F0502020204030204" pitchFamily="34" charset="0"/>
            <a:cs typeface="Calibri" panose="020F0502020204030204" pitchFamily="34" charset="0"/>
          </a:endParaRPr>
        </a:p>
      </dgm:t>
    </dgm:pt>
    <dgm:pt modelId="{E25E1C20-1B31-4393-BFA9-928BD90564C5}" type="parTrans" cxnId="{8C8EBD0B-8917-4F12-831D-8BE62AF32FD6}">
      <dgm:prSet/>
      <dgm:spPr/>
      <dgm:t>
        <a:bodyPr/>
        <a:lstStyle/>
        <a:p>
          <a:endParaRPr lang="en-IN"/>
        </a:p>
      </dgm:t>
    </dgm:pt>
    <dgm:pt modelId="{954FC30E-5FB8-4892-BF4F-5CD5DFD22010}" type="sibTrans" cxnId="{8C8EBD0B-8917-4F12-831D-8BE62AF32FD6}">
      <dgm:prSet/>
      <dgm:spPr/>
      <dgm:t>
        <a:bodyPr/>
        <a:lstStyle/>
        <a:p>
          <a:endParaRPr lang="en-IN"/>
        </a:p>
      </dgm:t>
    </dgm:pt>
    <dgm:pt modelId="{3C667777-A267-46C5-B85A-BC3E5ABDBC23}">
      <dgm:prSet custT="1"/>
      <dgm:spPr/>
      <dgm:t>
        <a:bodyPr/>
        <a:lstStyle/>
        <a:p>
          <a:r>
            <a:rPr lang="en-IN" sz="1000" b="1" dirty="0">
              <a:latin typeface="Calibri" panose="020F0502020204030204" pitchFamily="34" charset="0"/>
              <a:cs typeface="Calibri" panose="020F0502020204030204" pitchFamily="34" charset="0"/>
            </a:rPr>
            <a:t>With the help of your elbows lift the back, arch the back maximum and rest the crown on the ground.</a:t>
          </a:r>
        </a:p>
      </dgm:t>
    </dgm:pt>
    <dgm:pt modelId="{DAC2EB3A-13EF-46B2-8292-0315EEA73A5A}" type="parTrans" cxnId="{F07A2FE3-4142-41EC-A35B-8BE04F31C9D0}">
      <dgm:prSet/>
      <dgm:spPr/>
      <dgm:t>
        <a:bodyPr/>
        <a:lstStyle/>
        <a:p>
          <a:endParaRPr lang="en-IN"/>
        </a:p>
      </dgm:t>
    </dgm:pt>
    <dgm:pt modelId="{093B7671-505F-40D9-BF54-2FC36EF5027C}" type="sibTrans" cxnId="{F07A2FE3-4142-41EC-A35B-8BE04F31C9D0}">
      <dgm:prSet/>
      <dgm:spPr/>
      <dgm:t>
        <a:bodyPr/>
        <a:lstStyle/>
        <a:p>
          <a:endParaRPr lang="en-IN"/>
        </a:p>
      </dgm:t>
    </dgm:pt>
    <dgm:pt modelId="{E5367C6C-C6D6-455D-A27D-528D5865B151}">
      <dgm:prSet custT="1"/>
      <dgm:spPr/>
      <dgm:t>
        <a:bodyPr/>
        <a:lstStyle/>
        <a:p>
          <a:r>
            <a:rPr lang="en-IN" sz="1000" b="1" dirty="0">
              <a:latin typeface="Calibri" panose="020F0502020204030204" pitchFamily="34" charset="0"/>
              <a:cs typeface="Calibri" panose="020F0502020204030204" pitchFamily="34" charset="0"/>
            </a:rPr>
            <a:t>Hold the big toes with the hands.</a:t>
          </a:r>
        </a:p>
      </dgm:t>
    </dgm:pt>
    <dgm:pt modelId="{215A5AFF-0BA8-45B2-8F66-55FD3BD9431A}" type="parTrans" cxnId="{11A6AB46-D76B-48F3-9B6B-B74256E0A555}">
      <dgm:prSet/>
      <dgm:spPr/>
      <dgm:t>
        <a:bodyPr/>
        <a:lstStyle/>
        <a:p>
          <a:endParaRPr lang="en-IN"/>
        </a:p>
      </dgm:t>
    </dgm:pt>
    <dgm:pt modelId="{ED3834AF-2052-4DF9-BC06-B78288B8E2FF}" type="sibTrans" cxnId="{11A6AB46-D76B-48F3-9B6B-B74256E0A555}">
      <dgm:prSet/>
      <dgm:spPr/>
      <dgm:t>
        <a:bodyPr/>
        <a:lstStyle/>
        <a:p>
          <a:endParaRPr lang="en-IN"/>
        </a:p>
      </dgm:t>
    </dgm:pt>
    <dgm:pt modelId="{849D4AA6-A1CC-428E-A792-9E1DF736EBE8}">
      <dgm:prSet custT="1"/>
      <dgm:spPr/>
      <dgm:t>
        <a:bodyPr/>
        <a:lstStyle/>
        <a:p>
          <a:r>
            <a:rPr lang="en-IN" sz="1000" b="1">
              <a:latin typeface="Calibri" panose="020F0502020204030204" pitchFamily="34" charset="0"/>
              <a:cs typeface="Calibri" panose="020F0502020204030204" pitchFamily="34" charset="0"/>
            </a:rPr>
            <a:t>Relieves tension in your neck, throat, and shoulders. </a:t>
          </a:r>
          <a:endParaRPr lang="en-IN" sz="1000" b="1" dirty="0">
            <a:latin typeface="Calibri" panose="020F0502020204030204" pitchFamily="34" charset="0"/>
            <a:cs typeface="Calibri" panose="020F0502020204030204" pitchFamily="34" charset="0"/>
          </a:endParaRPr>
        </a:p>
      </dgm:t>
    </dgm:pt>
    <dgm:pt modelId="{CCF7730E-9FE3-48F9-A1F7-A6E438D5F1C9}" type="parTrans" cxnId="{34343E43-7349-4F83-B2F0-F8773AE3EAF6}">
      <dgm:prSet/>
      <dgm:spPr/>
      <dgm:t>
        <a:bodyPr/>
        <a:lstStyle/>
        <a:p>
          <a:endParaRPr lang="en-IN"/>
        </a:p>
      </dgm:t>
    </dgm:pt>
    <dgm:pt modelId="{BC39FD71-65D6-49DF-AEAF-009B7B893284}" type="sibTrans" cxnId="{34343E43-7349-4F83-B2F0-F8773AE3EAF6}">
      <dgm:prSet/>
      <dgm:spPr/>
      <dgm:t>
        <a:bodyPr/>
        <a:lstStyle/>
        <a:p>
          <a:endParaRPr lang="en-IN"/>
        </a:p>
      </dgm:t>
    </dgm:pt>
    <dgm:pt modelId="{EF0A9C2C-094C-4D67-BAA5-E50AF584539D}">
      <dgm:prSet custT="1"/>
      <dgm:spPr/>
      <dgm:t>
        <a:bodyPr/>
        <a:lstStyle/>
        <a:p>
          <a:r>
            <a:rPr lang="en-IN" sz="1000" b="1">
              <a:latin typeface="Calibri" panose="020F0502020204030204" pitchFamily="34" charset="0"/>
              <a:cs typeface="Calibri" panose="020F0502020204030204" pitchFamily="34" charset="0"/>
            </a:rPr>
            <a:t>Stretches and tones the front of your neck and your abdominals. </a:t>
          </a:r>
          <a:endParaRPr lang="en-IN" sz="1000" b="1" dirty="0">
            <a:latin typeface="Calibri" panose="020F0502020204030204" pitchFamily="34" charset="0"/>
            <a:cs typeface="Calibri" panose="020F0502020204030204" pitchFamily="34" charset="0"/>
          </a:endParaRPr>
        </a:p>
      </dgm:t>
    </dgm:pt>
    <dgm:pt modelId="{BDBB9075-BA8F-49C7-8B25-604F1F3F75F0}" type="parTrans" cxnId="{932AAB3B-557B-4DAF-9DCF-C39E207B092A}">
      <dgm:prSet/>
      <dgm:spPr/>
      <dgm:t>
        <a:bodyPr/>
        <a:lstStyle/>
        <a:p>
          <a:endParaRPr lang="en-IN"/>
        </a:p>
      </dgm:t>
    </dgm:pt>
    <dgm:pt modelId="{5F65F648-8514-47A6-9802-0394BC243D27}" type="sibTrans" cxnId="{932AAB3B-557B-4DAF-9DCF-C39E207B092A}">
      <dgm:prSet/>
      <dgm:spPr/>
      <dgm:t>
        <a:bodyPr/>
        <a:lstStyle/>
        <a:p>
          <a:endParaRPr lang="en-IN"/>
        </a:p>
      </dgm:t>
    </dgm:pt>
    <dgm:pt modelId="{094F9676-080A-4958-BB76-690C109FBA3A}">
      <dgm:prSet custT="1"/>
      <dgm:spPr/>
      <dgm:t>
        <a:bodyPr/>
        <a:lstStyle/>
        <a:p>
          <a:r>
            <a:rPr lang="en-IN" sz="1000" b="1" dirty="0">
              <a:latin typeface="Calibri" panose="020F0502020204030204" pitchFamily="34" charset="0"/>
              <a:cs typeface="Calibri" panose="020F0502020204030204" pitchFamily="34" charset="0"/>
            </a:rPr>
            <a:t>Stretches and stimulates the organs of your belly and throat. Strengthens your upper back and the back of your neck</a:t>
          </a:r>
        </a:p>
      </dgm:t>
    </dgm:pt>
    <dgm:pt modelId="{31A5FE49-D10B-4C06-8EEA-C15577AEE2D3}" type="parTrans" cxnId="{D91AF60A-0F74-4DF8-886D-A953A315A447}">
      <dgm:prSet/>
      <dgm:spPr/>
      <dgm:t>
        <a:bodyPr/>
        <a:lstStyle/>
        <a:p>
          <a:endParaRPr lang="en-IN"/>
        </a:p>
      </dgm:t>
    </dgm:pt>
    <dgm:pt modelId="{DD7A6E75-C8E1-4CEC-8658-9C4560338B26}" type="sibTrans" cxnId="{D91AF60A-0F74-4DF8-886D-A953A315A447}">
      <dgm:prSet/>
      <dgm:spPr/>
      <dgm:t>
        <a:bodyPr/>
        <a:lstStyle/>
        <a:p>
          <a:endParaRPr lang="en-IN"/>
        </a:p>
      </dgm:t>
    </dgm:pt>
    <dgm:pt modelId="{38BC5B28-0C00-4897-ACA4-B06CBCCF71D3}">
      <dgm:prSet custT="1"/>
      <dgm:spPr/>
      <dgm:t>
        <a:bodyPr/>
        <a:lstStyle/>
        <a:p>
          <a:r>
            <a:rPr lang="en-IN" sz="800" b="1">
              <a:solidFill>
                <a:srgbClr val="FF0000"/>
              </a:solidFill>
              <a:latin typeface="Calibri" panose="020F0502020204030204" pitchFamily="34" charset="0"/>
              <a:cs typeface="Calibri" panose="020F0502020204030204" pitchFamily="34" charset="0"/>
            </a:rPr>
            <a:t>People with knee injury should not practice Padmasana (Lotus Pose).</a:t>
          </a:r>
          <a:endParaRPr lang="en-IN" sz="800" b="1" dirty="0">
            <a:solidFill>
              <a:srgbClr val="FF0000"/>
            </a:solidFill>
            <a:latin typeface="Calibri" panose="020F0502020204030204" pitchFamily="34" charset="0"/>
            <a:cs typeface="Calibri" panose="020F0502020204030204" pitchFamily="34" charset="0"/>
          </a:endParaRPr>
        </a:p>
      </dgm:t>
    </dgm:pt>
    <dgm:pt modelId="{F8623594-9605-4555-B3B0-D6A77EFDDD68}" type="parTrans" cxnId="{2655DD43-5A96-43F3-94F1-AB724938ECC6}">
      <dgm:prSet/>
      <dgm:spPr/>
      <dgm:t>
        <a:bodyPr/>
        <a:lstStyle/>
        <a:p>
          <a:endParaRPr lang="en-IN"/>
        </a:p>
      </dgm:t>
    </dgm:pt>
    <dgm:pt modelId="{570F4466-5702-4036-B22E-ED84705C3763}" type="sibTrans" cxnId="{2655DD43-5A96-43F3-94F1-AB724938ECC6}">
      <dgm:prSet/>
      <dgm:spPr/>
      <dgm:t>
        <a:bodyPr/>
        <a:lstStyle/>
        <a:p>
          <a:endParaRPr lang="en-IN"/>
        </a:p>
      </dgm:t>
    </dgm:pt>
    <dgm:pt modelId="{E9704206-8FF8-4FAC-8E88-94816FAC0D0B}">
      <dgm:prSet custT="1"/>
      <dgm:spPr/>
      <dgm:t>
        <a:bodyPr/>
        <a:lstStyle/>
        <a:p>
          <a:r>
            <a:rPr lang="en-IN" sz="800" b="1" dirty="0">
              <a:solidFill>
                <a:srgbClr val="FF0000"/>
              </a:solidFill>
              <a:latin typeface="Calibri" panose="020F0502020204030204" pitchFamily="34" charset="0"/>
              <a:cs typeface="Calibri" panose="020F0502020204030204" pitchFamily="34" charset="0"/>
            </a:rPr>
            <a:t>While bending, don't put excessive stress on your back as it can lead to serious injury.</a:t>
          </a:r>
        </a:p>
      </dgm:t>
    </dgm:pt>
    <dgm:pt modelId="{D9495D5D-F94C-41E2-BA9D-8DDB5980AB98}" type="parTrans" cxnId="{6ACEB4FB-9EDD-4F7C-B75E-86762555A0F2}">
      <dgm:prSet/>
      <dgm:spPr/>
      <dgm:t>
        <a:bodyPr/>
        <a:lstStyle/>
        <a:p>
          <a:endParaRPr lang="en-IN"/>
        </a:p>
      </dgm:t>
    </dgm:pt>
    <dgm:pt modelId="{29BB7237-4FBA-4377-A3C8-9967C9F237EF}" type="sibTrans" cxnId="{6ACEB4FB-9EDD-4F7C-B75E-86762555A0F2}">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39000" r="-39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D91AF60A-0F74-4DF8-886D-A953A315A447}" srcId="{F73EA4FD-FBC6-47D8-8BB8-D6B9C322BFF7}" destId="{094F9676-080A-4958-BB76-690C109FBA3A}" srcOrd="3" destOrd="0" parTransId="{31A5FE49-D10B-4C06-8EEA-C15577AEE2D3}" sibTransId="{DD7A6E75-C8E1-4CEC-8658-9C4560338B26}"/>
    <dgm:cxn modelId="{8C8EBD0B-8917-4F12-831D-8BE62AF32FD6}" srcId="{582869CF-56DB-4DE6-82D6-66A10E3E52B8}" destId="{2D19609A-0300-47DE-907A-6525DE2B1625}" srcOrd="1" destOrd="0" parTransId="{E25E1C20-1B31-4393-BFA9-928BD90564C5}" sibTransId="{954FC30E-5FB8-4892-BF4F-5CD5DFD22010}"/>
    <dgm:cxn modelId="{3C280F16-95ED-4A2D-8737-0C44BEC8DD0F}" srcId="{F646110E-E344-4E83-B711-7146F06AF22E}" destId="{40FECCD7-D017-4A5E-9F71-70085482195B}" srcOrd="0" destOrd="0" parTransId="{A203C2BC-6AC9-4D32-91BF-2A20070D0AD2}" sibTransId="{0529E3CA-84F2-49A5-8171-47471364120A}"/>
    <dgm:cxn modelId="{7003D91D-7057-4770-A5F0-A25CFEA0D205}" type="presOf" srcId="{849D4AA6-A1CC-428E-A792-9E1DF736EBE8}" destId="{316847A7-74E8-46A7-8F40-DE0B72522927}" srcOrd="0" destOrd="1" presId="urn:microsoft.com/office/officeart/2005/8/layout/radial2"/>
    <dgm:cxn modelId="{AA9F3E22-F4AF-4DBF-80BD-80C7C2599F88}" type="presOf" srcId="{F73EA4FD-FBC6-47D8-8BB8-D6B9C322BFF7}" destId="{178E1FC9-2516-4B04-9EA6-3FDD38A9E786}" srcOrd="0" destOrd="0" presId="urn:microsoft.com/office/officeart/2005/8/layout/radial2"/>
    <dgm:cxn modelId="{932AAB3B-557B-4DAF-9DCF-C39E207B092A}" srcId="{F73EA4FD-FBC6-47D8-8BB8-D6B9C322BFF7}" destId="{EF0A9C2C-094C-4D67-BAA5-E50AF584539D}" srcOrd="2" destOrd="0" parTransId="{BDBB9075-BA8F-49C7-8B25-604F1F3F75F0}" sibTransId="{5F65F648-8514-47A6-9802-0394BC243D27}"/>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34343E43-7349-4F83-B2F0-F8773AE3EAF6}" srcId="{F73EA4FD-FBC6-47D8-8BB8-D6B9C322BFF7}" destId="{849D4AA6-A1CC-428E-A792-9E1DF736EBE8}" srcOrd="1" destOrd="0" parTransId="{CCF7730E-9FE3-48F9-A1F7-A6E438D5F1C9}" sibTransId="{BC39FD71-65D6-49DF-AEAF-009B7B893284}"/>
    <dgm:cxn modelId="{2655DD43-5A96-43F3-94F1-AB724938ECC6}" srcId="{F646110E-E344-4E83-B711-7146F06AF22E}" destId="{38BC5B28-0C00-4897-ACA4-B06CBCCF71D3}" srcOrd="1" destOrd="0" parTransId="{F8623594-9605-4555-B3B0-D6A77EFDDD68}" sibTransId="{570F4466-5702-4036-B22E-ED84705C3763}"/>
    <dgm:cxn modelId="{8AC4E544-BE8A-4F2C-A002-5B3DBDA59AF8}" type="presOf" srcId="{3C667777-A267-46C5-B85A-BC3E5ABDBC23}" destId="{D0D39BCB-D280-4276-8100-EB0BEEBB13AC}" srcOrd="0" destOrd="2" presId="urn:microsoft.com/office/officeart/2005/8/layout/radial2"/>
    <dgm:cxn modelId="{60630F66-8CEC-416E-AAA4-25C079ACB065}" type="presOf" srcId="{18209416-638C-44FB-99C1-0A2587E2B33F}" destId="{D0D39BCB-D280-4276-8100-EB0BEEBB13AC}" srcOrd="0" destOrd="0" presId="urn:microsoft.com/office/officeart/2005/8/layout/radial2"/>
    <dgm:cxn modelId="{11A6AB46-D76B-48F3-9B6B-B74256E0A555}" srcId="{582869CF-56DB-4DE6-82D6-66A10E3E52B8}" destId="{E5367C6C-C6D6-455D-A27D-528D5865B151}" srcOrd="3" destOrd="0" parTransId="{215A5AFF-0BA8-45B2-8F66-55FD3BD9431A}" sibTransId="{ED3834AF-2052-4DF9-BC06-B78288B8E2FF}"/>
    <dgm:cxn modelId="{65F5246A-1C0F-4F44-9BEF-FD2CA87DD70B}" type="presOf" srcId="{094F9676-080A-4958-BB76-690C109FBA3A}" destId="{316847A7-74E8-46A7-8F40-DE0B72522927}" srcOrd="0" destOrd="3"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46878792-F694-4412-B9F8-AAFDD9A45E2A}" type="presOf" srcId="{38BC5B28-0C00-4897-ACA4-B06CBCCF71D3}" destId="{714D7DA2-F13D-4964-8DD0-0A45CE139DC9}" srcOrd="0" destOrd="1" presId="urn:microsoft.com/office/officeart/2005/8/layout/radial2"/>
    <dgm:cxn modelId="{0CB76D97-BA3D-4315-AF0B-51A7999887AA}" type="presOf" srcId="{F646110E-E344-4E83-B711-7146F06AF22E}" destId="{38F3797C-4B2E-4751-84C1-6B01146A2E67}" srcOrd="0" destOrd="0" presId="urn:microsoft.com/office/officeart/2005/8/layout/radial2"/>
    <dgm:cxn modelId="{552D7698-43E4-4B21-A0A3-369DDF9711BC}" type="presOf" srcId="{EF0A9C2C-094C-4D67-BAA5-E50AF584539D}" destId="{316847A7-74E8-46A7-8F40-DE0B72522927}" srcOrd="0" destOrd="2" presId="urn:microsoft.com/office/officeart/2005/8/layout/radial2"/>
    <dgm:cxn modelId="{8068309F-05D1-4588-8044-E57EE3312600}" type="presOf" srcId="{E5367C6C-C6D6-455D-A27D-528D5865B151}" destId="{D0D39BCB-D280-4276-8100-EB0BEEBB13AC}" srcOrd="0" destOrd="3"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F07A2FE3-4142-41EC-A35B-8BE04F31C9D0}" srcId="{582869CF-56DB-4DE6-82D6-66A10E3E52B8}" destId="{3C667777-A267-46C5-B85A-BC3E5ABDBC23}" srcOrd="2" destOrd="0" parTransId="{DAC2EB3A-13EF-46B2-8292-0315EEA73A5A}" sibTransId="{093B7671-505F-40D9-BF54-2FC36EF5027C}"/>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A2F5A0F8-573C-4774-A478-F26E1BFEB1F7}" type="presOf" srcId="{2D19609A-0300-47DE-907A-6525DE2B1625}" destId="{D0D39BCB-D280-4276-8100-EB0BEEBB13AC}" srcOrd="0" destOrd="1" presId="urn:microsoft.com/office/officeart/2005/8/layout/radial2"/>
    <dgm:cxn modelId="{FD3AC8F9-E932-47C0-91CC-E0D827E35765}" type="presOf" srcId="{E9704206-8FF8-4FAC-8E88-94816FAC0D0B}" destId="{714D7DA2-F13D-4964-8DD0-0A45CE139DC9}" srcOrd="0" destOrd="2" presId="urn:microsoft.com/office/officeart/2005/8/layout/radial2"/>
    <dgm:cxn modelId="{7D5345FB-FFD7-4BFA-B32B-18E6F10038A0}" type="presOf" srcId="{C50232A6-87B0-4F2A-9BDE-7F8DCE3483DC}" destId="{92640007-24CD-4B6F-8058-BF95EC8788BD}" srcOrd="0" destOrd="0" presId="urn:microsoft.com/office/officeart/2005/8/layout/radial2"/>
    <dgm:cxn modelId="{6ACEB4FB-9EDD-4F7C-B75E-86762555A0F2}" srcId="{F646110E-E344-4E83-B711-7146F06AF22E}" destId="{E9704206-8FF8-4FAC-8E88-94816FAC0D0B}" srcOrd="2" destOrd="0" parTransId="{D9495D5D-F94C-41E2-BA9D-8DDB5980AB98}" sibTransId="{29BB7237-4FBA-4377-A3C8-9967C9F237EF}"/>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a:solidFill>
                <a:srgbClr val="FF0000"/>
              </a:solidFill>
              <a:latin typeface="Calibri" panose="020F0502020204030204" pitchFamily="34" charset="0"/>
              <a:cs typeface="Calibri" panose="020F0502020204030204" pitchFamily="34" charset="0"/>
            </a:rPr>
            <a:t>People suffering from spinal injury and spinal abnormalities.</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a:latin typeface="Calibri" panose="020F0502020204030204" pitchFamily="34" charset="0"/>
              <a:cs typeface="Calibri" panose="020F0502020204030204" pitchFamily="34" charset="0"/>
            </a:rPr>
            <a:t>Parvatasana helps develop a proper breathing technique.</a:t>
          </a:r>
          <a:endParaRPr lang="en-IN" sz="900" b="1" dirty="0">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800" b="1">
              <a:latin typeface="Calibri" panose="020F0502020204030204" pitchFamily="34" charset="0"/>
              <a:cs typeface="Calibri" panose="020F0502020204030204" pitchFamily="34" charset="0"/>
            </a:rPr>
            <a:t>After this, inhaling slow and deep about 3 seconds and join the palms in namaskar mudra and stretch the hands upward over the head.</a:t>
          </a:r>
          <a:endParaRPr lang="en-IN" sz="8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2FB520E4-6E30-42E9-8B77-E72FF51EE302}">
      <dgm:prSet custT="1"/>
      <dgm:spPr/>
      <dgm:t>
        <a:bodyPr/>
        <a:lstStyle/>
        <a:p>
          <a:r>
            <a:rPr lang="en-IN" sz="800" b="1">
              <a:latin typeface="Calibri" panose="020F0502020204030204" pitchFamily="34" charset="0"/>
              <a:cs typeface="Calibri" panose="020F0502020204030204" pitchFamily="34" charset="0"/>
            </a:rPr>
            <a:t>Now pull the body and hands well upwards with keeping your hips on the floor and feel the deep stretch in the body.</a:t>
          </a:r>
          <a:endParaRPr lang="en-IN" sz="800" b="1" dirty="0">
            <a:latin typeface="Calibri" panose="020F0502020204030204" pitchFamily="34" charset="0"/>
            <a:cs typeface="Calibri" panose="020F0502020204030204" pitchFamily="34" charset="0"/>
          </a:endParaRPr>
        </a:p>
      </dgm:t>
    </dgm:pt>
    <dgm:pt modelId="{8EB84556-37F6-4F0B-87C3-E28EC92F256A}" type="parTrans" cxnId="{04BAA181-6053-4A59-9630-43FA8012A36C}">
      <dgm:prSet/>
      <dgm:spPr/>
      <dgm:t>
        <a:bodyPr/>
        <a:lstStyle/>
        <a:p>
          <a:endParaRPr lang="en-IN"/>
        </a:p>
      </dgm:t>
    </dgm:pt>
    <dgm:pt modelId="{B6E073A5-7E45-4DB3-AE33-6887D9EAF7BB}" type="sibTrans" cxnId="{04BAA181-6053-4A59-9630-43FA8012A36C}">
      <dgm:prSet/>
      <dgm:spPr/>
      <dgm:t>
        <a:bodyPr/>
        <a:lstStyle/>
        <a:p>
          <a:endParaRPr lang="en-IN"/>
        </a:p>
      </dgm:t>
    </dgm:pt>
    <dgm:pt modelId="{8E984506-1BCC-453F-A33B-E293484E7943}">
      <dgm:prSet custT="1"/>
      <dgm:spPr/>
      <dgm:t>
        <a:bodyPr/>
        <a:lstStyle/>
        <a:p>
          <a:r>
            <a:rPr lang="en-IN" sz="800" b="1">
              <a:latin typeface="Calibri" panose="020F0502020204030204" pitchFamily="34" charset="0"/>
              <a:cs typeface="Calibri" panose="020F0502020204030204" pitchFamily="34" charset="0"/>
            </a:rPr>
            <a:t>Maintain the final pose for 30-40 seconds.</a:t>
          </a:r>
          <a:endParaRPr lang="en-IN" sz="800" b="1" dirty="0">
            <a:latin typeface="Calibri" panose="020F0502020204030204" pitchFamily="34" charset="0"/>
            <a:cs typeface="Calibri" panose="020F0502020204030204" pitchFamily="34" charset="0"/>
          </a:endParaRPr>
        </a:p>
      </dgm:t>
    </dgm:pt>
    <dgm:pt modelId="{036E5521-D1B5-4EC5-9ABE-6554C0D4A6A3}" type="parTrans" cxnId="{200A4685-2364-4362-B475-DEFCEB34E062}">
      <dgm:prSet/>
      <dgm:spPr/>
      <dgm:t>
        <a:bodyPr/>
        <a:lstStyle/>
        <a:p>
          <a:endParaRPr lang="en-IN"/>
        </a:p>
      </dgm:t>
    </dgm:pt>
    <dgm:pt modelId="{73F59B1D-EA9D-411B-91F8-764E5AA6EC44}" type="sibTrans" cxnId="{200A4685-2364-4362-B475-DEFCEB34E062}">
      <dgm:prSet/>
      <dgm:spPr/>
      <dgm:t>
        <a:bodyPr/>
        <a:lstStyle/>
        <a:p>
          <a:endParaRPr lang="en-IN"/>
        </a:p>
      </dgm:t>
    </dgm:pt>
    <dgm:pt modelId="{9AC867E2-BDFD-42B7-A26A-72C6412507B7}">
      <dgm:prSet custT="1"/>
      <dgm:spPr/>
      <dgm:t>
        <a:bodyPr/>
        <a:lstStyle/>
        <a:p>
          <a:r>
            <a:rPr lang="en-IN" sz="800" b="1" dirty="0">
              <a:latin typeface="Calibri" panose="020F0502020204030204" pitchFamily="34" charset="0"/>
              <a:cs typeface="Calibri" panose="020F0502020204030204" pitchFamily="34" charset="0"/>
            </a:rPr>
            <a:t>With the breathing normally and then release the pose and slowly return to the starting pose.</a:t>
          </a:r>
        </a:p>
      </dgm:t>
    </dgm:pt>
    <dgm:pt modelId="{5926C83C-FCF0-47FA-878C-B6536BA601F3}" type="parTrans" cxnId="{6F7D31D5-9C2D-4906-B906-94AC3F82739D}">
      <dgm:prSet/>
      <dgm:spPr/>
      <dgm:t>
        <a:bodyPr/>
        <a:lstStyle/>
        <a:p>
          <a:endParaRPr lang="en-IN"/>
        </a:p>
      </dgm:t>
    </dgm:pt>
    <dgm:pt modelId="{2DDE0D22-C20D-4F18-8B3B-A936ABC085AC}" type="sibTrans" cxnId="{6F7D31D5-9C2D-4906-B906-94AC3F82739D}">
      <dgm:prSet/>
      <dgm:spPr/>
      <dgm:t>
        <a:bodyPr/>
        <a:lstStyle/>
        <a:p>
          <a:endParaRPr lang="en-IN"/>
        </a:p>
      </dgm:t>
    </dgm:pt>
    <dgm:pt modelId="{AAC788B0-FA80-4F9F-B909-C4BB04998E36}">
      <dgm:prSet custT="1"/>
      <dgm:spPr/>
      <dgm:t>
        <a:bodyPr/>
        <a:lstStyle/>
        <a:p>
          <a:r>
            <a:rPr lang="en-IN" sz="900" b="1">
              <a:latin typeface="Calibri" panose="020F0502020204030204" pitchFamily="34" charset="0"/>
              <a:cs typeface="Calibri" panose="020F0502020204030204" pitchFamily="34" charset="0"/>
            </a:rPr>
            <a:t>With regular practice of the pose, your lung capacity will increase.</a:t>
          </a:r>
          <a:endParaRPr lang="en-IN" sz="900" b="1" dirty="0">
            <a:latin typeface="Calibri" panose="020F0502020204030204" pitchFamily="34" charset="0"/>
            <a:cs typeface="Calibri" panose="020F0502020204030204" pitchFamily="34" charset="0"/>
          </a:endParaRPr>
        </a:p>
      </dgm:t>
    </dgm:pt>
    <dgm:pt modelId="{2C1501D0-A529-4528-88EC-F66469D0664B}" type="parTrans" cxnId="{D7F353D5-73CE-402D-84FE-742EABA1D1BF}">
      <dgm:prSet/>
      <dgm:spPr/>
      <dgm:t>
        <a:bodyPr/>
        <a:lstStyle/>
        <a:p>
          <a:endParaRPr lang="en-IN"/>
        </a:p>
      </dgm:t>
    </dgm:pt>
    <dgm:pt modelId="{003B8657-FBEB-4F5A-890B-6D2D16B21260}" type="sibTrans" cxnId="{D7F353D5-73CE-402D-84FE-742EABA1D1BF}">
      <dgm:prSet/>
      <dgm:spPr/>
      <dgm:t>
        <a:bodyPr/>
        <a:lstStyle/>
        <a:p>
          <a:endParaRPr lang="en-IN"/>
        </a:p>
      </dgm:t>
    </dgm:pt>
    <dgm:pt modelId="{8F4A4822-40DE-4C79-A397-2B299D935B0C}">
      <dgm:prSet custT="1"/>
      <dgm:spPr/>
      <dgm:t>
        <a:bodyPr/>
        <a:lstStyle/>
        <a:p>
          <a:r>
            <a:rPr lang="en-IN" sz="900" b="1">
              <a:latin typeface="Calibri" panose="020F0502020204030204" pitchFamily="34" charset="0"/>
              <a:cs typeface="Calibri" panose="020F0502020204030204" pitchFamily="34" charset="0"/>
            </a:rPr>
            <a:t>Parvatasana helps reduce flab from the abdomen, tummy, hips and the waist.</a:t>
          </a:r>
          <a:endParaRPr lang="en-IN" sz="900" b="1" dirty="0">
            <a:latin typeface="Calibri" panose="020F0502020204030204" pitchFamily="34" charset="0"/>
            <a:cs typeface="Calibri" panose="020F0502020204030204" pitchFamily="34" charset="0"/>
          </a:endParaRPr>
        </a:p>
      </dgm:t>
    </dgm:pt>
    <dgm:pt modelId="{046E6B35-631F-440F-8602-AFFB98252044}" type="parTrans" cxnId="{5B7DDA5F-AE14-4331-9BE8-F048E2E18432}">
      <dgm:prSet/>
      <dgm:spPr/>
      <dgm:t>
        <a:bodyPr/>
        <a:lstStyle/>
        <a:p>
          <a:endParaRPr lang="en-IN"/>
        </a:p>
      </dgm:t>
    </dgm:pt>
    <dgm:pt modelId="{82BFC8CE-BB0D-472A-9FA8-D5828C776BFC}" type="sibTrans" cxnId="{5B7DDA5F-AE14-4331-9BE8-F048E2E18432}">
      <dgm:prSet/>
      <dgm:spPr/>
      <dgm:t>
        <a:bodyPr/>
        <a:lstStyle/>
        <a:p>
          <a:endParaRPr lang="en-IN"/>
        </a:p>
      </dgm:t>
    </dgm:pt>
    <dgm:pt modelId="{1C7BA2C6-0460-45B4-9142-F2DF0DC27A58}">
      <dgm:prSet custT="1"/>
      <dgm:spPr/>
      <dgm:t>
        <a:bodyPr/>
        <a:lstStyle/>
        <a:p>
          <a:r>
            <a:rPr lang="en-IN" sz="900" b="1">
              <a:latin typeface="Calibri" panose="020F0502020204030204" pitchFamily="34" charset="0"/>
              <a:cs typeface="Calibri" panose="020F0502020204030204" pitchFamily="34" charset="0"/>
            </a:rPr>
            <a:t>The pose has a slimming effect on the physique.</a:t>
          </a:r>
          <a:endParaRPr lang="en-IN" sz="900" b="1" dirty="0">
            <a:latin typeface="Calibri" panose="020F0502020204030204" pitchFamily="34" charset="0"/>
            <a:cs typeface="Calibri" panose="020F0502020204030204" pitchFamily="34" charset="0"/>
          </a:endParaRPr>
        </a:p>
      </dgm:t>
    </dgm:pt>
    <dgm:pt modelId="{3A7194E3-7DBE-4BA4-92D5-775382C3AF2E}" type="parTrans" cxnId="{A1EF3223-456B-4DCC-A652-877AD4451916}">
      <dgm:prSet/>
      <dgm:spPr/>
      <dgm:t>
        <a:bodyPr/>
        <a:lstStyle/>
        <a:p>
          <a:endParaRPr lang="en-IN"/>
        </a:p>
      </dgm:t>
    </dgm:pt>
    <dgm:pt modelId="{3921896D-4C53-44BD-B04C-3BCC55ADEAB2}" type="sibTrans" cxnId="{A1EF3223-456B-4DCC-A652-877AD4451916}">
      <dgm:prSet/>
      <dgm:spPr/>
      <dgm:t>
        <a:bodyPr/>
        <a:lstStyle/>
        <a:p>
          <a:endParaRPr lang="en-IN"/>
        </a:p>
      </dgm:t>
    </dgm:pt>
    <dgm:pt modelId="{D33068E6-39C8-4B57-9F08-FD653E4B2F25}">
      <dgm:prSet custT="1"/>
      <dgm:spPr/>
      <dgm:t>
        <a:bodyPr/>
        <a:lstStyle/>
        <a:p>
          <a:r>
            <a:rPr lang="en-IN" sz="900" b="1" dirty="0">
              <a:latin typeface="Calibri" panose="020F0502020204030204" pitchFamily="34" charset="0"/>
              <a:cs typeface="Calibri" panose="020F0502020204030204" pitchFamily="34" charset="0"/>
            </a:rPr>
            <a:t>The spine and ribs are stretched.</a:t>
          </a:r>
        </a:p>
      </dgm:t>
    </dgm:pt>
    <dgm:pt modelId="{94B74552-65C1-4568-A9E4-0D396462C479}" type="parTrans" cxnId="{EE463E21-78AF-48E9-B049-C009E7DE12AB}">
      <dgm:prSet/>
      <dgm:spPr/>
      <dgm:t>
        <a:bodyPr/>
        <a:lstStyle/>
        <a:p>
          <a:endParaRPr lang="en-IN"/>
        </a:p>
      </dgm:t>
    </dgm:pt>
    <dgm:pt modelId="{FB991544-E7EE-4DDA-A152-9DE882ABD9AE}" type="sibTrans" cxnId="{EE463E21-78AF-48E9-B049-C009E7DE12AB}">
      <dgm:prSet/>
      <dgm:spPr/>
      <dgm:t>
        <a:bodyPr/>
        <a:lstStyle/>
        <a:p>
          <a:endParaRPr lang="en-IN"/>
        </a:p>
      </dgm:t>
    </dgm:pt>
    <dgm:pt modelId="{DAAF94F7-99F9-41E8-B172-678E4BFAEE98}">
      <dgm:prSet custT="1"/>
      <dgm:spPr/>
      <dgm:t>
        <a:bodyPr/>
        <a:lstStyle/>
        <a:p>
          <a:r>
            <a:rPr lang="en-IN" sz="1000" b="1" dirty="0">
              <a:solidFill>
                <a:srgbClr val="FF0000"/>
              </a:solidFill>
              <a:latin typeface="Calibri" panose="020F0502020204030204" pitchFamily="34" charset="0"/>
              <a:cs typeface="Calibri" panose="020F0502020204030204" pitchFamily="34" charset="0"/>
            </a:rPr>
            <a:t>Frozen shoulder.</a:t>
          </a:r>
        </a:p>
      </dgm:t>
    </dgm:pt>
    <dgm:pt modelId="{86FAA676-811A-4D42-BDCB-5173CD5AAD92}" type="parTrans" cxnId="{20E5D2E5-3B27-4015-A9D0-1EE85B502BF8}">
      <dgm:prSet/>
      <dgm:spPr/>
      <dgm:t>
        <a:bodyPr/>
        <a:lstStyle/>
        <a:p>
          <a:endParaRPr lang="en-IN"/>
        </a:p>
      </dgm:t>
    </dgm:pt>
    <dgm:pt modelId="{1833CA31-C630-4473-BA4F-76B5D2AF7EF4}" type="sibTrans" cxnId="{20E5D2E5-3B27-4015-A9D0-1EE85B502BF8}">
      <dgm:prSet/>
      <dgm:spPr/>
      <dgm:t>
        <a:bodyPr/>
        <a:lstStyle/>
        <a:p>
          <a:endParaRPr lang="en-IN"/>
        </a:p>
      </dgm:t>
    </dgm:pt>
    <dgm:pt modelId="{480B6B68-6D0C-4A81-AB60-5D2A2FEF7C78}">
      <dgm:prSet custT="1"/>
      <dgm:spPr/>
      <dgm:t>
        <a:bodyPr/>
        <a:lstStyle/>
        <a:p>
          <a:r>
            <a:rPr lang="en-IN" sz="1000" b="1" dirty="0">
              <a:solidFill>
                <a:srgbClr val="FF0000"/>
              </a:solidFill>
              <a:latin typeface="Calibri" panose="020F0502020204030204" pitchFamily="34" charset="0"/>
              <a:cs typeface="Calibri" panose="020F0502020204030204" pitchFamily="34" charset="0"/>
            </a:rPr>
            <a:t>Hypertension and serious cardiac complaints (especially Variation-3)</a:t>
          </a:r>
        </a:p>
      </dgm:t>
    </dgm:pt>
    <dgm:pt modelId="{328CDB53-07B1-4AF6-AA92-3B85D38CF688}" type="parTrans" cxnId="{DF454049-1DCD-41A0-84D2-1D2517EF16F3}">
      <dgm:prSet/>
      <dgm:spPr/>
      <dgm:t>
        <a:bodyPr/>
        <a:lstStyle/>
        <a:p>
          <a:endParaRPr lang="en-IN"/>
        </a:p>
      </dgm:t>
    </dgm:pt>
    <dgm:pt modelId="{B8BB50DB-B33E-48B2-8608-6A7DC0600627}" type="sibTrans" cxnId="{DF454049-1DCD-41A0-84D2-1D2517EF16F3}">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t="-24000" b="-24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963C8312-9C48-4586-A8CE-318DA0BC546A}" type="presOf" srcId="{2FB520E4-6E30-42E9-8B77-E72FF51EE302}" destId="{D0D39BCB-D280-4276-8100-EB0BEEBB13AC}" srcOrd="0" destOrd="1" presId="urn:microsoft.com/office/officeart/2005/8/layout/radial2"/>
    <dgm:cxn modelId="{8186A115-B3B1-4264-9399-4CCDA038FA25}" type="presOf" srcId="{D33068E6-39C8-4B57-9F08-FD653E4B2F25}" destId="{316847A7-74E8-46A7-8F40-DE0B72522927}" srcOrd="0" destOrd="4"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37D48720-3B6D-42C3-AA70-FF356C00274D}" type="presOf" srcId="{DAAF94F7-99F9-41E8-B172-678E4BFAEE98}" destId="{714D7DA2-F13D-4964-8DD0-0A45CE139DC9}" srcOrd="0" destOrd="1" presId="urn:microsoft.com/office/officeart/2005/8/layout/radial2"/>
    <dgm:cxn modelId="{EE463E21-78AF-48E9-B049-C009E7DE12AB}" srcId="{F73EA4FD-FBC6-47D8-8BB8-D6B9C322BFF7}" destId="{D33068E6-39C8-4B57-9F08-FD653E4B2F25}" srcOrd="4" destOrd="0" parTransId="{94B74552-65C1-4568-A9E4-0D396462C479}" sibTransId="{FB991544-E7EE-4DDA-A152-9DE882ABD9AE}"/>
    <dgm:cxn modelId="{AA9F3E22-F4AF-4DBF-80BD-80C7C2599F88}" type="presOf" srcId="{F73EA4FD-FBC6-47D8-8BB8-D6B9C322BFF7}" destId="{178E1FC9-2516-4B04-9EA6-3FDD38A9E786}" srcOrd="0" destOrd="0" presId="urn:microsoft.com/office/officeart/2005/8/layout/radial2"/>
    <dgm:cxn modelId="{A1EF3223-456B-4DCC-A652-877AD4451916}" srcId="{F73EA4FD-FBC6-47D8-8BB8-D6B9C322BFF7}" destId="{1C7BA2C6-0460-45B4-9142-F2DF0DC27A58}" srcOrd="3" destOrd="0" parTransId="{3A7194E3-7DBE-4BA4-92D5-775382C3AF2E}" sibTransId="{3921896D-4C53-44BD-B04C-3BCC55ADEAB2}"/>
    <dgm:cxn modelId="{7DE07A28-7448-415E-9D8D-2D43E1CEB449}" type="presOf" srcId="{AAC788B0-FA80-4F9F-B909-C4BB04998E36}" destId="{316847A7-74E8-46A7-8F40-DE0B72522927}" srcOrd="0" destOrd="1" presId="urn:microsoft.com/office/officeart/2005/8/layout/radial2"/>
    <dgm:cxn modelId="{A833B22D-C79D-4DBB-9F93-D926A48F4125}" type="presOf" srcId="{8E984506-1BCC-453F-A33B-E293484E7943}" destId="{D0D39BCB-D280-4276-8100-EB0BEEBB13AC}" srcOrd="0" destOrd="2" presId="urn:microsoft.com/office/officeart/2005/8/layout/radial2"/>
    <dgm:cxn modelId="{5B7DDA5F-AE14-4331-9BE8-F048E2E18432}" srcId="{F73EA4FD-FBC6-47D8-8BB8-D6B9C322BFF7}" destId="{8F4A4822-40DE-4C79-A397-2B299D935B0C}" srcOrd="2" destOrd="0" parTransId="{046E6B35-631F-440F-8602-AFFB98252044}" sibTransId="{82BFC8CE-BB0D-472A-9FA8-D5828C776BFC}"/>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DF454049-1DCD-41A0-84D2-1D2517EF16F3}" srcId="{F646110E-E344-4E83-B711-7146F06AF22E}" destId="{480B6B68-6D0C-4A81-AB60-5D2A2FEF7C78}" srcOrd="2" destOrd="0" parTransId="{328CDB53-07B1-4AF6-AA92-3B85D38CF688}" sibTransId="{B8BB50DB-B33E-48B2-8608-6A7DC0600627}"/>
    <dgm:cxn modelId="{10F6196B-847C-4C4D-B712-827DD5A861FF}" type="presOf" srcId="{480B6B68-6D0C-4A81-AB60-5D2A2FEF7C78}" destId="{714D7DA2-F13D-4964-8DD0-0A45CE139DC9}" srcOrd="0" destOrd="2" presId="urn:microsoft.com/office/officeart/2005/8/layout/radial2"/>
    <dgm:cxn modelId="{2A621974-2C87-4AC9-A1E3-27F7516E6781}" type="presOf" srcId="{9AC867E2-BDFD-42B7-A26A-72C6412507B7}" destId="{D0D39BCB-D280-4276-8100-EB0BEEBB13AC}" srcOrd="0" destOrd="3" presId="urn:microsoft.com/office/officeart/2005/8/layout/radial2"/>
    <dgm:cxn modelId="{49EAEE76-10E5-4C7E-8544-43FC4DAAD120}" type="presOf" srcId="{1C7BA2C6-0460-45B4-9142-F2DF0DC27A58}" destId="{316847A7-74E8-46A7-8F40-DE0B72522927}" srcOrd="0" destOrd="3"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04BAA181-6053-4A59-9630-43FA8012A36C}" srcId="{582869CF-56DB-4DE6-82D6-66A10E3E52B8}" destId="{2FB520E4-6E30-42E9-8B77-E72FF51EE302}" srcOrd="1" destOrd="0" parTransId="{8EB84556-37F6-4F0B-87C3-E28EC92F256A}" sibTransId="{B6E073A5-7E45-4DB3-AE33-6887D9EAF7BB}"/>
    <dgm:cxn modelId="{200A4685-2364-4362-B475-DEFCEB34E062}" srcId="{582869CF-56DB-4DE6-82D6-66A10E3E52B8}" destId="{8E984506-1BCC-453F-A33B-E293484E7943}" srcOrd="2" destOrd="0" parTransId="{036E5521-D1B5-4EC5-9ABE-6554C0D4A6A3}" sibTransId="{73F59B1D-EA9D-411B-91F8-764E5AA6EC44}"/>
    <dgm:cxn modelId="{0CB76D97-BA3D-4315-AF0B-51A7999887AA}" type="presOf" srcId="{F646110E-E344-4E83-B711-7146F06AF22E}" destId="{38F3797C-4B2E-4751-84C1-6B01146A2E67}" srcOrd="0" destOrd="0"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6F7D31D5-9C2D-4906-B906-94AC3F82739D}" srcId="{582869CF-56DB-4DE6-82D6-66A10E3E52B8}" destId="{9AC867E2-BDFD-42B7-A26A-72C6412507B7}" srcOrd="3" destOrd="0" parTransId="{5926C83C-FCF0-47FA-878C-B6536BA601F3}" sibTransId="{2DDE0D22-C20D-4F18-8B3B-A936ABC085AC}"/>
    <dgm:cxn modelId="{D7F353D5-73CE-402D-84FE-742EABA1D1BF}" srcId="{F73EA4FD-FBC6-47D8-8BB8-D6B9C322BFF7}" destId="{AAC788B0-FA80-4F9F-B909-C4BB04998E36}" srcOrd="1" destOrd="0" parTransId="{2C1501D0-A529-4528-88EC-F66469D0664B}" sibTransId="{003B8657-FBEB-4F5A-890B-6D2D16B21260}"/>
    <dgm:cxn modelId="{DE6D25DB-5605-4F78-B69C-B44AB8982C80}" type="presOf" srcId="{8F4A4822-40DE-4C79-A397-2B299D935B0C}" destId="{316847A7-74E8-46A7-8F40-DE0B72522927}" srcOrd="0" destOrd="2" presId="urn:microsoft.com/office/officeart/2005/8/layout/radial2"/>
    <dgm:cxn modelId="{20E5D2E5-3B27-4015-A9D0-1EE85B502BF8}" srcId="{F646110E-E344-4E83-B711-7146F06AF22E}" destId="{DAAF94F7-99F9-41E8-B172-678E4BFAEE98}" srcOrd="1" destOrd="0" parTransId="{86FAA676-811A-4D42-BDCB-5173CD5AAD92}" sibTransId="{1833CA31-C630-4473-BA4F-76B5D2AF7EF4}"/>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Those with high blood pressure should be avoided</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700" b="1">
              <a:latin typeface="Calibri" panose="020F0502020204030204" pitchFamily="34" charset="0"/>
              <a:cs typeface="Calibri" panose="020F0502020204030204" pitchFamily="34" charset="0"/>
            </a:rPr>
            <a:t>Increases the flexibility of the body.</a:t>
          </a:r>
          <a:endParaRPr lang="en-IN" sz="700" b="1" dirty="0">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700" b="1">
              <a:latin typeface="Calibri" panose="020F0502020204030204" pitchFamily="34" charset="0"/>
              <a:cs typeface="Calibri" panose="020F0502020204030204" pitchFamily="34" charset="0"/>
            </a:rPr>
            <a:t>Take a long and deep breath and slowly start raising your body.</a:t>
          </a:r>
          <a:endParaRPr lang="en-IN" sz="7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199B754B-2054-4860-AD8A-439CAE5CE925}">
      <dgm:prSet custT="1"/>
      <dgm:spPr/>
      <dgm:t>
        <a:bodyPr/>
        <a:lstStyle/>
        <a:p>
          <a:r>
            <a:rPr lang="en-IN" sz="700" b="1">
              <a:latin typeface="Calibri" panose="020F0502020204030204" pitchFamily="34" charset="0"/>
              <a:cs typeface="Calibri" panose="020F0502020204030204" pitchFamily="34" charset="0"/>
            </a:rPr>
            <a:t>Arch your back while raising the body supporting the weight of your upper body on the back and top of your head.</a:t>
          </a:r>
          <a:endParaRPr lang="en-IN" sz="700" b="1" dirty="0">
            <a:latin typeface="Calibri" panose="020F0502020204030204" pitchFamily="34" charset="0"/>
            <a:cs typeface="Calibri" panose="020F0502020204030204" pitchFamily="34" charset="0"/>
          </a:endParaRPr>
        </a:p>
      </dgm:t>
    </dgm:pt>
    <dgm:pt modelId="{40504E8F-2695-40FF-86BC-AC45E20FDF62}" type="parTrans" cxnId="{484D7B80-259B-4AAF-A0AF-8646FEA222DA}">
      <dgm:prSet/>
      <dgm:spPr/>
      <dgm:t>
        <a:bodyPr/>
        <a:lstStyle/>
        <a:p>
          <a:endParaRPr lang="en-IN"/>
        </a:p>
      </dgm:t>
    </dgm:pt>
    <dgm:pt modelId="{ACE995CC-64FF-4AD8-A763-6BFB947AAF3B}" type="sibTrans" cxnId="{484D7B80-259B-4AAF-A0AF-8646FEA222DA}">
      <dgm:prSet/>
      <dgm:spPr/>
      <dgm:t>
        <a:bodyPr/>
        <a:lstStyle/>
        <a:p>
          <a:endParaRPr lang="en-IN"/>
        </a:p>
      </dgm:t>
    </dgm:pt>
    <dgm:pt modelId="{DF723455-7C13-4581-BD3C-9DD41CC00E68}">
      <dgm:prSet custT="1"/>
      <dgm:spPr/>
      <dgm:t>
        <a:bodyPr/>
        <a:lstStyle/>
        <a:p>
          <a:r>
            <a:rPr lang="en-IN" sz="700" b="1">
              <a:latin typeface="Calibri" panose="020F0502020204030204" pitchFamily="34" charset="0"/>
              <a:cs typeface="Calibri" panose="020F0502020204030204" pitchFamily="34" charset="0"/>
            </a:rPr>
            <a:t>Lift your head and trunk from the ground and straighten your hands and legs as much as possible.</a:t>
          </a:r>
          <a:endParaRPr lang="en-IN" sz="700" b="1" dirty="0">
            <a:latin typeface="Calibri" panose="020F0502020204030204" pitchFamily="34" charset="0"/>
            <a:cs typeface="Calibri" panose="020F0502020204030204" pitchFamily="34" charset="0"/>
          </a:endParaRPr>
        </a:p>
      </dgm:t>
    </dgm:pt>
    <dgm:pt modelId="{7DFEC6F9-BBDF-407C-9C95-934262DC4CDC}" type="parTrans" cxnId="{197C8B2A-A0AE-4C41-958F-FF70ED1C4777}">
      <dgm:prSet/>
      <dgm:spPr/>
      <dgm:t>
        <a:bodyPr/>
        <a:lstStyle/>
        <a:p>
          <a:endParaRPr lang="en-IN"/>
        </a:p>
      </dgm:t>
    </dgm:pt>
    <dgm:pt modelId="{A497A78B-E793-473E-A602-4C4ECA65CF64}" type="sibTrans" cxnId="{197C8B2A-A0AE-4C41-958F-FF70ED1C4777}">
      <dgm:prSet/>
      <dgm:spPr/>
      <dgm:t>
        <a:bodyPr/>
        <a:lstStyle/>
        <a:p>
          <a:endParaRPr lang="en-IN"/>
        </a:p>
      </dgm:t>
    </dgm:pt>
    <dgm:pt modelId="{13DEB397-688C-457F-84AD-47335E72F6AA}">
      <dgm:prSet custT="1"/>
      <dgm:spPr/>
      <dgm:t>
        <a:bodyPr/>
        <a:lstStyle/>
        <a:p>
          <a:r>
            <a:rPr lang="en-IN" sz="700" b="1">
              <a:latin typeface="Calibri" panose="020F0502020204030204" pitchFamily="34" charset="0"/>
              <a:cs typeface="Calibri" panose="020F0502020204030204" pitchFamily="34" charset="0"/>
            </a:rPr>
            <a:t>Arch the back as high as possible but do not strain. The neck should be relaxed.</a:t>
          </a:r>
          <a:endParaRPr lang="en-IN" sz="700" b="1" dirty="0">
            <a:latin typeface="Calibri" panose="020F0502020204030204" pitchFamily="34" charset="0"/>
            <a:cs typeface="Calibri" panose="020F0502020204030204" pitchFamily="34" charset="0"/>
          </a:endParaRPr>
        </a:p>
      </dgm:t>
    </dgm:pt>
    <dgm:pt modelId="{01F662F7-6C4D-42DB-BD46-5974286D6391}" type="parTrans" cxnId="{9C7804CF-2D02-49DC-9847-FB12D3ABBB24}">
      <dgm:prSet/>
      <dgm:spPr/>
      <dgm:t>
        <a:bodyPr/>
        <a:lstStyle/>
        <a:p>
          <a:endParaRPr lang="en-IN"/>
        </a:p>
      </dgm:t>
    </dgm:pt>
    <dgm:pt modelId="{3F63CF0F-1850-47E7-875D-C93FDDC8A31E}" type="sibTrans" cxnId="{9C7804CF-2D02-49DC-9847-FB12D3ABBB24}">
      <dgm:prSet/>
      <dgm:spPr/>
      <dgm:t>
        <a:bodyPr/>
        <a:lstStyle/>
        <a:p>
          <a:endParaRPr lang="en-IN"/>
        </a:p>
      </dgm:t>
    </dgm:pt>
    <dgm:pt modelId="{F3683CE1-8D3E-475D-AC69-40E9CF61D013}">
      <dgm:prSet custT="1"/>
      <dgm:spPr/>
      <dgm:t>
        <a:bodyPr/>
        <a:lstStyle/>
        <a:p>
          <a:r>
            <a:rPr lang="en-IN" sz="700" b="1" dirty="0">
              <a:latin typeface="Calibri" panose="020F0502020204030204" pitchFamily="34" charset="0"/>
              <a:cs typeface="Calibri" panose="020F0502020204030204" pitchFamily="34" charset="0"/>
            </a:rPr>
            <a:t>Stay in this posture while breathing normally for as long as you feel comfortable and return to the floor slowly while exhaling. Slowly lower the body to the floor. </a:t>
          </a:r>
        </a:p>
      </dgm:t>
    </dgm:pt>
    <dgm:pt modelId="{262CE449-2E61-491D-ACF8-5241435D72E0}" type="parTrans" cxnId="{4CC073B1-B92B-425E-8622-665411661B69}">
      <dgm:prSet/>
      <dgm:spPr/>
      <dgm:t>
        <a:bodyPr/>
        <a:lstStyle/>
        <a:p>
          <a:endParaRPr lang="en-IN"/>
        </a:p>
      </dgm:t>
    </dgm:pt>
    <dgm:pt modelId="{D9DA3E6D-3EE9-459A-8320-AA876DFC4962}" type="sibTrans" cxnId="{4CC073B1-B92B-425E-8622-665411661B69}">
      <dgm:prSet/>
      <dgm:spPr/>
      <dgm:t>
        <a:bodyPr/>
        <a:lstStyle/>
        <a:p>
          <a:endParaRPr lang="en-IN"/>
        </a:p>
      </dgm:t>
    </dgm:pt>
    <dgm:pt modelId="{62F119BC-4AC1-416D-A56F-E09671BC6984}">
      <dgm:prSet custT="1"/>
      <dgm:spPr/>
      <dgm:t>
        <a:bodyPr/>
        <a:lstStyle/>
        <a:p>
          <a:r>
            <a:rPr lang="en-IN" sz="700" b="1">
              <a:latin typeface="Calibri" panose="020F0502020204030204" pitchFamily="34" charset="0"/>
              <a:cs typeface="Calibri" panose="020F0502020204030204" pitchFamily="34" charset="0"/>
            </a:rPr>
            <a:t>Strengthens the bones and muscles of the body and is mainly beneficial in strengthening the legs.</a:t>
          </a:r>
          <a:endParaRPr lang="en-IN" sz="700" b="1" dirty="0">
            <a:latin typeface="Calibri" panose="020F0502020204030204" pitchFamily="34" charset="0"/>
            <a:cs typeface="Calibri" panose="020F0502020204030204" pitchFamily="34" charset="0"/>
          </a:endParaRPr>
        </a:p>
      </dgm:t>
    </dgm:pt>
    <dgm:pt modelId="{E7A9875D-D2FE-426A-8B0E-7AAB896D5B10}" type="parTrans" cxnId="{6BCD65C5-5597-4785-81C8-599D19091C25}">
      <dgm:prSet/>
      <dgm:spPr/>
      <dgm:t>
        <a:bodyPr/>
        <a:lstStyle/>
        <a:p>
          <a:endParaRPr lang="en-IN"/>
        </a:p>
      </dgm:t>
    </dgm:pt>
    <dgm:pt modelId="{144D56FB-7BF7-4631-AA25-3619341FEBE1}" type="sibTrans" cxnId="{6BCD65C5-5597-4785-81C8-599D19091C25}">
      <dgm:prSet/>
      <dgm:spPr/>
      <dgm:t>
        <a:bodyPr/>
        <a:lstStyle/>
        <a:p>
          <a:endParaRPr lang="en-IN"/>
        </a:p>
      </dgm:t>
    </dgm:pt>
    <dgm:pt modelId="{5B7CC8C6-AFEE-4C27-8F7D-C394B470189E}">
      <dgm:prSet custT="1"/>
      <dgm:spPr/>
      <dgm:t>
        <a:bodyPr/>
        <a:lstStyle/>
        <a:p>
          <a:r>
            <a:rPr lang="en-IN" sz="700" b="1">
              <a:latin typeface="Calibri" panose="020F0502020204030204" pitchFamily="34" charset="0"/>
              <a:cs typeface="Calibri" panose="020F0502020204030204" pitchFamily="34" charset="0"/>
            </a:rPr>
            <a:t>strengthens the respiratory system as by doing it, the chest enhances and the lungs get oxygen to its fullest.</a:t>
          </a:r>
          <a:endParaRPr lang="en-IN" sz="700" b="1" dirty="0">
            <a:latin typeface="Calibri" panose="020F0502020204030204" pitchFamily="34" charset="0"/>
            <a:cs typeface="Calibri" panose="020F0502020204030204" pitchFamily="34" charset="0"/>
          </a:endParaRPr>
        </a:p>
      </dgm:t>
    </dgm:pt>
    <dgm:pt modelId="{31A62D7A-2732-4FBE-9746-84D80972D11C}" type="parTrans" cxnId="{E3467E1A-C215-4D67-8E20-2C475E98436D}">
      <dgm:prSet/>
      <dgm:spPr/>
      <dgm:t>
        <a:bodyPr/>
        <a:lstStyle/>
        <a:p>
          <a:endParaRPr lang="en-IN"/>
        </a:p>
      </dgm:t>
    </dgm:pt>
    <dgm:pt modelId="{6D4C9797-290D-4021-A18A-CDD4DC68746A}" type="sibTrans" cxnId="{E3467E1A-C215-4D67-8E20-2C475E98436D}">
      <dgm:prSet/>
      <dgm:spPr/>
      <dgm:t>
        <a:bodyPr/>
        <a:lstStyle/>
        <a:p>
          <a:endParaRPr lang="en-IN"/>
        </a:p>
      </dgm:t>
    </dgm:pt>
    <dgm:pt modelId="{0FB53256-6E2A-45B2-B8B2-7A345EE012F7}">
      <dgm:prSet custT="1"/>
      <dgm:spPr/>
      <dgm:t>
        <a:bodyPr/>
        <a:lstStyle/>
        <a:p>
          <a:r>
            <a:rPr lang="en-IN" sz="700" b="1">
              <a:latin typeface="Calibri" panose="020F0502020204030204" pitchFamily="34" charset="0"/>
              <a:cs typeface="Calibri" panose="020F0502020204030204" pitchFamily="34" charset="0"/>
            </a:rPr>
            <a:t>Relives all the stress and tension as it strengthens the nervous system and refreshes the brain.</a:t>
          </a:r>
          <a:endParaRPr lang="en-IN" sz="700" b="1" dirty="0">
            <a:latin typeface="Calibri" panose="020F0502020204030204" pitchFamily="34" charset="0"/>
            <a:cs typeface="Calibri" panose="020F0502020204030204" pitchFamily="34" charset="0"/>
          </a:endParaRPr>
        </a:p>
      </dgm:t>
    </dgm:pt>
    <dgm:pt modelId="{CE380B44-3BD2-43CD-9A6A-DFDCB9FFCABC}" type="parTrans" cxnId="{681F7224-71F4-49F6-9C29-2F1D74AC3AC8}">
      <dgm:prSet/>
      <dgm:spPr/>
      <dgm:t>
        <a:bodyPr/>
        <a:lstStyle/>
        <a:p>
          <a:endParaRPr lang="en-IN"/>
        </a:p>
      </dgm:t>
    </dgm:pt>
    <dgm:pt modelId="{651D027F-8C07-43A3-BCCC-79BBB38AD974}" type="sibTrans" cxnId="{681F7224-71F4-49F6-9C29-2F1D74AC3AC8}">
      <dgm:prSet/>
      <dgm:spPr/>
      <dgm:t>
        <a:bodyPr/>
        <a:lstStyle/>
        <a:p>
          <a:endParaRPr lang="en-IN"/>
        </a:p>
      </dgm:t>
    </dgm:pt>
    <dgm:pt modelId="{33A8E4DD-377E-4A5C-9021-25F0BBD305D5}">
      <dgm:prSet custT="1"/>
      <dgm:spPr/>
      <dgm:t>
        <a:bodyPr/>
        <a:lstStyle/>
        <a:p>
          <a:r>
            <a:rPr lang="en-IN" sz="700" b="1">
              <a:latin typeface="Calibri" panose="020F0502020204030204" pitchFamily="34" charset="0"/>
              <a:cs typeface="Calibri" panose="020F0502020204030204" pitchFamily="34" charset="0"/>
            </a:rPr>
            <a:t>Helpful in reducing the fat of the abdomen and to get rid of the bloated belly.</a:t>
          </a:r>
          <a:endParaRPr lang="en-IN" sz="700" b="1" dirty="0">
            <a:latin typeface="Calibri" panose="020F0502020204030204" pitchFamily="34" charset="0"/>
            <a:cs typeface="Calibri" panose="020F0502020204030204" pitchFamily="34" charset="0"/>
          </a:endParaRPr>
        </a:p>
      </dgm:t>
    </dgm:pt>
    <dgm:pt modelId="{C67288A2-85B1-4F13-BD31-250D20765624}" type="parTrans" cxnId="{0E00E7B8-F707-4CA9-B8C1-A8B410362492}">
      <dgm:prSet/>
      <dgm:spPr/>
      <dgm:t>
        <a:bodyPr/>
        <a:lstStyle/>
        <a:p>
          <a:endParaRPr lang="en-IN"/>
        </a:p>
      </dgm:t>
    </dgm:pt>
    <dgm:pt modelId="{E25B1F62-CDC6-42F6-847B-90B68384E653}" type="sibTrans" cxnId="{0E00E7B8-F707-4CA9-B8C1-A8B410362492}">
      <dgm:prSet/>
      <dgm:spPr/>
      <dgm:t>
        <a:bodyPr/>
        <a:lstStyle/>
        <a:p>
          <a:endParaRPr lang="en-IN"/>
        </a:p>
      </dgm:t>
    </dgm:pt>
    <dgm:pt modelId="{FF09361F-5B72-490D-8473-105971268B09}">
      <dgm:prSet custT="1"/>
      <dgm:spPr/>
      <dgm:t>
        <a:bodyPr/>
        <a:lstStyle/>
        <a:p>
          <a:r>
            <a:rPr lang="en-IN" sz="700" b="1">
              <a:latin typeface="Calibri" panose="020F0502020204030204" pitchFamily="34" charset="0"/>
              <a:cs typeface="Calibri" panose="020F0502020204030204" pitchFamily="34" charset="0"/>
            </a:rPr>
            <a:t>Beneficial for the digestive system, gastric problems and for all the disorders of the female reproductive system.</a:t>
          </a:r>
          <a:endParaRPr lang="en-IN" sz="700" b="1" dirty="0">
            <a:latin typeface="Calibri" panose="020F0502020204030204" pitchFamily="34" charset="0"/>
            <a:cs typeface="Calibri" panose="020F0502020204030204" pitchFamily="34" charset="0"/>
          </a:endParaRPr>
        </a:p>
      </dgm:t>
    </dgm:pt>
    <dgm:pt modelId="{72471300-B3BA-4D3D-B7AB-2F077B3D4B0F}" type="parTrans" cxnId="{F48E8FB1-367A-4ABC-B1A3-6129B571D6EE}">
      <dgm:prSet/>
      <dgm:spPr/>
      <dgm:t>
        <a:bodyPr/>
        <a:lstStyle/>
        <a:p>
          <a:endParaRPr lang="en-IN"/>
        </a:p>
      </dgm:t>
    </dgm:pt>
    <dgm:pt modelId="{F8A4082A-7B9A-405A-BCE9-3131B131A245}" type="sibTrans" cxnId="{F48E8FB1-367A-4ABC-B1A3-6129B571D6EE}">
      <dgm:prSet/>
      <dgm:spPr/>
      <dgm:t>
        <a:bodyPr/>
        <a:lstStyle/>
        <a:p>
          <a:endParaRPr lang="en-IN"/>
        </a:p>
      </dgm:t>
    </dgm:pt>
    <dgm:pt modelId="{DC9025D8-D26E-438D-8AEE-95BB1D6EF7EF}">
      <dgm:prSet custT="1"/>
      <dgm:spPr/>
      <dgm:t>
        <a:bodyPr/>
        <a:lstStyle/>
        <a:p>
          <a:r>
            <a:rPr lang="en-IN" sz="700" b="1" dirty="0">
              <a:latin typeface="Calibri" panose="020F0502020204030204" pitchFamily="34" charset="0"/>
              <a:cs typeface="Calibri" panose="020F0502020204030204" pitchFamily="34" charset="0"/>
            </a:rPr>
            <a:t>Ensures better functioning of the heart, liver,  and kidneys. Helpful in curing hernia.</a:t>
          </a:r>
        </a:p>
      </dgm:t>
    </dgm:pt>
    <dgm:pt modelId="{5238CBB7-D75F-44FA-829D-59E026FCFAE5}" type="parTrans" cxnId="{F892307C-CA1B-4987-A7B0-FE5C2E448A7A}">
      <dgm:prSet/>
      <dgm:spPr/>
      <dgm:t>
        <a:bodyPr/>
        <a:lstStyle/>
        <a:p>
          <a:endParaRPr lang="en-IN"/>
        </a:p>
      </dgm:t>
    </dgm:pt>
    <dgm:pt modelId="{C308781A-F857-4D01-BCFA-7512C328B35D}" type="sibTrans" cxnId="{F892307C-CA1B-4987-A7B0-FE5C2E448A7A}">
      <dgm:prSet/>
      <dgm:spPr/>
      <dgm:t>
        <a:bodyPr/>
        <a:lstStyle/>
        <a:p>
          <a:endParaRPr lang="en-IN"/>
        </a:p>
      </dgm:t>
    </dgm:pt>
    <dgm:pt modelId="{ECB955F6-81C5-456D-BD97-357261DEB4B3}">
      <dgm:prSet custT="1"/>
      <dgm:spPr/>
      <dgm:t>
        <a:bodyPr/>
        <a:lstStyle/>
        <a:p>
          <a:r>
            <a:rPr lang="en-US" sz="1000" b="1" dirty="0">
              <a:solidFill>
                <a:srgbClr val="FF0000"/>
              </a:solidFill>
              <a:latin typeface="Calibri" panose="020F0502020204030204" pitchFamily="34" charset="0"/>
              <a:cs typeface="Calibri" panose="020F0502020204030204" pitchFamily="34" charset="0"/>
            </a:rPr>
            <a:t>Pregnant women are advised against taking up this asana.</a:t>
          </a:r>
        </a:p>
      </dgm:t>
    </dgm:pt>
    <dgm:pt modelId="{867D9B0E-838B-4269-92AE-56FF29D9CF6B}" type="parTrans" cxnId="{F2B8B8C3-4E0C-4515-9344-D80D0575FC62}">
      <dgm:prSet/>
      <dgm:spPr/>
      <dgm:t>
        <a:bodyPr/>
        <a:lstStyle/>
        <a:p>
          <a:endParaRPr lang="en-IN"/>
        </a:p>
      </dgm:t>
    </dgm:pt>
    <dgm:pt modelId="{39598F58-5D98-4515-8E75-7AD0B5281478}" type="sibTrans" cxnId="{F2B8B8C3-4E0C-4515-9344-D80D0575FC62}">
      <dgm:prSet/>
      <dgm:spPr/>
      <dgm:t>
        <a:bodyPr/>
        <a:lstStyle/>
        <a:p>
          <a:endParaRPr lang="en-IN"/>
        </a:p>
      </dgm:t>
    </dgm:pt>
    <dgm:pt modelId="{47F63F5F-C421-4790-9969-DCDFA5F9C468}">
      <dgm:prSet custT="1"/>
      <dgm:spPr/>
      <dgm:t>
        <a:bodyPr/>
        <a:lstStyle/>
        <a:p>
          <a:r>
            <a:rPr lang="en-US" sz="1000" b="1" dirty="0">
              <a:solidFill>
                <a:srgbClr val="FF0000"/>
              </a:solidFill>
              <a:latin typeface="Calibri" panose="020F0502020204030204" pitchFamily="34" charset="0"/>
              <a:cs typeface="Calibri" panose="020F0502020204030204" pitchFamily="34" charset="0"/>
            </a:rPr>
            <a:t>Person having back injury, hernia and heart problem should be avoided.</a:t>
          </a:r>
          <a:endParaRPr lang="en-IN" sz="1000" dirty="0">
            <a:solidFill>
              <a:srgbClr val="FF0000"/>
            </a:solidFill>
            <a:latin typeface="Calibri" panose="020F0502020204030204" pitchFamily="34" charset="0"/>
            <a:cs typeface="Calibri" panose="020F0502020204030204" pitchFamily="34" charset="0"/>
          </a:endParaRPr>
        </a:p>
      </dgm:t>
    </dgm:pt>
    <dgm:pt modelId="{BE836A2E-DDD9-41B0-B466-E957A99730CE}" type="parTrans" cxnId="{9A7F0BCC-F0AF-473D-A863-299BBC0575AB}">
      <dgm:prSet/>
      <dgm:spPr/>
      <dgm:t>
        <a:bodyPr/>
        <a:lstStyle/>
        <a:p>
          <a:endParaRPr lang="en-IN"/>
        </a:p>
      </dgm:t>
    </dgm:pt>
    <dgm:pt modelId="{C83025D4-CE46-43DC-A824-EA1B46DC3F5A}" type="sibTrans" cxnId="{9A7F0BCC-F0AF-473D-A863-299BBC0575AB}">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17000" r="-17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26AFAB11-8A4D-451F-B965-2DC303373FEF}" type="presOf" srcId="{47F63F5F-C421-4790-9969-DCDFA5F9C468}" destId="{714D7DA2-F13D-4964-8DD0-0A45CE139DC9}" srcOrd="0" destOrd="2"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E3467E1A-C215-4D67-8E20-2C475E98436D}" srcId="{F73EA4FD-FBC6-47D8-8BB8-D6B9C322BFF7}" destId="{5B7CC8C6-AFEE-4C27-8F7D-C394B470189E}" srcOrd="2" destOrd="0" parTransId="{31A62D7A-2732-4FBE-9746-84D80972D11C}" sibTransId="{6D4C9797-290D-4021-A18A-CDD4DC68746A}"/>
    <dgm:cxn modelId="{AA9F3E22-F4AF-4DBF-80BD-80C7C2599F88}" type="presOf" srcId="{F73EA4FD-FBC6-47D8-8BB8-D6B9C322BFF7}" destId="{178E1FC9-2516-4B04-9EA6-3FDD38A9E786}" srcOrd="0" destOrd="0" presId="urn:microsoft.com/office/officeart/2005/8/layout/radial2"/>
    <dgm:cxn modelId="{681F7224-71F4-49F6-9C29-2F1D74AC3AC8}" srcId="{F73EA4FD-FBC6-47D8-8BB8-D6B9C322BFF7}" destId="{0FB53256-6E2A-45B2-B8B2-7A345EE012F7}" srcOrd="3" destOrd="0" parTransId="{CE380B44-3BD2-43CD-9A6A-DFDCB9FFCABC}" sibTransId="{651D027F-8C07-43A3-BCCC-79BBB38AD974}"/>
    <dgm:cxn modelId="{197C8B2A-A0AE-4C41-958F-FF70ED1C4777}" srcId="{582869CF-56DB-4DE6-82D6-66A10E3E52B8}" destId="{DF723455-7C13-4581-BD3C-9DD41CC00E68}" srcOrd="2" destOrd="0" parTransId="{7DFEC6F9-BBDF-407C-9C95-934262DC4CDC}" sibTransId="{A497A78B-E793-473E-A602-4C4ECA65CF64}"/>
    <dgm:cxn modelId="{8A450231-DF35-4388-8F9A-4124132FAC6B}" type="presOf" srcId="{DF723455-7C13-4581-BD3C-9DD41CC00E68}" destId="{D0D39BCB-D280-4276-8100-EB0BEEBB13AC}" srcOrd="0" destOrd="2" presId="urn:microsoft.com/office/officeart/2005/8/layout/radial2"/>
    <dgm:cxn modelId="{D97D0233-5CEB-43FC-AD6A-44866378E26D}" type="presOf" srcId="{13DEB397-688C-457F-84AD-47335E72F6AA}" destId="{D0D39BCB-D280-4276-8100-EB0BEEBB13AC}" srcOrd="0" destOrd="3" presId="urn:microsoft.com/office/officeart/2005/8/layout/radial2"/>
    <dgm:cxn modelId="{D3D79D40-A271-48FA-BDB4-B522F84FB884}" type="presOf" srcId="{DC9025D8-D26E-438D-8AEE-95BB1D6EF7EF}" destId="{316847A7-74E8-46A7-8F40-DE0B72522927}" srcOrd="0" destOrd="6"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A4910754-7952-400C-A84A-68A804C91B31}" type="presOf" srcId="{199B754B-2054-4860-AD8A-439CAE5CE925}" destId="{D0D39BCB-D280-4276-8100-EB0BEEBB13AC}" srcOrd="0" destOrd="1"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F892307C-CA1B-4987-A7B0-FE5C2E448A7A}" srcId="{F73EA4FD-FBC6-47D8-8BB8-D6B9C322BFF7}" destId="{DC9025D8-D26E-438D-8AEE-95BB1D6EF7EF}" srcOrd="6" destOrd="0" parTransId="{5238CBB7-D75F-44FA-829D-59E026FCFAE5}" sibTransId="{C308781A-F857-4D01-BCFA-7512C328B35D}"/>
    <dgm:cxn modelId="{5692B27F-22F3-45FA-B568-00D78920A96C}" type="presOf" srcId="{FF09361F-5B72-490D-8473-105971268B09}" destId="{316847A7-74E8-46A7-8F40-DE0B72522927}" srcOrd="0" destOrd="5" presId="urn:microsoft.com/office/officeart/2005/8/layout/radial2"/>
    <dgm:cxn modelId="{484D7B80-259B-4AAF-A0AF-8646FEA222DA}" srcId="{582869CF-56DB-4DE6-82D6-66A10E3E52B8}" destId="{199B754B-2054-4860-AD8A-439CAE5CE925}" srcOrd="1" destOrd="0" parTransId="{40504E8F-2695-40FF-86BC-AC45E20FDF62}" sibTransId="{ACE995CC-64FF-4AD8-A763-6BFB947AAF3B}"/>
    <dgm:cxn modelId="{0CB76D97-BA3D-4315-AF0B-51A7999887AA}" type="presOf" srcId="{F646110E-E344-4E83-B711-7146F06AF22E}" destId="{38F3797C-4B2E-4751-84C1-6B01146A2E67}" srcOrd="0" destOrd="0" presId="urn:microsoft.com/office/officeart/2005/8/layout/radial2"/>
    <dgm:cxn modelId="{7AD44299-D263-4EAD-A511-128E9933F230}" type="presOf" srcId="{F3683CE1-8D3E-475D-AC69-40E9CF61D013}" destId="{D0D39BCB-D280-4276-8100-EB0BEEBB13AC}" srcOrd="0" destOrd="4" presId="urn:microsoft.com/office/officeart/2005/8/layout/radial2"/>
    <dgm:cxn modelId="{6A73BAAD-12A3-4E62-AF31-0EC5A3C62182}" type="presOf" srcId="{0FB53256-6E2A-45B2-B8B2-7A345EE012F7}" destId="{316847A7-74E8-46A7-8F40-DE0B72522927}" srcOrd="0" destOrd="3" presId="urn:microsoft.com/office/officeart/2005/8/layout/radial2"/>
    <dgm:cxn modelId="{5BD722AE-C9CB-4728-9346-F3432FA25E97}" type="presOf" srcId="{ECB955F6-81C5-456D-BD97-357261DEB4B3}" destId="{714D7DA2-F13D-4964-8DD0-0A45CE139DC9}" srcOrd="0" destOrd="1"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4CC073B1-B92B-425E-8622-665411661B69}" srcId="{582869CF-56DB-4DE6-82D6-66A10E3E52B8}" destId="{F3683CE1-8D3E-475D-AC69-40E9CF61D013}" srcOrd="4" destOrd="0" parTransId="{262CE449-2E61-491D-ACF8-5241435D72E0}" sibTransId="{D9DA3E6D-3EE9-459A-8320-AA876DFC4962}"/>
    <dgm:cxn modelId="{F48E8FB1-367A-4ABC-B1A3-6129B571D6EE}" srcId="{F73EA4FD-FBC6-47D8-8BB8-D6B9C322BFF7}" destId="{FF09361F-5B72-490D-8473-105971268B09}" srcOrd="5" destOrd="0" parTransId="{72471300-B3BA-4D3D-B7AB-2F077B3D4B0F}" sibTransId="{F8A4082A-7B9A-405A-BCE9-3131B131A245}"/>
    <dgm:cxn modelId="{5CB37BB8-90E1-4095-AA94-6DC54FB38B8E}" type="presOf" srcId="{33A8E4DD-377E-4A5C-9021-25F0BBD305D5}" destId="{316847A7-74E8-46A7-8F40-DE0B72522927}" srcOrd="0" destOrd="4" presId="urn:microsoft.com/office/officeart/2005/8/layout/radial2"/>
    <dgm:cxn modelId="{0E00E7B8-F707-4CA9-B8C1-A8B410362492}" srcId="{F73EA4FD-FBC6-47D8-8BB8-D6B9C322BFF7}" destId="{33A8E4DD-377E-4A5C-9021-25F0BBD305D5}" srcOrd="4" destOrd="0" parTransId="{C67288A2-85B1-4F13-BD31-250D20765624}" sibTransId="{E25B1F62-CDC6-42F6-847B-90B68384E653}"/>
    <dgm:cxn modelId="{D0358FBD-2D40-40E3-857A-B888415056B7}" type="presOf" srcId="{582869CF-56DB-4DE6-82D6-66A10E3E52B8}" destId="{9B406717-2D20-43A3-89E4-33B520B29F9E}" srcOrd="0" destOrd="0" presId="urn:microsoft.com/office/officeart/2005/8/layout/radial2"/>
    <dgm:cxn modelId="{F2B8B8C3-4E0C-4515-9344-D80D0575FC62}" srcId="{F646110E-E344-4E83-B711-7146F06AF22E}" destId="{ECB955F6-81C5-456D-BD97-357261DEB4B3}" srcOrd="1" destOrd="0" parTransId="{867D9B0E-838B-4269-92AE-56FF29D9CF6B}" sibTransId="{39598F58-5D98-4515-8E75-7AD0B5281478}"/>
    <dgm:cxn modelId="{6BCD65C5-5597-4785-81C8-599D19091C25}" srcId="{F73EA4FD-FBC6-47D8-8BB8-D6B9C322BFF7}" destId="{62F119BC-4AC1-416D-A56F-E09671BC6984}" srcOrd="1" destOrd="0" parTransId="{E7A9875D-D2FE-426A-8B0E-7AAB896D5B10}" sibTransId="{144D56FB-7BF7-4631-AA25-3619341FEBE1}"/>
    <dgm:cxn modelId="{F8A18FC8-189B-486E-8EE3-4FE8BB640592}" type="presOf" srcId="{5B7CC8C6-AFEE-4C27-8F7D-C394B470189E}" destId="{316847A7-74E8-46A7-8F40-DE0B72522927}" srcOrd="0" destOrd="2" presId="urn:microsoft.com/office/officeart/2005/8/layout/radial2"/>
    <dgm:cxn modelId="{9A7F0BCC-F0AF-473D-A863-299BBC0575AB}" srcId="{F646110E-E344-4E83-B711-7146F06AF22E}" destId="{47F63F5F-C421-4790-9969-DCDFA5F9C468}" srcOrd="2" destOrd="0" parTransId="{BE836A2E-DDD9-41B0-B466-E957A99730CE}" sibTransId="{C83025D4-CE46-43DC-A824-EA1B46DC3F5A}"/>
    <dgm:cxn modelId="{9C7804CF-2D02-49DC-9847-FB12D3ABBB24}" srcId="{582869CF-56DB-4DE6-82D6-66A10E3E52B8}" destId="{13DEB397-688C-457F-84AD-47335E72F6AA}" srcOrd="3" destOrd="0" parTransId="{01F662F7-6C4D-42DB-BD46-5974286D6391}" sibTransId="{3F63CF0F-1850-47E7-875D-C93FDDC8A31E}"/>
    <dgm:cxn modelId="{F51207D0-A336-4783-B77D-A39B66C7EA5D}" srcId="{8D8EEA33-04F2-48EA-82AC-E38FDF673240}" destId="{582869CF-56DB-4DE6-82D6-66A10E3E52B8}" srcOrd="0" destOrd="0" parTransId="{05B63CD2-6606-43A7-81AC-699F9409A1A8}" sibTransId="{60FA756F-FB22-444A-920C-D2F70E8EDE41}"/>
    <dgm:cxn modelId="{83EB0AEE-9D24-4A74-A4F8-35311049C464}" srcId="{8D8EEA33-04F2-48EA-82AC-E38FDF673240}" destId="{F73EA4FD-FBC6-47D8-8BB8-D6B9C322BFF7}" srcOrd="1" destOrd="0" parTransId="{C50232A6-87B0-4F2A-9BDE-7F8DCE3483DC}" sibTransId="{82AFA0DA-608A-4DE4-A5BC-9087810B2FDC}"/>
    <dgm:cxn modelId="{F5B57CF3-6CF3-421E-98E6-460CF0E9C718}" type="presOf" srcId="{62F119BC-4AC1-416D-A56F-E09671BC6984}" destId="{316847A7-74E8-46A7-8F40-DE0B72522927}" srcOrd="0" destOrd="1" presId="urn:microsoft.com/office/officeart/2005/8/layout/radial2"/>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It is not advised for the people with the chronic injuries of the knees and shoulder joints.</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700" b="1">
              <a:latin typeface="Calibri" panose="020F0502020204030204" pitchFamily="34" charset="0"/>
              <a:cs typeface="Calibri" panose="020F0502020204030204" pitchFamily="34" charset="0"/>
            </a:rPr>
            <a:t>This asana induces a deep state of relaxation.</a:t>
          </a:r>
          <a:endParaRPr lang="en-IN" sz="700" b="1" dirty="0">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800" b="1">
              <a:latin typeface="Calibri" panose="020F0502020204030204" pitchFamily="34" charset="0"/>
              <a:cs typeface="Calibri" panose="020F0502020204030204" pitchFamily="34" charset="0"/>
            </a:rPr>
            <a:t>Exhaling bend the left knee so that, left sole touches the right hip.</a:t>
          </a:r>
          <a:endParaRPr lang="en-IN" sz="8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D0231E84-4318-47D5-B22E-C131630D4D4C}">
      <dgm:prSet custT="1"/>
      <dgm:spPr/>
      <dgm:t>
        <a:bodyPr/>
        <a:lstStyle/>
        <a:p>
          <a:r>
            <a:rPr lang="en-IN" sz="800" b="1">
              <a:latin typeface="Calibri" panose="020F0502020204030204" pitchFamily="34" charset="0"/>
              <a:cs typeface="Calibri" panose="020F0502020204030204" pitchFamily="34" charset="0"/>
            </a:rPr>
            <a:t>Inhaling raises the right arm and interlock the fingers with the left hand from a backside.</a:t>
          </a:r>
          <a:endParaRPr lang="en-IN" sz="800" b="1" dirty="0">
            <a:latin typeface="Calibri" panose="020F0502020204030204" pitchFamily="34" charset="0"/>
            <a:cs typeface="Calibri" panose="020F0502020204030204" pitchFamily="34" charset="0"/>
          </a:endParaRPr>
        </a:p>
      </dgm:t>
    </dgm:pt>
    <dgm:pt modelId="{8E473926-70A6-4787-82F2-AB3886C77F06}" type="parTrans" cxnId="{EAA66611-BAE8-4DCF-988F-50A688080229}">
      <dgm:prSet/>
      <dgm:spPr/>
      <dgm:t>
        <a:bodyPr/>
        <a:lstStyle/>
        <a:p>
          <a:endParaRPr lang="en-IN"/>
        </a:p>
      </dgm:t>
    </dgm:pt>
    <dgm:pt modelId="{014E95B1-99B2-4536-99A1-5EA32CD6BC67}" type="sibTrans" cxnId="{EAA66611-BAE8-4DCF-988F-50A688080229}">
      <dgm:prSet/>
      <dgm:spPr/>
      <dgm:t>
        <a:bodyPr/>
        <a:lstStyle/>
        <a:p>
          <a:endParaRPr lang="en-IN"/>
        </a:p>
      </dgm:t>
    </dgm:pt>
    <dgm:pt modelId="{8BF704E6-1DD7-4C82-A250-B511175455D3}">
      <dgm:prSet custT="1"/>
      <dgm:spPr/>
      <dgm:t>
        <a:bodyPr/>
        <a:lstStyle/>
        <a:p>
          <a:r>
            <a:rPr lang="en-IN" sz="800" b="1">
              <a:latin typeface="Calibri" panose="020F0502020204030204" pitchFamily="34" charset="0"/>
              <a:cs typeface="Calibri" panose="020F0502020204030204" pitchFamily="34" charset="0"/>
            </a:rPr>
            <a:t>Looking straight maintain the pose for 5 breaths.</a:t>
          </a:r>
          <a:endParaRPr lang="en-IN" sz="800" b="1" dirty="0">
            <a:latin typeface="Calibri" panose="020F0502020204030204" pitchFamily="34" charset="0"/>
            <a:cs typeface="Calibri" panose="020F0502020204030204" pitchFamily="34" charset="0"/>
          </a:endParaRPr>
        </a:p>
      </dgm:t>
    </dgm:pt>
    <dgm:pt modelId="{BA2B1A9E-0930-451C-94D6-57F15FB9AB59}" type="parTrans" cxnId="{D13A2537-E9F5-4421-B983-93DACFF31472}">
      <dgm:prSet/>
      <dgm:spPr/>
      <dgm:t>
        <a:bodyPr/>
        <a:lstStyle/>
        <a:p>
          <a:endParaRPr lang="en-IN"/>
        </a:p>
      </dgm:t>
    </dgm:pt>
    <dgm:pt modelId="{8D778005-1F8D-4C2A-8C01-8CAEF6CA1A79}" type="sibTrans" cxnId="{D13A2537-E9F5-4421-B983-93DACFF31472}">
      <dgm:prSet/>
      <dgm:spPr/>
      <dgm:t>
        <a:bodyPr/>
        <a:lstStyle/>
        <a:p>
          <a:endParaRPr lang="en-IN"/>
        </a:p>
      </dgm:t>
    </dgm:pt>
    <dgm:pt modelId="{E546CEE8-5C50-4C2D-AA8E-116D7345A6D7}">
      <dgm:prSet custT="1"/>
      <dgm:spPr/>
      <dgm:t>
        <a:bodyPr/>
        <a:lstStyle/>
        <a:p>
          <a:r>
            <a:rPr lang="en-IN" sz="800" b="1">
              <a:latin typeface="Calibri" panose="020F0502020204030204" pitchFamily="34" charset="0"/>
              <a:cs typeface="Calibri" panose="020F0502020204030204" pitchFamily="34" charset="0"/>
            </a:rPr>
            <a:t>Exhaling brings down the arms.</a:t>
          </a:r>
          <a:endParaRPr lang="en-IN" sz="800" b="1" dirty="0">
            <a:latin typeface="Calibri" panose="020F0502020204030204" pitchFamily="34" charset="0"/>
            <a:cs typeface="Calibri" panose="020F0502020204030204" pitchFamily="34" charset="0"/>
          </a:endParaRPr>
        </a:p>
      </dgm:t>
    </dgm:pt>
    <dgm:pt modelId="{F7D7C63B-39E5-455D-A277-AE60C99BDB32}" type="parTrans" cxnId="{EC4FDBB6-BF0A-4042-8863-D899F4B8F028}">
      <dgm:prSet/>
      <dgm:spPr/>
      <dgm:t>
        <a:bodyPr/>
        <a:lstStyle/>
        <a:p>
          <a:endParaRPr lang="en-IN"/>
        </a:p>
      </dgm:t>
    </dgm:pt>
    <dgm:pt modelId="{9FD8557F-06FF-46ED-912D-B747C2769CD2}" type="sibTrans" cxnId="{EC4FDBB6-BF0A-4042-8863-D899F4B8F028}">
      <dgm:prSet/>
      <dgm:spPr/>
      <dgm:t>
        <a:bodyPr/>
        <a:lstStyle/>
        <a:p>
          <a:endParaRPr lang="en-IN"/>
        </a:p>
      </dgm:t>
    </dgm:pt>
    <dgm:pt modelId="{CBCC5343-34DA-4B44-A539-BDFDC55CC354}">
      <dgm:prSet custT="1"/>
      <dgm:spPr/>
      <dgm:t>
        <a:bodyPr/>
        <a:lstStyle/>
        <a:p>
          <a:r>
            <a:rPr lang="en-IN" sz="800" b="1">
              <a:latin typeface="Calibri" panose="020F0502020204030204" pitchFamily="34" charset="0"/>
              <a:cs typeface="Calibri" panose="020F0502020204030204" pitchFamily="34" charset="0"/>
            </a:rPr>
            <a:t>Inhaling keep the right leg straight, Exhale.</a:t>
          </a:r>
          <a:endParaRPr lang="en-IN" sz="800" b="1" dirty="0">
            <a:latin typeface="Calibri" panose="020F0502020204030204" pitchFamily="34" charset="0"/>
            <a:cs typeface="Calibri" panose="020F0502020204030204" pitchFamily="34" charset="0"/>
          </a:endParaRPr>
        </a:p>
      </dgm:t>
    </dgm:pt>
    <dgm:pt modelId="{5244E7D6-9AAC-469D-9047-05F50616A07F}" type="parTrans" cxnId="{9310DCDA-18D1-4D9B-A5CA-F901836EC194}">
      <dgm:prSet/>
      <dgm:spPr/>
      <dgm:t>
        <a:bodyPr/>
        <a:lstStyle/>
        <a:p>
          <a:endParaRPr lang="en-IN"/>
        </a:p>
      </dgm:t>
    </dgm:pt>
    <dgm:pt modelId="{EFAD3F94-15F5-4A6E-89AF-D02F943F0D85}" type="sibTrans" cxnId="{9310DCDA-18D1-4D9B-A5CA-F901836EC194}">
      <dgm:prSet/>
      <dgm:spPr/>
      <dgm:t>
        <a:bodyPr/>
        <a:lstStyle/>
        <a:p>
          <a:endParaRPr lang="en-IN"/>
        </a:p>
      </dgm:t>
    </dgm:pt>
    <dgm:pt modelId="{0250293C-5FC4-4728-9557-37FCDF1F4620}">
      <dgm:prSet custT="1"/>
      <dgm:spPr/>
      <dgm:t>
        <a:bodyPr/>
        <a:lstStyle/>
        <a:p>
          <a:r>
            <a:rPr lang="en-IN" sz="800" b="1">
              <a:latin typeface="Calibri" panose="020F0502020204030204" pitchFamily="34" charset="0"/>
              <a:cs typeface="Calibri" panose="020F0502020204030204" pitchFamily="34" charset="0"/>
            </a:rPr>
            <a:t>Inhaling keep the left leg straight.</a:t>
          </a:r>
          <a:endParaRPr lang="en-IN" sz="800" b="1" dirty="0">
            <a:latin typeface="Calibri" panose="020F0502020204030204" pitchFamily="34" charset="0"/>
            <a:cs typeface="Calibri" panose="020F0502020204030204" pitchFamily="34" charset="0"/>
          </a:endParaRPr>
        </a:p>
      </dgm:t>
    </dgm:pt>
    <dgm:pt modelId="{E3CB18E8-8F5C-4387-A290-F8CD145101F1}" type="parTrans" cxnId="{1F4820C4-538E-4CA4-B719-33936F54BD0F}">
      <dgm:prSet/>
      <dgm:spPr/>
      <dgm:t>
        <a:bodyPr/>
        <a:lstStyle/>
        <a:p>
          <a:endParaRPr lang="en-IN"/>
        </a:p>
      </dgm:t>
    </dgm:pt>
    <dgm:pt modelId="{734A8712-5BB9-4D0D-AD77-FD79E5FFBDCE}" type="sibTrans" cxnId="{1F4820C4-538E-4CA4-B719-33936F54BD0F}">
      <dgm:prSet/>
      <dgm:spPr/>
      <dgm:t>
        <a:bodyPr/>
        <a:lstStyle/>
        <a:p>
          <a:endParaRPr lang="en-IN"/>
        </a:p>
      </dgm:t>
    </dgm:pt>
    <dgm:pt modelId="{19925E2F-71BE-4079-871D-5FA0953EC411}">
      <dgm:prSet custT="1"/>
      <dgm:spPr/>
      <dgm:t>
        <a:bodyPr/>
        <a:lstStyle/>
        <a:p>
          <a:r>
            <a:rPr lang="en-IN" sz="800" b="1" dirty="0">
              <a:latin typeface="Calibri" panose="020F0502020204030204" pitchFamily="34" charset="0"/>
              <a:cs typeface="Calibri" panose="020F0502020204030204" pitchFamily="34" charset="0"/>
            </a:rPr>
            <a:t>Repeat the procedure on the other side.</a:t>
          </a:r>
        </a:p>
      </dgm:t>
    </dgm:pt>
    <dgm:pt modelId="{2768CA12-B22B-4A7F-B1B2-00435D7DB0E7}" type="parTrans" cxnId="{BBA28004-FCCA-4B71-B091-550159646878}">
      <dgm:prSet/>
      <dgm:spPr/>
      <dgm:t>
        <a:bodyPr/>
        <a:lstStyle/>
        <a:p>
          <a:endParaRPr lang="en-IN"/>
        </a:p>
      </dgm:t>
    </dgm:pt>
    <dgm:pt modelId="{3F4F1996-D5C3-493F-BDDD-D54791574731}" type="sibTrans" cxnId="{BBA28004-FCCA-4B71-B091-550159646878}">
      <dgm:prSet/>
      <dgm:spPr/>
      <dgm:t>
        <a:bodyPr/>
        <a:lstStyle/>
        <a:p>
          <a:endParaRPr lang="en-IN"/>
        </a:p>
      </dgm:t>
    </dgm:pt>
    <dgm:pt modelId="{12991C2F-796E-407C-8A67-A9C83BFC5535}">
      <dgm:prSet custT="1"/>
      <dgm:spPr/>
      <dgm:t>
        <a:bodyPr/>
        <a:lstStyle/>
        <a:p>
          <a:r>
            <a:rPr lang="en-IN" sz="700" b="1">
              <a:latin typeface="Calibri" panose="020F0502020204030204" pitchFamily="34" charset="0"/>
              <a:cs typeface="Calibri" panose="020F0502020204030204" pitchFamily="34" charset="0"/>
            </a:rPr>
            <a:t>Brings the peace of mind and serenity, concentration</a:t>
          </a:r>
          <a:endParaRPr lang="en-IN" sz="700" b="1" dirty="0">
            <a:latin typeface="Calibri" panose="020F0502020204030204" pitchFamily="34" charset="0"/>
            <a:cs typeface="Calibri" panose="020F0502020204030204" pitchFamily="34" charset="0"/>
          </a:endParaRPr>
        </a:p>
      </dgm:t>
    </dgm:pt>
    <dgm:pt modelId="{0BEAEAC3-DE4C-4C94-9AD6-2AC8AB711F71}" type="parTrans" cxnId="{EA9BC1AA-258B-4DCB-996C-A8C5458125BB}">
      <dgm:prSet/>
      <dgm:spPr/>
      <dgm:t>
        <a:bodyPr/>
        <a:lstStyle/>
        <a:p>
          <a:endParaRPr lang="en-IN"/>
        </a:p>
      </dgm:t>
    </dgm:pt>
    <dgm:pt modelId="{5FB45FDF-1243-424A-840E-92280726FE8D}" type="sibTrans" cxnId="{EA9BC1AA-258B-4DCB-996C-A8C5458125BB}">
      <dgm:prSet/>
      <dgm:spPr/>
      <dgm:t>
        <a:bodyPr/>
        <a:lstStyle/>
        <a:p>
          <a:endParaRPr lang="en-IN"/>
        </a:p>
      </dgm:t>
    </dgm:pt>
    <dgm:pt modelId="{2CBB45E9-B7D5-48E8-B548-13AEBD491D81}">
      <dgm:prSet custT="1"/>
      <dgm:spPr/>
      <dgm:t>
        <a:bodyPr/>
        <a:lstStyle/>
        <a:p>
          <a:r>
            <a:rPr lang="en-IN" sz="700" b="1">
              <a:latin typeface="Calibri" panose="020F0502020204030204" pitchFamily="34" charset="0"/>
              <a:cs typeface="Calibri" panose="020F0502020204030204" pitchFamily="34" charset="0"/>
            </a:rPr>
            <a:t>Helps in relieving the stress and the tendencies of the anxiety</a:t>
          </a:r>
          <a:endParaRPr lang="en-IN" sz="700" b="1" dirty="0">
            <a:latin typeface="Calibri" panose="020F0502020204030204" pitchFamily="34" charset="0"/>
            <a:cs typeface="Calibri" panose="020F0502020204030204" pitchFamily="34" charset="0"/>
          </a:endParaRPr>
        </a:p>
      </dgm:t>
    </dgm:pt>
    <dgm:pt modelId="{9491AEA2-3F37-4158-9AA8-5DC1CB3BE96E}" type="parTrans" cxnId="{701BBBFA-E4F0-4DB0-A357-E81647827901}">
      <dgm:prSet/>
      <dgm:spPr/>
      <dgm:t>
        <a:bodyPr/>
        <a:lstStyle/>
        <a:p>
          <a:endParaRPr lang="en-IN"/>
        </a:p>
      </dgm:t>
    </dgm:pt>
    <dgm:pt modelId="{7D000BD6-D3B6-4B07-9C14-89AA13190581}" type="sibTrans" cxnId="{701BBBFA-E4F0-4DB0-A357-E81647827901}">
      <dgm:prSet/>
      <dgm:spPr/>
      <dgm:t>
        <a:bodyPr/>
        <a:lstStyle/>
        <a:p>
          <a:endParaRPr lang="en-IN"/>
        </a:p>
      </dgm:t>
    </dgm:pt>
    <dgm:pt modelId="{4C16A549-40A0-4258-BE4C-9EA72DE28ED2}">
      <dgm:prSet custT="1"/>
      <dgm:spPr/>
      <dgm:t>
        <a:bodyPr/>
        <a:lstStyle/>
        <a:p>
          <a:r>
            <a:rPr lang="en-IN" sz="700" b="1">
              <a:latin typeface="Calibri" panose="020F0502020204030204" pitchFamily="34" charset="0"/>
              <a:cs typeface="Calibri" panose="020F0502020204030204" pitchFamily="34" charset="0"/>
            </a:rPr>
            <a:t>Good for improving the strength and flexibility of the shoulder joints through the actions of deltoids and rotator cuffs. This helps in preventing the drooping and frozen shoulders.</a:t>
          </a:r>
          <a:endParaRPr lang="en-IN" sz="700" b="1" dirty="0">
            <a:latin typeface="Calibri" panose="020F0502020204030204" pitchFamily="34" charset="0"/>
            <a:cs typeface="Calibri" panose="020F0502020204030204" pitchFamily="34" charset="0"/>
          </a:endParaRPr>
        </a:p>
      </dgm:t>
    </dgm:pt>
    <dgm:pt modelId="{CF26E1F4-5A82-44CC-9C63-4D4367AEF123}" type="parTrans" cxnId="{29DAD108-4B72-424C-9E2C-6C95FDE26ED0}">
      <dgm:prSet/>
      <dgm:spPr/>
      <dgm:t>
        <a:bodyPr/>
        <a:lstStyle/>
        <a:p>
          <a:endParaRPr lang="en-IN"/>
        </a:p>
      </dgm:t>
    </dgm:pt>
    <dgm:pt modelId="{D03EB220-C352-4D62-A3D1-A4EE451330F1}" type="sibTrans" cxnId="{29DAD108-4B72-424C-9E2C-6C95FDE26ED0}">
      <dgm:prSet/>
      <dgm:spPr/>
      <dgm:t>
        <a:bodyPr/>
        <a:lstStyle/>
        <a:p>
          <a:endParaRPr lang="en-IN"/>
        </a:p>
      </dgm:t>
    </dgm:pt>
    <dgm:pt modelId="{8D4893A9-DC4E-4485-AA43-834DA7315CB1}">
      <dgm:prSet custT="1"/>
      <dgm:spPr/>
      <dgm:t>
        <a:bodyPr/>
        <a:lstStyle/>
        <a:p>
          <a:r>
            <a:rPr lang="en-IN" sz="700" b="1">
              <a:latin typeface="Calibri" panose="020F0502020204030204" pitchFamily="34" charset="0"/>
              <a:cs typeface="Calibri" panose="020F0502020204030204" pitchFamily="34" charset="0"/>
            </a:rPr>
            <a:t>Strengthens the spinal column and relieves the back and neck pain.</a:t>
          </a:r>
          <a:endParaRPr lang="en-IN" sz="700" b="1" dirty="0">
            <a:latin typeface="Calibri" panose="020F0502020204030204" pitchFamily="34" charset="0"/>
            <a:cs typeface="Calibri" panose="020F0502020204030204" pitchFamily="34" charset="0"/>
          </a:endParaRPr>
        </a:p>
      </dgm:t>
    </dgm:pt>
    <dgm:pt modelId="{E356EEA1-86D1-4393-A69F-077AD5EBB893}" type="parTrans" cxnId="{0DD6CB3B-CC94-4DAF-BD10-F0DB5E34E2C7}">
      <dgm:prSet/>
      <dgm:spPr/>
      <dgm:t>
        <a:bodyPr/>
        <a:lstStyle/>
        <a:p>
          <a:endParaRPr lang="en-IN"/>
        </a:p>
      </dgm:t>
    </dgm:pt>
    <dgm:pt modelId="{97CA45E0-2F51-4FAF-89DF-ACCE86906733}" type="sibTrans" cxnId="{0DD6CB3B-CC94-4DAF-BD10-F0DB5E34E2C7}">
      <dgm:prSet/>
      <dgm:spPr/>
      <dgm:t>
        <a:bodyPr/>
        <a:lstStyle/>
        <a:p>
          <a:endParaRPr lang="en-IN"/>
        </a:p>
      </dgm:t>
    </dgm:pt>
    <dgm:pt modelId="{8371AE98-5BAE-49E5-9A81-B8F04758374F}">
      <dgm:prSet custT="1"/>
      <dgm:spPr/>
      <dgm:t>
        <a:bodyPr/>
        <a:lstStyle/>
        <a:p>
          <a:r>
            <a:rPr lang="en-IN" sz="700" b="1">
              <a:latin typeface="Calibri" panose="020F0502020204030204" pitchFamily="34" charset="0"/>
              <a:cs typeface="Calibri" panose="020F0502020204030204" pitchFamily="34" charset="0"/>
            </a:rPr>
            <a:t>Expansion of the chest enhances the lung capacity.</a:t>
          </a:r>
          <a:endParaRPr lang="en-IN" sz="700" b="1" dirty="0">
            <a:latin typeface="Calibri" panose="020F0502020204030204" pitchFamily="34" charset="0"/>
            <a:cs typeface="Calibri" panose="020F0502020204030204" pitchFamily="34" charset="0"/>
          </a:endParaRPr>
        </a:p>
      </dgm:t>
    </dgm:pt>
    <dgm:pt modelId="{692C5EDC-E1B7-4B61-B7C3-C9F3F344D875}" type="parTrans" cxnId="{734093D1-5098-4124-92A7-719279EBA1A1}">
      <dgm:prSet/>
      <dgm:spPr/>
      <dgm:t>
        <a:bodyPr/>
        <a:lstStyle/>
        <a:p>
          <a:endParaRPr lang="en-IN"/>
        </a:p>
      </dgm:t>
    </dgm:pt>
    <dgm:pt modelId="{C2903A19-7B80-48C5-8BF0-7D7347B26F16}" type="sibTrans" cxnId="{734093D1-5098-4124-92A7-719279EBA1A1}">
      <dgm:prSet/>
      <dgm:spPr/>
      <dgm:t>
        <a:bodyPr/>
        <a:lstStyle/>
        <a:p>
          <a:endParaRPr lang="en-IN"/>
        </a:p>
      </dgm:t>
    </dgm:pt>
    <dgm:pt modelId="{1F169E86-49F5-435F-AE91-24392181A6C3}">
      <dgm:prSet custT="1"/>
      <dgm:spPr/>
      <dgm:t>
        <a:bodyPr/>
        <a:lstStyle/>
        <a:p>
          <a:r>
            <a:rPr lang="en-IN" sz="700" b="1">
              <a:latin typeface="Calibri" panose="020F0502020204030204" pitchFamily="34" charset="0"/>
              <a:cs typeface="Calibri" panose="020F0502020204030204" pitchFamily="34" charset="0"/>
            </a:rPr>
            <a:t>Stimulates the peristalsis and relieves the digestive disorders.</a:t>
          </a:r>
          <a:endParaRPr lang="en-IN" sz="700" b="1" dirty="0">
            <a:latin typeface="Calibri" panose="020F0502020204030204" pitchFamily="34" charset="0"/>
            <a:cs typeface="Calibri" panose="020F0502020204030204" pitchFamily="34" charset="0"/>
          </a:endParaRPr>
        </a:p>
      </dgm:t>
    </dgm:pt>
    <dgm:pt modelId="{B12F1EE8-FC55-43BB-939D-E4611DB8E12B}" type="parTrans" cxnId="{07755A36-51EE-4401-858F-E6ED4BE0EEAF}">
      <dgm:prSet/>
      <dgm:spPr/>
      <dgm:t>
        <a:bodyPr/>
        <a:lstStyle/>
        <a:p>
          <a:endParaRPr lang="en-IN"/>
        </a:p>
      </dgm:t>
    </dgm:pt>
    <dgm:pt modelId="{5EECA71C-48E8-484B-8FE6-ED702F4B15F7}" type="sibTrans" cxnId="{07755A36-51EE-4401-858F-E6ED4BE0EEAF}">
      <dgm:prSet/>
      <dgm:spPr/>
      <dgm:t>
        <a:bodyPr/>
        <a:lstStyle/>
        <a:p>
          <a:endParaRPr lang="en-IN"/>
        </a:p>
      </dgm:t>
    </dgm:pt>
    <dgm:pt modelId="{F6ECE443-037D-4C03-A665-6091B22800F3}">
      <dgm:prSet custT="1"/>
      <dgm:spPr/>
      <dgm:t>
        <a:bodyPr/>
        <a:lstStyle/>
        <a:p>
          <a:r>
            <a:rPr lang="en-IN" sz="700" b="1">
              <a:latin typeface="Calibri" panose="020F0502020204030204" pitchFamily="34" charset="0"/>
              <a:cs typeface="Calibri" panose="020F0502020204030204" pitchFamily="34" charset="0"/>
            </a:rPr>
            <a:t>Promotes the range of motion of the hips joints and the flexibility of the muscles in the pelvic girdle.</a:t>
          </a:r>
          <a:endParaRPr lang="en-IN" sz="700" b="1" dirty="0">
            <a:latin typeface="Calibri" panose="020F0502020204030204" pitchFamily="34" charset="0"/>
            <a:cs typeface="Calibri" panose="020F0502020204030204" pitchFamily="34" charset="0"/>
          </a:endParaRPr>
        </a:p>
      </dgm:t>
    </dgm:pt>
    <dgm:pt modelId="{DD916283-6E0C-49C1-BA2A-90AD00CD811F}" type="parTrans" cxnId="{514C850F-C6F9-4BE7-9367-1027F56DBEAD}">
      <dgm:prSet/>
      <dgm:spPr/>
      <dgm:t>
        <a:bodyPr/>
        <a:lstStyle/>
        <a:p>
          <a:endParaRPr lang="en-IN"/>
        </a:p>
      </dgm:t>
    </dgm:pt>
    <dgm:pt modelId="{63D50833-388F-46EF-8798-E27AD81E00CD}" type="sibTrans" cxnId="{514C850F-C6F9-4BE7-9367-1027F56DBEAD}">
      <dgm:prSet/>
      <dgm:spPr/>
      <dgm:t>
        <a:bodyPr/>
        <a:lstStyle/>
        <a:p>
          <a:endParaRPr lang="en-IN"/>
        </a:p>
      </dgm:t>
    </dgm:pt>
    <dgm:pt modelId="{0963A56F-63AC-4096-99D0-2CFFFD943FD9}">
      <dgm:prSet custT="1"/>
      <dgm:spPr/>
      <dgm:t>
        <a:bodyPr/>
        <a:lstStyle/>
        <a:p>
          <a:r>
            <a:rPr lang="en-IN" sz="700" b="1">
              <a:latin typeface="Calibri" panose="020F0502020204030204" pitchFamily="34" charset="0"/>
              <a:cs typeface="Calibri" panose="020F0502020204030204" pitchFamily="34" charset="0"/>
            </a:rPr>
            <a:t>Promotes the health of the reproductive organs</a:t>
          </a:r>
          <a:endParaRPr lang="en-IN" sz="700" b="1" dirty="0">
            <a:latin typeface="Calibri" panose="020F0502020204030204" pitchFamily="34" charset="0"/>
            <a:cs typeface="Calibri" panose="020F0502020204030204" pitchFamily="34" charset="0"/>
          </a:endParaRPr>
        </a:p>
      </dgm:t>
    </dgm:pt>
    <dgm:pt modelId="{D62586E1-9D98-4E0F-8236-CB09AF9C2F2F}" type="parTrans" cxnId="{6469D616-1DFC-454C-8B03-7CBAEFDB425E}">
      <dgm:prSet/>
      <dgm:spPr/>
      <dgm:t>
        <a:bodyPr/>
        <a:lstStyle/>
        <a:p>
          <a:endParaRPr lang="en-IN"/>
        </a:p>
      </dgm:t>
    </dgm:pt>
    <dgm:pt modelId="{0796218D-9DDD-4590-988F-1DBBCF9FF16B}" type="sibTrans" cxnId="{6469D616-1DFC-454C-8B03-7CBAEFDB425E}">
      <dgm:prSet/>
      <dgm:spPr/>
      <dgm:t>
        <a:bodyPr/>
        <a:lstStyle/>
        <a:p>
          <a:endParaRPr lang="en-IN"/>
        </a:p>
      </dgm:t>
    </dgm:pt>
    <dgm:pt modelId="{1F89CD54-6D7F-42DD-8467-085EB0441BE7}">
      <dgm:prSet custT="1"/>
      <dgm:spPr/>
      <dgm:t>
        <a:bodyPr/>
        <a:lstStyle/>
        <a:p>
          <a:r>
            <a:rPr lang="en-IN" sz="700" b="1" dirty="0">
              <a:latin typeface="Calibri" panose="020F0502020204030204" pitchFamily="34" charset="0"/>
              <a:cs typeface="Calibri" panose="020F0502020204030204" pitchFamily="34" charset="0"/>
            </a:rPr>
            <a:t>Brings the good postural health.</a:t>
          </a:r>
        </a:p>
      </dgm:t>
    </dgm:pt>
    <dgm:pt modelId="{53950568-FB8E-4A57-AE13-6795FB445FAA}" type="parTrans" cxnId="{2DBACCAE-E178-4564-AE26-F2A9932ADDCF}">
      <dgm:prSet/>
      <dgm:spPr/>
      <dgm:t>
        <a:bodyPr/>
        <a:lstStyle/>
        <a:p>
          <a:endParaRPr lang="en-IN"/>
        </a:p>
      </dgm:t>
    </dgm:pt>
    <dgm:pt modelId="{63A5848A-0350-4C7F-8654-E1F276F28419}" type="sibTrans" cxnId="{2DBACCAE-E178-4564-AE26-F2A9932ADDCF}">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20000" r="-20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BBA28004-FCCA-4B71-B091-550159646878}" srcId="{582869CF-56DB-4DE6-82D6-66A10E3E52B8}" destId="{19925E2F-71BE-4079-871D-5FA0953EC411}" srcOrd="6" destOrd="0" parTransId="{2768CA12-B22B-4A7F-B1B2-00435D7DB0E7}" sibTransId="{3F4F1996-D5C3-493F-BDDD-D54791574731}"/>
    <dgm:cxn modelId="{A1E9EB05-ECD0-4A4F-ADED-A5B3418EBF65}" srcId="{F73EA4FD-FBC6-47D8-8BB8-D6B9C322BFF7}" destId="{BD77660B-B2DF-4273-9A5B-7EA7B86200EA}" srcOrd="0" destOrd="0" parTransId="{2B3C20A6-15A7-48A5-B0C1-2E1F5270784F}" sibTransId="{7368FCA9-D28F-4238-A220-FFBCCE73971A}"/>
    <dgm:cxn modelId="{F24DD406-407C-4860-906F-DB2322A3E552}" type="presOf" srcId="{12991C2F-796E-407C-8A67-A9C83BFC5535}" destId="{316847A7-74E8-46A7-8F40-DE0B72522927}" srcOrd="0" destOrd="1" presId="urn:microsoft.com/office/officeart/2005/8/layout/radial2"/>
    <dgm:cxn modelId="{29DAD108-4B72-424C-9E2C-6C95FDE26ED0}" srcId="{F73EA4FD-FBC6-47D8-8BB8-D6B9C322BFF7}" destId="{4C16A549-40A0-4258-BE4C-9EA72DE28ED2}" srcOrd="3" destOrd="0" parTransId="{CF26E1F4-5A82-44CC-9C63-4D4367AEF123}" sibTransId="{D03EB220-C352-4D62-A3D1-A4EE451330F1}"/>
    <dgm:cxn modelId="{514C850F-C6F9-4BE7-9367-1027F56DBEAD}" srcId="{F73EA4FD-FBC6-47D8-8BB8-D6B9C322BFF7}" destId="{F6ECE443-037D-4C03-A665-6091B22800F3}" srcOrd="7" destOrd="0" parTransId="{DD916283-6E0C-49C1-BA2A-90AD00CD811F}" sibTransId="{63D50833-388F-46EF-8798-E27AD81E00CD}"/>
    <dgm:cxn modelId="{EAA66611-BAE8-4DCF-988F-50A688080229}" srcId="{582869CF-56DB-4DE6-82D6-66A10E3E52B8}" destId="{D0231E84-4318-47D5-B22E-C131630D4D4C}" srcOrd="1" destOrd="0" parTransId="{8E473926-70A6-4787-82F2-AB3886C77F06}" sibTransId="{014E95B1-99B2-4536-99A1-5EA32CD6BC67}"/>
    <dgm:cxn modelId="{3C280F16-95ED-4A2D-8737-0C44BEC8DD0F}" srcId="{F646110E-E344-4E83-B711-7146F06AF22E}" destId="{40FECCD7-D017-4A5E-9F71-70085482195B}" srcOrd="0" destOrd="0" parTransId="{A203C2BC-6AC9-4D32-91BF-2A20070D0AD2}" sibTransId="{0529E3CA-84F2-49A5-8171-47471364120A}"/>
    <dgm:cxn modelId="{6469D616-1DFC-454C-8B03-7CBAEFDB425E}" srcId="{F73EA4FD-FBC6-47D8-8BB8-D6B9C322BFF7}" destId="{0963A56F-63AC-4096-99D0-2CFFFD943FD9}" srcOrd="8" destOrd="0" parTransId="{D62586E1-9D98-4E0F-8236-CB09AF9C2F2F}" sibTransId="{0796218D-9DDD-4590-988F-1DBBCF9FF16B}"/>
    <dgm:cxn modelId="{AA9F3E22-F4AF-4DBF-80BD-80C7C2599F88}" type="presOf" srcId="{F73EA4FD-FBC6-47D8-8BB8-D6B9C322BFF7}" destId="{178E1FC9-2516-4B04-9EA6-3FDD38A9E786}" srcOrd="0" destOrd="0" presId="urn:microsoft.com/office/officeart/2005/8/layout/radial2"/>
    <dgm:cxn modelId="{907DB724-831F-4C7E-B5F7-987239CE1734}" type="presOf" srcId="{D0231E84-4318-47D5-B22E-C131630D4D4C}" destId="{D0D39BCB-D280-4276-8100-EB0BEEBB13AC}" srcOrd="0" destOrd="1" presId="urn:microsoft.com/office/officeart/2005/8/layout/radial2"/>
    <dgm:cxn modelId="{07755A36-51EE-4401-858F-E6ED4BE0EEAF}" srcId="{F73EA4FD-FBC6-47D8-8BB8-D6B9C322BFF7}" destId="{1F169E86-49F5-435F-AE91-24392181A6C3}" srcOrd="6" destOrd="0" parTransId="{B12F1EE8-FC55-43BB-939D-E4611DB8E12B}" sibTransId="{5EECA71C-48E8-484B-8FE6-ED702F4B15F7}"/>
    <dgm:cxn modelId="{D13A2537-E9F5-4421-B983-93DACFF31472}" srcId="{582869CF-56DB-4DE6-82D6-66A10E3E52B8}" destId="{8BF704E6-1DD7-4C82-A250-B511175455D3}" srcOrd="2" destOrd="0" parTransId="{BA2B1A9E-0930-451C-94D6-57F15FB9AB59}" sibTransId="{8D778005-1F8D-4C2A-8C01-8CAEF6CA1A79}"/>
    <dgm:cxn modelId="{0DD6CB3B-CC94-4DAF-BD10-F0DB5E34E2C7}" srcId="{F73EA4FD-FBC6-47D8-8BB8-D6B9C322BFF7}" destId="{8D4893A9-DC4E-4485-AA43-834DA7315CB1}" srcOrd="4" destOrd="0" parTransId="{E356EEA1-86D1-4393-A69F-077AD5EBB893}" sibTransId="{97CA45E0-2F51-4FAF-89DF-ACCE86906733}"/>
    <dgm:cxn modelId="{CD71125C-1BAE-4CE5-9540-AED3082E12CD}" type="presOf" srcId="{2CBB45E9-B7D5-48E8-B548-13AEBD491D81}" destId="{316847A7-74E8-46A7-8F40-DE0B72522927}" srcOrd="0" destOrd="2" presId="urn:microsoft.com/office/officeart/2005/8/layout/radial2"/>
    <dgm:cxn modelId="{1E721E60-5A4B-47A3-A500-B1240925F912}" type="presOf" srcId="{8D4893A9-DC4E-4485-AA43-834DA7315CB1}" destId="{316847A7-74E8-46A7-8F40-DE0B72522927}" srcOrd="0" destOrd="4"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462B1667-260E-4137-9D95-4CD87F4FCF41}" type="presOf" srcId="{1F169E86-49F5-435F-AE91-24392181A6C3}" destId="{316847A7-74E8-46A7-8F40-DE0B72522927}" srcOrd="0" destOrd="6" presId="urn:microsoft.com/office/officeart/2005/8/layout/radial2"/>
    <dgm:cxn modelId="{4CA0A06D-F7ED-4DD7-A65A-67F130720279}" type="presOf" srcId="{0250293C-5FC4-4728-9557-37FCDF1F4620}" destId="{D0D39BCB-D280-4276-8100-EB0BEEBB13AC}" srcOrd="0" destOrd="5" presId="urn:microsoft.com/office/officeart/2005/8/layout/radial2"/>
    <dgm:cxn modelId="{13D5E779-20DE-4F8B-847D-406018764C5C}" type="presOf" srcId="{0963A56F-63AC-4096-99D0-2CFFFD943FD9}" destId="{316847A7-74E8-46A7-8F40-DE0B72522927}" srcOrd="0" destOrd="8"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73E12784-46A3-406F-A263-EAC6BFFE8C5E}" type="presOf" srcId="{19925E2F-71BE-4079-871D-5FA0953EC411}" destId="{D0D39BCB-D280-4276-8100-EB0BEEBB13AC}" srcOrd="0" destOrd="6" presId="urn:microsoft.com/office/officeart/2005/8/layout/radial2"/>
    <dgm:cxn modelId="{D3FA198F-4DED-4BAC-AEC4-C5DB081B7BB7}" type="presOf" srcId="{F6ECE443-037D-4C03-A665-6091B22800F3}" destId="{316847A7-74E8-46A7-8F40-DE0B72522927}" srcOrd="0" destOrd="7" presId="urn:microsoft.com/office/officeart/2005/8/layout/radial2"/>
    <dgm:cxn modelId="{0CB76D97-BA3D-4315-AF0B-51A7999887AA}" type="presOf" srcId="{F646110E-E344-4E83-B711-7146F06AF22E}" destId="{38F3797C-4B2E-4751-84C1-6B01146A2E67}" srcOrd="0" destOrd="0" presId="urn:microsoft.com/office/officeart/2005/8/layout/radial2"/>
    <dgm:cxn modelId="{CEE635AA-84E8-4E11-9F27-C7924212C68C}" type="presOf" srcId="{CBCC5343-34DA-4B44-A539-BDFDC55CC354}" destId="{D0D39BCB-D280-4276-8100-EB0BEEBB13AC}" srcOrd="0" destOrd="4" presId="urn:microsoft.com/office/officeart/2005/8/layout/radial2"/>
    <dgm:cxn modelId="{EA9BC1AA-258B-4DCB-996C-A8C5458125BB}" srcId="{F73EA4FD-FBC6-47D8-8BB8-D6B9C322BFF7}" destId="{12991C2F-796E-407C-8A67-A9C83BFC5535}" srcOrd="1" destOrd="0" parTransId="{0BEAEAC3-DE4C-4C94-9AD6-2AC8AB711F71}" sibTransId="{5FB45FDF-1243-424A-840E-92280726FE8D}"/>
    <dgm:cxn modelId="{2317A5AB-FE7F-4EC3-B09A-3524C496A368}" type="presOf" srcId="{1F89CD54-6D7F-42DD-8467-085EB0441BE7}" destId="{316847A7-74E8-46A7-8F40-DE0B72522927}" srcOrd="0" destOrd="9" presId="urn:microsoft.com/office/officeart/2005/8/layout/radial2"/>
    <dgm:cxn modelId="{2DBACCAE-E178-4564-AE26-F2A9932ADDCF}" srcId="{F73EA4FD-FBC6-47D8-8BB8-D6B9C322BFF7}" destId="{1F89CD54-6D7F-42DD-8467-085EB0441BE7}" srcOrd="9" destOrd="0" parTransId="{53950568-FB8E-4A57-AE13-6795FB445FAA}" sibTransId="{63A5848A-0350-4C7F-8654-E1F276F28419}"/>
    <dgm:cxn modelId="{3A4AD4B0-EDB5-44F4-95AB-4892FA3CD513}" srcId="{582869CF-56DB-4DE6-82D6-66A10E3E52B8}" destId="{18209416-638C-44FB-99C1-0A2587E2B33F}" srcOrd="0" destOrd="0" parTransId="{C5CEDAC1-6CCB-412A-9F44-83964710B93D}" sibTransId="{66B8DFB9-1FEF-49B0-A3F5-F863DA631FEC}"/>
    <dgm:cxn modelId="{FD5F35B6-D155-41DC-8037-D357A1D58586}" type="presOf" srcId="{4C16A549-40A0-4258-BE4C-9EA72DE28ED2}" destId="{316847A7-74E8-46A7-8F40-DE0B72522927}" srcOrd="0" destOrd="3" presId="urn:microsoft.com/office/officeart/2005/8/layout/radial2"/>
    <dgm:cxn modelId="{EC4FDBB6-BF0A-4042-8863-D899F4B8F028}" srcId="{582869CF-56DB-4DE6-82D6-66A10E3E52B8}" destId="{E546CEE8-5C50-4C2D-AA8E-116D7345A6D7}" srcOrd="3" destOrd="0" parTransId="{F7D7C63B-39E5-455D-A277-AE60C99BDB32}" sibTransId="{9FD8557F-06FF-46ED-912D-B747C2769CD2}"/>
    <dgm:cxn modelId="{D0358FBD-2D40-40E3-857A-B888415056B7}" type="presOf" srcId="{582869CF-56DB-4DE6-82D6-66A10E3E52B8}" destId="{9B406717-2D20-43A3-89E4-33B520B29F9E}" srcOrd="0" destOrd="0" presId="urn:microsoft.com/office/officeart/2005/8/layout/radial2"/>
    <dgm:cxn modelId="{1F4820C4-538E-4CA4-B719-33936F54BD0F}" srcId="{582869CF-56DB-4DE6-82D6-66A10E3E52B8}" destId="{0250293C-5FC4-4728-9557-37FCDF1F4620}" srcOrd="5" destOrd="0" parTransId="{E3CB18E8-8F5C-4387-A290-F8CD145101F1}" sibTransId="{734A8712-5BB9-4D0D-AD77-FD79E5FFBDCE}"/>
    <dgm:cxn modelId="{F51207D0-A336-4783-B77D-A39B66C7EA5D}" srcId="{8D8EEA33-04F2-48EA-82AC-E38FDF673240}" destId="{582869CF-56DB-4DE6-82D6-66A10E3E52B8}" srcOrd="0" destOrd="0" parTransId="{05B63CD2-6606-43A7-81AC-699F9409A1A8}" sibTransId="{60FA756F-FB22-444A-920C-D2F70E8EDE41}"/>
    <dgm:cxn modelId="{734093D1-5098-4124-92A7-719279EBA1A1}" srcId="{F73EA4FD-FBC6-47D8-8BB8-D6B9C322BFF7}" destId="{8371AE98-5BAE-49E5-9A81-B8F04758374F}" srcOrd="5" destOrd="0" parTransId="{692C5EDC-E1B7-4B61-B7C3-C9F3F344D875}" sibTransId="{C2903A19-7B80-48C5-8BF0-7D7347B26F16}"/>
    <dgm:cxn modelId="{5D5574D5-8839-41A4-A289-AD64D724D78E}" type="presOf" srcId="{8BF704E6-1DD7-4C82-A250-B511175455D3}" destId="{D0D39BCB-D280-4276-8100-EB0BEEBB13AC}" srcOrd="0" destOrd="2" presId="urn:microsoft.com/office/officeart/2005/8/layout/radial2"/>
    <dgm:cxn modelId="{9310DCDA-18D1-4D9B-A5CA-F901836EC194}" srcId="{582869CF-56DB-4DE6-82D6-66A10E3E52B8}" destId="{CBCC5343-34DA-4B44-A539-BDFDC55CC354}" srcOrd="4" destOrd="0" parTransId="{5244E7D6-9AAC-469D-9047-05F50616A07F}" sibTransId="{EFAD3F94-15F5-4A6E-89AF-D02F943F0D85}"/>
    <dgm:cxn modelId="{83EB0AEE-9D24-4A74-A4F8-35311049C464}" srcId="{8D8EEA33-04F2-48EA-82AC-E38FDF673240}" destId="{F73EA4FD-FBC6-47D8-8BB8-D6B9C322BFF7}" srcOrd="1" destOrd="0" parTransId="{C50232A6-87B0-4F2A-9BDE-7F8DCE3483DC}" sibTransId="{82AFA0DA-608A-4DE4-A5BC-9087810B2FDC}"/>
    <dgm:cxn modelId="{75C4EFF0-5CA2-449C-B598-3B1DA794338F}" type="presOf" srcId="{E546CEE8-5C50-4C2D-AA8E-116D7345A6D7}" destId="{D0D39BCB-D280-4276-8100-EB0BEEBB13AC}" srcOrd="0" destOrd="3" presId="urn:microsoft.com/office/officeart/2005/8/layout/radial2"/>
    <dgm:cxn modelId="{27CB59F4-2FB2-4F44-A268-E9BCB6A18983}" type="presOf" srcId="{8D8EEA33-04F2-48EA-82AC-E38FDF673240}" destId="{4ADA125B-DF7E-4142-883D-730E480B2EB9}" srcOrd="0" destOrd="0" presId="urn:microsoft.com/office/officeart/2005/8/layout/radial2"/>
    <dgm:cxn modelId="{701BBBFA-E4F0-4DB0-A357-E81647827901}" srcId="{F73EA4FD-FBC6-47D8-8BB8-D6B9C322BFF7}" destId="{2CBB45E9-B7D5-48E8-B548-13AEBD491D81}" srcOrd="2" destOrd="0" parTransId="{9491AEA2-3F37-4158-9AA8-5DC1CB3BE96E}" sibTransId="{7D000BD6-D3B6-4B07-9C14-89AA13190581}"/>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512D31FD-22CF-4D30-AEA8-A9E195C22070}" type="presOf" srcId="{8371AE98-5BAE-49E5-9A81-B8F04758374F}" destId="{316847A7-74E8-46A7-8F40-DE0B72522927}" srcOrd="0" destOrd="5"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Backache: Individuals who are experiencing backache shouldn't stay in this position for more than 5 mins.</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a:latin typeface="Calibri" panose="020F0502020204030204" pitchFamily="34" charset="0"/>
              <a:cs typeface="Calibri" panose="020F0502020204030204" pitchFamily="34" charset="0"/>
            </a:rPr>
            <a:t>Being a meditative pose it has relaxing effects on mind and body.</a:t>
          </a:r>
          <a:endParaRPr lang="en-IN" sz="900" b="1" dirty="0">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700" b="1">
              <a:latin typeface="Calibri" panose="020F0502020204030204" pitchFamily="34" charset="0"/>
              <a:cs typeface="Calibri" panose="020F0502020204030204" pitchFamily="34" charset="0"/>
            </a:rPr>
            <a:t>Rest the outer edge of your feet on the floor.</a:t>
          </a:r>
          <a:endParaRPr lang="en-IN" sz="7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9D32445E-7AAE-4A00-A3D8-5308C4F7A2F7}">
      <dgm:prSet custT="1"/>
      <dgm:spPr/>
      <dgm:t>
        <a:bodyPr/>
        <a:lstStyle/>
        <a:p>
          <a:r>
            <a:rPr lang="en-IN" sz="700" b="1">
              <a:latin typeface="Calibri" panose="020F0502020204030204" pitchFamily="34" charset="0"/>
              <a:cs typeface="Calibri" panose="020F0502020204030204" pitchFamily="34" charset="0"/>
            </a:rPr>
            <a:t>Adjust the body and legs to get comfortable in the pose.</a:t>
          </a:r>
          <a:endParaRPr lang="en-IN" sz="700" b="1" dirty="0">
            <a:latin typeface="Calibri" panose="020F0502020204030204" pitchFamily="34" charset="0"/>
            <a:cs typeface="Calibri" panose="020F0502020204030204" pitchFamily="34" charset="0"/>
          </a:endParaRPr>
        </a:p>
      </dgm:t>
    </dgm:pt>
    <dgm:pt modelId="{28B5FB3E-6778-4113-AB2C-AAD61396DCE2}" type="parTrans" cxnId="{686F6C4C-4776-4AA5-8974-90B8BDF73ABC}">
      <dgm:prSet/>
      <dgm:spPr/>
      <dgm:t>
        <a:bodyPr/>
        <a:lstStyle/>
        <a:p>
          <a:endParaRPr lang="en-IN"/>
        </a:p>
      </dgm:t>
    </dgm:pt>
    <dgm:pt modelId="{A6CB1E7E-F5BA-4BB9-A2B5-935B0CA7C391}" type="sibTrans" cxnId="{686F6C4C-4776-4AA5-8974-90B8BDF73ABC}">
      <dgm:prSet/>
      <dgm:spPr/>
      <dgm:t>
        <a:bodyPr/>
        <a:lstStyle/>
        <a:p>
          <a:endParaRPr lang="en-IN"/>
        </a:p>
      </dgm:t>
    </dgm:pt>
    <dgm:pt modelId="{7A849BB5-F90F-4163-A879-1B3BE598D61A}">
      <dgm:prSet custT="1"/>
      <dgm:spPr/>
      <dgm:t>
        <a:bodyPr/>
        <a:lstStyle/>
        <a:p>
          <a:r>
            <a:rPr lang="en-IN" sz="700" b="1">
              <a:latin typeface="Calibri" panose="020F0502020204030204" pitchFamily="34" charset="0"/>
              <a:cs typeface="Calibri" panose="020F0502020204030204" pitchFamily="34" charset="0"/>
            </a:rPr>
            <a:t>The head, neck and spine must be erect (without strain).</a:t>
          </a:r>
          <a:endParaRPr lang="en-IN" sz="700" b="1" dirty="0">
            <a:latin typeface="Calibri" panose="020F0502020204030204" pitchFamily="34" charset="0"/>
            <a:cs typeface="Calibri" panose="020F0502020204030204" pitchFamily="34" charset="0"/>
          </a:endParaRPr>
        </a:p>
      </dgm:t>
    </dgm:pt>
    <dgm:pt modelId="{3B4D21B1-A6C5-45D8-A344-290C720B4CB3}" type="parTrans" cxnId="{39ABA071-0361-4F44-B93D-C0E117126DFF}">
      <dgm:prSet/>
      <dgm:spPr/>
      <dgm:t>
        <a:bodyPr/>
        <a:lstStyle/>
        <a:p>
          <a:endParaRPr lang="en-IN"/>
        </a:p>
      </dgm:t>
    </dgm:pt>
    <dgm:pt modelId="{EBB95ABC-C407-4950-9D06-A96177149BC9}" type="sibTrans" cxnId="{39ABA071-0361-4F44-B93D-C0E117126DFF}">
      <dgm:prSet/>
      <dgm:spPr/>
      <dgm:t>
        <a:bodyPr/>
        <a:lstStyle/>
        <a:p>
          <a:endParaRPr lang="en-IN"/>
        </a:p>
      </dgm:t>
    </dgm:pt>
    <dgm:pt modelId="{1290A415-6E4A-402C-A79E-4BD78C631940}">
      <dgm:prSet custT="1"/>
      <dgm:spPr/>
      <dgm:t>
        <a:bodyPr/>
        <a:lstStyle/>
        <a:p>
          <a:r>
            <a:rPr lang="en-IN" sz="700" b="1">
              <a:latin typeface="Calibri" panose="020F0502020204030204" pitchFamily="34" charset="0"/>
              <a:cs typeface="Calibri" panose="020F0502020204030204" pitchFamily="34" charset="0"/>
            </a:rPr>
            <a:t>Place the palms on the knees or thighs.</a:t>
          </a:r>
          <a:endParaRPr lang="en-IN" sz="700" b="1" dirty="0">
            <a:latin typeface="Calibri" panose="020F0502020204030204" pitchFamily="34" charset="0"/>
            <a:cs typeface="Calibri" panose="020F0502020204030204" pitchFamily="34" charset="0"/>
          </a:endParaRPr>
        </a:p>
      </dgm:t>
    </dgm:pt>
    <dgm:pt modelId="{808AF30D-A0A2-467A-A41B-64373D9547DE}" type="parTrans" cxnId="{1C9BFE10-DD1D-4E28-A831-EAC2D80EFC98}">
      <dgm:prSet/>
      <dgm:spPr/>
      <dgm:t>
        <a:bodyPr/>
        <a:lstStyle/>
        <a:p>
          <a:endParaRPr lang="en-IN"/>
        </a:p>
      </dgm:t>
    </dgm:pt>
    <dgm:pt modelId="{024823B1-B844-42D2-BC14-CD58527260AD}" type="sibTrans" cxnId="{1C9BFE10-DD1D-4E28-A831-EAC2D80EFC98}">
      <dgm:prSet/>
      <dgm:spPr/>
      <dgm:t>
        <a:bodyPr/>
        <a:lstStyle/>
        <a:p>
          <a:endParaRPr lang="en-IN"/>
        </a:p>
      </dgm:t>
    </dgm:pt>
    <dgm:pt modelId="{2886EAE8-2678-4721-9B1C-A408C25E9BA2}">
      <dgm:prSet custT="1"/>
      <dgm:spPr/>
      <dgm:t>
        <a:bodyPr/>
        <a:lstStyle/>
        <a:p>
          <a:r>
            <a:rPr lang="en-IN" sz="700" b="1">
              <a:latin typeface="Calibri" panose="020F0502020204030204" pitchFamily="34" charset="0"/>
              <a:cs typeface="Calibri" panose="020F0502020204030204" pitchFamily="34" charset="0"/>
            </a:rPr>
            <a:t>Keep the shoulder relaxed and elbows a bit bent.</a:t>
          </a:r>
          <a:endParaRPr lang="en-IN" sz="700" b="1" dirty="0">
            <a:latin typeface="Calibri" panose="020F0502020204030204" pitchFamily="34" charset="0"/>
            <a:cs typeface="Calibri" panose="020F0502020204030204" pitchFamily="34" charset="0"/>
          </a:endParaRPr>
        </a:p>
      </dgm:t>
    </dgm:pt>
    <dgm:pt modelId="{9B4D7C29-FEC8-40C6-9C1C-BAE3C01A7D7C}" type="parTrans" cxnId="{A0056C3E-EDA8-48B1-AA0A-8EAF30375465}">
      <dgm:prSet/>
      <dgm:spPr/>
      <dgm:t>
        <a:bodyPr/>
        <a:lstStyle/>
        <a:p>
          <a:endParaRPr lang="en-IN"/>
        </a:p>
      </dgm:t>
    </dgm:pt>
    <dgm:pt modelId="{BCF4059C-4A93-40D9-AC3A-C02463783D6B}" type="sibTrans" cxnId="{A0056C3E-EDA8-48B1-AA0A-8EAF30375465}">
      <dgm:prSet/>
      <dgm:spPr/>
      <dgm:t>
        <a:bodyPr/>
        <a:lstStyle/>
        <a:p>
          <a:endParaRPr lang="en-IN"/>
        </a:p>
      </dgm:t>
    </dgm:pt>
    <dgm:pt modelId="{04167C56-FA53-411F-A319-6336087E5BD2}">
      <dgm:prSet custT="1"/>
      <dgm:spPr/>
      <dgm:t>
        <a:bodyPr/>
        <a:lstStyle/>
        <a:p>
          <a:r>
            <a:rPr lang="en-IN" sz="700" b="1">
              <a:latin typeface="Calibri" panose="020F0502020204030204" pitchFamily="34" charset="0"/>
              <a:cs typeface="Calibri" panose="020F0502020204030204" pitchFamily="34" charset="0"/>
            </a:rPr>
            <a:t>Close your eyes and relax the whole body, take slow and deep breaths.</a:t>
          </a:r>
          <a:endParaRPr lang="en-IN" sz="700" b="1" dirty="0">
            <a:latin typeface="Calibri" panose="020F0502020204030204" pitchFamily="34" charset="0"/>
            <a:cs typeface="Calibri" panose="020F0502020204030204" pitchFamily="34" charset="0"/>
          </a:endParaRPr>
        </a:p>
      </dgm:t>
    </dgm:pt>
    <dgm:pt modelId="{3CA3A149-5D50-4447-ACE4-391F21C7043A}" type="parTrans" cxnId="{56A9BE0E-F473-4F7D-9773-944FC96F8149}">
      <dgm:prSet/>
      <dgm:spPr/>
      <dgm:t>
        <a:bodyPr/>
        <a:lstStyle/>
        <a:p>
          <a:endParaRPr lang="en-IN"/>
        </a:p>
      </dgm:t>
    </dgm:pt>
    <dgm:pt modelId="{EEF2428B-825F-47AC-BC6A-FCB42101AA79}" type="sibTrans" cxnId="{56A9BE0E-F473-4F7D-9773-944FC96F8149}">
      <dgm:prSet/>
      <dgm:spPr/>
      <dgm:t>
        <a:bodyPr/>
        <a:lstStyle/>
        <a:p>
          <a:endParaRPr lang="en-IN"/>
        </a:p>
      </dgm:t>
    </dgm:pt>
    <dgm:pt modelId="{D25AC72E-74A2-4A44-BDD9-0FF8E90BF26A}">
      <dgm:prSet custT="1"/>
      <dgm:spPr/>
      <dgm:t>
        <a:bodyPr/>
        <a:lstStyle/>
        <a:p>
          <a:r>
            <a:rPr lang="en-IN" sz="700" b="1">
              <a:latin typeface="Calibri" panose="020F0502020204030204" pitchFamily="34" charset="0"/>
              <a:cs typeface="Calibri" panose="020F0502020204030204" pitchFamily="34" charset="0"/>
            </a:rPr>
            <a:t>Feel each and every breath moving in and out of the body.</a:t>
          </a:r>
          <a:endParaRPr lang="en-IN" sz="700" b="1" dirty="0">
            <a:latin typeface="Calibri" panose="020F0502020204030204" pitchFamily="34" charset="0"/>
            <a:cs typeface="Calibri" panose="020F0502020204030204" pitchFamily="34" charset="0"/>
          </a:endParaRPr>
        </a:p>
      </dgm:t>
    </dgm:pt>
    <dgm:pt modelId="{B2C4E9D0-DBD3-452C-AC38-E12E74FC0845}" type="parTrans" cxnId="{91CAA815-4238-467D-9965-F11DDD56DC15}">
      <dgm:prSet/>
      <dgm:spPr/>
      <dgm:t>
        <a:bodyPr/>
        <a:lstStyle/>
        <a:p>
          <a:endParaRPr lang="en-IN"/>
        </a:p>
      </dgm:t>
    </dgm:pt>
    <dgm:pt modelId="{E48E7923-D3F9-4921-B63D-C258AD6A23FA}" type="sibTrans" cxnId="{91CAA815-4238-467D-9965-F11DDD56DC15}">
      <dgm:prSet/>
      <dgm:spPr/>
      <dgm:t>
        <a:bodyPr/>
        <a:lstStyle/>
        <a:p>
          <a:endParaRPr lang="en-IN"/>
        </a:p>
      </dgm:t>
    </dgm:pt>
    <dgm:pt modelId="{5CB6D6CB-A296-416D-B34F-82102C858FA1}">
      <dgm:prSet custT="1"/>
      <dgm:spPr/>
      <dgm:t>
        <a:bodyPr/>
        <a:lstStyle/>
        <a:p>
          <a:r>
            <a:rPr lang="en-IN" sz="700" b="1">
              <a:latin typeface="Calibri" panose="020F0502020204030204" pitchFamily="34" charset="0"/>
              <a:cs typeface="Calibri" panose="020F0502020204030204" pitchFamily="34" charset="0"/>
            </a:rPr>
            <a:t>Practice for a minute or less if you feel discomfort.</a:t>
          </a:r>
          <a:endParaRPr lang="en-IN" sz="700" b="1" dirty="0">
            <a:latin typeface="Calibri" panose="020F0502020204030204" pitchFamily="34" charset="0"/>
            <a:cs typeface="Calibri" panose="020F0502020204030204" pitchFamily="34" charset="0"/>
          </a:endParaRPr>
        </a:p>
      </dgm:t>
    </dgm:pt>
    <dgm:pt modelId="{BF581C6B-9C71-4F5F-B7F8-CC091764C5D2}" type="parTrans" cxnId="{8E1F2791-3A4B-4C17-B1C6-BBEE5A324E23}">
      <dgm:prSet/>
      <dgm:spPr/>
      <dgm:t>
        <a:bodyPr/>
        <a:lstStyle/>
        <a:p>
          <a:endParaRPr lang="en-IN"/>
        </a:p>
      </dgm:t>
    </dgm:pt>
    <dgm:pt modelId="{F1BA5553-A71A-4989-85CD-F838F9B776E4}" type="sibTrans" cxnId="{8E1F2791-3A4B-4C17-B1C6-BBEE5A324E23}">
      <dgm:prSet/>
      <dgm:spPr/>
      <dgm:t>
        <a:bodyPr/>
        <a:lstStyle/>
        <a:p>
          <a:endParaRPr lang="en-IN"/>
        </a:p>
      </dgm:t>
    </dgm:pt>
    <dgm:pt modelId="{089AFEE8-349E-41B4-A66E-8160AB0B8531}">
      <dgm:prSet custT="1"/>
      <dgm:spPr/>
      <dgm:t>
        <a:bodyPr/>
        <a:lstStyle/>
        <a:p>
          <a:r>
            <a:rPr lang="en-IN" sz="700" b="1" dirty="0">
              <a:latin typeface="Calibri" panose="020F0502020204030204" pitchFamily="34" charset="0"/>
              <a:cs typeface="Calibri" panose="020F0502020204030204" pitchFamily="34" charset="0"/>
            </a:rPr>
            <a:t>Practice twice by interchanging the position of the legs.</a:t>
          </a:r>
        </a:p>
      </dgm:t>
    </dgm:pt>
    <dgm:pt modelId="{F88B6057-7D88-4555-886D-98AA277A457B}" type="parTrans" cxnId="{D643B4C2-C5D9-49F2-AC35-44BD634E93FD}">
      <dgm:prSet/>
      <dgm:spPr/>
      <dgm:t>
        <a:bodyPr/>
        <a:lstStyle/>
        <a:p>
          <a:endParaRPr lang="en-IN"/>
        </a:p>
      </dgm:t>
    </dgm:pt>
    <dgm:pt modelId="{1E5D6590-57E9-4430-9CCB-2DBB3F9AEEA2}" type="sibTrans" cxnId="{D643B4C2-C5D9-49F2-AC35-44BD634E93FD}">
      <dgm:prSet/>
      <dgm:spPr/>
      <dgm:t>
        <a:bodyPr/>
        <a:lstStyle/>
        <a:p>
          <a:endParaRPr lang="en-IN"/>
        </a:p>
      </dgm:t>
    </dgm:pt>
    <dgm:pt modelId="{2FC5A609-67CC-462F-8F3E-06441DFEC60D}">
      <dgm:prSet custT="1"/>
      <dgm:spPr/>
      <dgm:t>
        <a:bodyPr/>
        <a:lstStyle/>
        <a:p>
          <a:r>
            <a:rPr lang="en-IN" sz="900" b="1">
              <a:latin typeface="Calibri" panose="020F0502020204030204" pitchFamily="34" charset="0"/>
              <a:cs typeface="Calibri" panose="020F0502020204030204" pitchFamily="34" charset="0"/>
            </a:rPr>
            <a:t>Works as a preparatory pose for more difficult meditative poses.</a:t>
          </a:r>
          <a:endParaRPr lang="en-IN" sz="900" b="1" dirty="0">
            <a:latin typeface="Calibri" panose="020F0502020204030204" pitchFamily="34" charset="0"/>
            <a:cs typeface="Calibri" panose="020F0502020204030204" pitchFamily="34" charset="0"/>
          </a:endParaRPr>
        </a:p>
      </dgm:t>
    </dgm:pt>
    <dgm:pt modelId="{905F2490-E763-4EF7-B773-DD65FD4CE688}" type="parTrans" cxnId="{4FEC9A62-9B6F-4DA0-A88A-0D85660E4B85}">
      <dgm:prSet/>
      <dgm:spPr/>
      <dgm:t>
        <a:bodyPr/>
        <a:lstStyle/>
        <a:p>
          <a:endParaRPr lang="en-IN"/>
        </a:p>
      </dgm:t>
    </dgm:pt>
    <dgm:pt modelId="{24343584-2223-44AE-812D-2463E384B118}" type="sibTrans" cxnId="{4FEC9A62-9B6F-4DA0-A88A-0D85660E4B85}">
      <dgm:prSet/>
      <dgm:spPr/>
      <dgm:t>
        <a:bodyPr/>
        <a:lstStyle/>
        <a:p>
          <a:endParaRPr lang="en-IN"/>
        </a:p>
      </dgm:t>
    </dgm:pt>
    <dgm:pt modelId="{0131CC71-3586-4A32-B44B-7A51ACD2D8F2}">
      <dgm:prSet custT="1"/>
      <dgm:spPr/>
      <dgm:t>
        <a:bodyPr/>
        <a:lstStyle/>
        <a:p>
          <a:r>
            <a:rPr lang="en-IN" sz="900" b="1">
              <a:latin typeface="Calibri" panose="020F0502020204030204" pitchFamily="34" charset="0"/>
              <a:cs typeface="Calibri" panose="020F0502020204030204" pitchFamily="34" charset="0"/>
            </a:rPr>
            <a:t>Builds physical and mental balance.</a:t>
          </a:r>
          <a:endParaRPr lang="en-IN" sz="900" b="1" dirty="0">
            <a:latin typeface="Calibri" panose="020F0502020204030204" pitchFamily="34" charset="0"/>
            <a:cs typeface="Calibri" panose="020F0502020204030204" pitchFamily="34" charset="0"/>
          </a:endParaRPr>
        </a:p>
      </dgm:t>
    </dgm:pt>
    <dgm:pt modelId="{D714B74B-9332-4517-BE28-A46769370E9C}" type="parTrans" cxnId="{25E11E86-7074-45F5-A0E4-494DE5734F10}">
      <dgm:prSet/>
      <dgm:spPr/>
      <dgm:t>
        <a:bodyPr/>
        <a:lstStyle/>
        <a:p>
          <a:endParaRPr lang="en-IN"/>
        </a:p>
      </dgm:t>
    </dgm:pt>
    <dgm:pt modelId="{DB507588-B599-46E8-9FB1-00762879351C}" type="sibTrans" cxnId="{25E11E86-7074-45F5-A0E4-494DE5734F10}">
      <dgm:prSet/>
      <dgm:spPr/>
      <dgm:t>
        <a:bodyPr/>
        <a:lstStyle/>
        <a:p>
          <a:endParaRPr lang="en-IN"/>
        </a:p>
      </dgm:t>
    </dgm:pt>
    <dgm:pt modelId="{779AC4C5-7AFE-464C-8DD8-C4441E6648CC}">
      <dgm:prSet custT="1"/>
      <dgm:spPr/>
      <dgm:t>
        <a:bodyPr/>
        <a:lstStyle/>
        <a:p>
          <a:r>
            <a:rPr lang="en-IN" sz="900" b="1">
              <a:latin typeface="Calibri" panose="020F0502020204030204" pitchFamily="34" charset="0"/>
              <a:cs typeface="Calibri" panose="020F0502020204030204" pitchFamily="34" charset="0"/>
            </a:rPr>
            <a:t>Helpful in reducing stress and anxiety.</a:t>
          </a:r>
          <a:endParaRPr lang="en-IN" sz="900" b="1" dirty="0">
            <a:latin typeface="Calibri" panose="020F0502020204030204" pitchFamily="34" charset="0"/>
            <a:cs typeface="Calibri" panose="020F0502020204030204" pitchFamily="34" charset="0"/>
          </a:endParaRPr>
        </a:p>
      </dgm:t>
    </dgm:pt>
    <dgm:pt modelId="{EEADC2B9-4C25-4272-94E4-FC20D219F388}" type="parTrans" cxnId="{810EFCFD-D21B-44CB-8086-8A2A0F0E58AA}">
      <dgm:prSet/>
      <dgm:spPr/>
      <dgm:t>
        <a:bodyPr/>
        <a:lstStyle/>
        <a:p>
          <a:endParaRPr lang="en-IN"/>
        </a:p>
      </dgm:t>
    </dgm:pt>
    <dgm:pt modelId="{1FBB2CBB-2A70-476F-8389-3BB47D38A205}" type="sibTrans" cxnId="{810EFCFD-D21B-44CB-8086-8A2A0F0E58AA}">
      <dgm:prSet/>
      <dgm:spPr/>
      <dgm:t>
        <a:bodyPr/>
        <a:lstStyle/>
        <a:p>
          <a:endParaRPr lang="en-IN"/>
        </a:p>
      </dgm:t>
    </dgm:pt>
    <dgm:pt modelId="{82FC3874-D3D9-457F-9770-04ECB7E0962D}">
      <dgm:prSet custT="1"/>
      <dgm:spPr/>
      <dgm:t>
        <a:bodyPr/>
        <a:lstStyle/>
        <a:p>
          <a:r>
            <a:rPr lang="en-IN" sz="900" b="1">
              <a:latin typeface="Calibri" panose="020F0502020204030204" pitchFamily="34" charset="0"/>
              <a:cs typeface="Calibri" panose="020F0502020204030204" pitchFamily="34" charset="0"/>
            </a:rPr>
            <a:t>Excellent for people having a stiff body.</a:t>
          </a:r>
          <a:endParaRPr lang="en-IN" sz="900" b="1" dirty="0">
            <a:latin typeface="Calibri" panose="020F0502020204030204" pitchFamily="34" charset="0"/>
            <a:cs typeface="Calibri" panose="020F0502020204030204" pitchFamily="34" charset="0"/>
          </a:endParaRPr>
        </a:p>
      </dgm:t>
    </dgm:pt>
    <dgm:pt modelId="{16267EFA-12E3-4183-9E26-BC9BA349A6F8}" type="parTrans" cxnId="{66DAB017-EAEB-4CFC-AB80-43D68CC3E0B8}">
      <dgm:prSet/>
      <dgm:spPr/>
      <dgm:t>
        <a:bodyPr/>
        <a:lstStyle/>
        <a:p>
          <a:endParaRPr lang="en-IN"/>
        </a:p>
      </dgm:t>
    </dgm:pt>
    <dgm:pt modelId="{63D62B1F-DF0C-4BA5-84B7-1B3B834266E0}" type="sibTrans" cxnId="{66DAB017-EAEB-4CFC-AB80-43D68CC3E0B8}">
      <dgm:prSet/>
      <dgm:spPr/>
      <dgm:t>
        <a:bodyPr/>
        <a:lstStyle/>
        <a:p>
          <a:endParaRPr lang="en-IN"/>
        </a:p>
      </dgm:t>
    </dgm:pt>
    <dgm:pt modelId="{B7B6781D-E54F-4697-BB5A-B8E15F717262}">
      <dgm:prSet custT="1"/>
      <dgm:spPr/>
      <dgm:t>
        <a:bodyPr/>
        <a:lstStyle/>
        <a:p>
          <a:r>
            <a:rPr lang="en-IN" sz="900" b="1">
              <a:latin typeface="Calibri" panose="020F0502020204030204" pitchFamily="34" charset="0"/>
              <a:cs typeface="Calibri" panose="020F0502020204030204" pitchFamily="34" charset="0"/>
            </a:rPr>
            <a:t>Creates flexibility in ankle, knee and hip joints.</a:t>
          </a:r>
          <a:endParaRPr lang="en-IN" sz="900" b="1" dirty="0">
            <a:latin typeface="Calibri" panose="020F0502020204030204" pitchFamily="34" charset="0"/>
            <a:cs typeface="Calibri" panose="020F0502020204030204" pitchFamily="34" charset="0"/>
          </a:endParaRPr>
        </a:p>
      </dgm:t>
    </dgm:pt>
    <dgm:pt modelId="{3E747672-A722-4CDF-A174-F51981107DB7}" type="parTrans" cxnId="{79D7A8F3-D8A9-4036-9B7A-04163D84D910}">
      <dgm:prSet/>
      <dgm:spPr/>
      <dgm:t>
        <a:bodyPr/>
        <a:lstStyle/>
        <a:p>
          <a:endParaRPr lang="en-IN"/>
        </a:p>
      </dgm:t>
    </dgm:pt>
    <dgm:pt modelId="{7CD56791-2F9E-4052-A4FD-41DD576BFFD7}" type="sibTrans" cxnId="{79D7A8F3-D8A9-4036-9B7A-04163D84D910}">
      <dgm:prSet/>
      <dgm:spPr/>
      <dgm:t>
        <a:bodyPr/>
        <a:lstStyle/>
        <a:p>
          <a:endParaRPr lang="en-IN"/>
        </a:p>
      </dgm:t>
    </dgm:pt>
    <dgm:pt modelId="{454DD9F9-ACBE-429B-8B7F-8CE21FD30EAD}">
      <dgm:prSet custT="1"/>
      <dgm:spPr/>
      <dgm:t>
        <a:bodyPr/>
        <a:lstStyle/>
        <a:p>
          <a:r>
            <a:rPr lang="en-IN" sz="900" b="1" dirty="0">
              <a:latin typeface="Calibri" panose="020F0502020204030204" pitchFamily="34" charset="0"/>
              <a:cs typeface="Calibri" panose="020F0502020204030204" pitchFamily="34" charset="0"/>
            </a:rPr>
            <a:t>Improves concentration for achieving an effective meditation practice. </a:t>
          </a:r>
        </a:p>
      </dgm:t>
    </dgm:pt>
    <dgm:pt modelId="{51908E86-394B-445C-9814-01E619004778}" type="parTrans" cxnId="{4C34CADD-DFBC-4E95-9982-FE3BBE87B9AB}">
      <dgm:prSet/>
      <dgm:spPr/>
      <dgm:t>
        <a:bodyPr/>
        <a:lstStyle/>
        <a:p>
          <a:endParaRPr lang="en-IN"/>
        </a:p>
      </dgm:t>
    </dgm:pt>
    <dgm:pt modelId="{9DBF679C-DF95-407B-A2D0-548E7BA96208}" type="sibTrans" cxnId="{4C34CADD-DFBC-4E95-9982-FE3BBE87B9AB}">
      <dgm:prSet/>
      <dgm:spPr/>
      <dgm:t>
        <a:bodyPr/>
        <a:lstStyle/>
        <a:p>
          <a:endParaRPr lang="en-IN"/>
        </a:p>
      </dgm:t>
    </dgm:pt>
    <dgm:pt modelId="{6E6AFCE2-C023-4236-91DF-B8B0D626FFDB}">
      <dgm:prSet custT="1"/>
      <dgm:spPr/>
      <dgm:t>
        <a:bodyPr/>
        <a:lstStyle/>
        <a:p>
          <a:r>
            <a:rPr lang="en-IN" sz="1000" b="1" dirty="0">
              <a:solidFill>
                <a:srgbClr val="FF0000"/>
              </a:solidFill>
              <a:latin typeface="Calibri" panose="020F0502020204030204" pitchFamily="34" charset="0"/>
              <a:cs typeface="Calibri" panose="020F0502020204030204" pitchFamily="34" charset="0"/>
            </a:rPr>
            <a:t>Arthritis in Knees: Someone with severe arthritis would find it difficult to sit on the floor as there would be too much pressure at the knees.</a:t>
          </a:r>
        </a:p>
      </dgm:t>
    </dgm:pt>
    <dgm:pt modelId="{4B0D38D5-4221-4ED9-AD3E-ECF323B4F049}" type="parTrans" cxnId="{2AECCEF9-EF92-4264-8D97-D8514B59340C}">
      <dgm:prSet/>
      <dgm:spPr/>
      <dgm:t>
        <a:bodyPr/>
        <a:lstStyle/>
        <a:p>
          <a:endParaRPr lang="en-IN"/>
        </a:p>
      </dgm:t>
    </dgm:pt>
    <dgm:pt modelId="{6F6A5B87-754E-4BFC-9EEE-2DD56C9BD394}" type="sibTrans" cxnId="{2AECCEF9-EF92-4264-8D97-D8514B59340C}">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42000" r="-42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56A9BE0E-F473-4F7D-9773-944FC96F8149}" srcId="{582869CF-56DB-4DE6-82D6-66A10E3E52B8}" destId="{04167C56-FA53-411F-A319-6336087E5BD2}" srcOrd="5" destOrd="0" parTransId="{3CA3A149-5D50-4447-ACE4-391F21C7043A}" sibTransId="{EEF2428B-825F-47AC-BC6A-FCB42101AA79}"/>
    <dgm:cxn modelId="{1C9BFE10-DD1D-4E28-A831-EAC2D80EFC98}" srcId="{582869CF-56DB-4DE6-82D6-66A10E3E52B8}" destId="{1290A415-6E4A-402C-A79E-4BD78C631940}" srcOrd="3" destOrd="0" parTransId="{808AF30D-A0A2-467A-A41B-64373D9547DE}" sibTransId="{024823B1-B844-42D2-BC14-CD58527260AD}"/>
    <dgm:cxn modelId="{C85A1814-86B9-4D86-A1A4-361917029259}" type="presOf" srcId="{2FC5A609-67CC-462F-8F3E-06441DFEC60D}" destId="{316847A7-74E8-46A7-8F40-DE0B72522927}" srcOrd="0" destOrd="1" presId="urn:microsoft.com/office/officeart/2005/8/layout/radial2"/>
    <dgm:cxn modelId="{91CAA815-4238-467D-9965-F11DDD56DC15}" srcId="{582869CF-56DB-4DE6-82D6-66A10E3E52B8}" destId="{D25AC72E-74A2-4A44-BDD9-0FF8E90BF26A}" srcOrd="6" destOrd="0" parTransId="{B2C4E9D0-DBD3-452C-AC38-E12E74FC0845}" sibTransId="{E48E7923-D3F9-4921-B63D-C258AD6A23FA}"/>
    <dgm:cxn modelId="{3C280F16-95ED-4A2D-8737-0C44BEC8DD0F}" srcId="{F646110E-E344-4E83-B711-7146F06AF22E}" destId="{40FECCD7-D017-4A5E-9F71-70085482195B}" srcOrd="0" destOrd="0" parTransId="{A203C2BC-6AC9-4D32-91BF-2A20070D0AD2}" sibTransId="{0529E3CA-84F2-49A5-8171-47471364120A}"/>
    <dgm:cxn modelId="{66DAB017-EAEB-4CFC-AB80-43D68CC3E0B8}" srcId="{F73EA4FD-FBC6-47D8-8BB8-D6B9C322BFF7}" destId="{82FC3874-D3D9-457F-9770-04ECB7E0962D}" srcOrd="4" destOrd="0" parTransId="{16267EFA-12E3-4183-9E26-BC9BA349A6F8}" sibTransId="{63D62B1F-DF0C-4BA5-84B7-1B3B834266E0}"/>
    <dgm:cxn modelId="{AA9F3E22-F4AF-4DBF-80BD-80C7C2599F88}" type="presOf" srcId="{F73EA4FD-FBC6-47D8-8BB8-D6B9C322BFF7}" destId="{178E1FC9-2516-4B04-9EA6-3FDD38A9E786}" srcOrd="0" destOrd="0" presId="urn:microsoft.com/office/officeart/2005/8/layout/radial2"/>
    <dgm:cxn modelId="{9C5D9625-B9A7-4FDB-AD82-4D0C9B63D148}" type="presOf" srcId="{0131CC71-3586-4A32-B44B-7A51ACD2D8F2}" destId="{316847A7-74E8-46A7-8F40-DE0B72522927}" srcOrd="0" destOrd="2" presId="urn:microsoft.com/office/officeart/2005/8/layout/radial2"/>
    <dgm:cxn modelId="{D620032A-8237-4B60-8326-A75D1413CF14}" type="presOf" srcId="{82FC3874-D3D9-457F-9770-04ECB7E0962D}" destId="{316847A7-74E8-46A7-8F40-DE0B72522927}" srcOrd="0" destOrd="4" presId="urn:microsoft.com/office/officeart/2005/8/layout/radial2"/>
    <dgm:cxn modelId="{53B3EE32-75E0-41EC-AF6F-5685A4524BB0}" type="presOf" srcId="{2886EAE8-2678-4721-9B1C-A408C25E9BA2}" destId="{D0D39BCB-D280-4276-8100-EB0BEEBB13AC}" srcOrd="0" destOrd="4" presId="urn:microsoft.com/office/officeart/2005/8/layout/radial2"/>
    <dgm:cxn modelId="{E9DB2836-2180-460A-AAEB-BB59FB34E4FC}" type="presOf" srcId="{6E6AFCE2-C023-4236-91DF-B8B0D626FFDB}" destId="{714D7DA2-F13D-4964-8DD0-0A45CE139DC9}" srcOrd="0" destOrd="1" presId="urn:microsoft.com/office/officeart/2005/8/layout/radial2"/>
    <dgm:cxn modelId="{585CB83D-7ABD-467F-8AD5-150E770E52CE}" type="presOf" srcId="{779AC4C5-7AFE-464C-8DD8-C4441E6648CC}" destId="{316847A7-74E8-46A7-8F40-DE0B72522927}" srcOrd="0" destOrd="3" presId="urn:microsoft.com/office/officeart/2005/8/layout/radial2"/>
    <dgm:cxn modelId="{A0056C3E-EDA8-48B1-AA0A-8EAF30375465}" srcId="{582869CF-56DB-4DE6-82D6-66A10E3E52B8}" destId="{2886EAE8-2678-4721-9B1C-A408C25E9BA2}" srcOrd="4" destOrd="0" parTransId="{9B4D7C29-FEC8-40C6-9C1C-BAE3C01A7D7C}" sibTransId="{BCF4059C-4A93-40D9-AC3A-C02463783D6B}"/>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4FEC9A62-9B6F-4DA0-A88A-0D85660E4B85}" srcId="{F73EA4FD-FBC6-47D8-8BB8-D6B9C322BFF7}" destId="{2FC5A609-67CC-462F-8F3E-06441DFEC60D}" srcOrd="1" destOrd="0" parTransId="{905F2490-E763-4EF7-B773-DD65FD4CE688}" sibTransId="{24343584-2223-44AE-812D-2463E384B118}"/>
    <dgm:cxn modelId="{60630F66-8CEC-416E-AAA4-25C079ACB065}" type="presOf" srcId="{18209416-638C-44FB-99C1-0A2587E2B33F}" destId="{D0D39BCB-D280-4276-8100-EB0BEEBB13AC}" srcOrd="0" destOrd="0" presId="urn:microsoft.com/office/officeart/2005/8/layout/radial2"/>
    <dgm:cxn modelId="{E29CBD48-8692-415A-AA40-9DAAD1F326A9}" type="presOf" srcId="{7A849BB5-F90F-4163-A879-1B3BE598D61A}" destId="{D0D39BCB-D280-4276-8100-EB0BEEBB13AC}" srcOrd="0" destOrd="2" presId="urn:microsoft.com/office/officeart/2005/8/layout/radial2"/>
    <dgm:cxn modelId="{686F6C4C-4776-4AA5-8974-90B8BDF73ABC}" srcId="{582869CF-56DB-4DE6-82D6-66A10E3E52B8}" destId="{9D32445E-7AAE-4A00-A3D8-5308C4F7A2F7}" srcOrd="1" destOrd="0" parTransId="{28B5FB3E-6778-4113-AB2C-AAD61396DCE2}" sibTransId="{A6CB1E7E-F5BA-4BB9-A2B5-935B0CA7C391}"/>
    <dgm:cxn modelId="{39ABA071-0361-4F44-B93D-C0E117126DFF}" srcId="{582869CF-56DB-4DE6-82D6-66A10E3E52B8}" destId="{7A849BB5-F90F-4163-A879-1B3BE598D61A}" srcOrd="2" destOrd="0" parTransId="{3B4D21B1-A6C5-45D8-A344-290C720B4CB3}" sibTransId="{EBB95ABC-C407-4950-9D06-A96177149BC9}"/>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25E11E86-7074-45F5-A0E4-494DE5734F10}" srcId="{F73EA4FD-FBC6-47D8-8BB8-D6B9C322BFF7}" destId="{0131CC71-3586-4A32-B44B-7A51ACD2D8F2}" srcOrd="2" destOrd="0" parTransId="{D714B74B-9332-4517-BE28-A46769370E9C}" sibTransId="{DB507588-B599-46E8-9FB1-00762879351C}"/>
    <dgm:cxn modelId="{EAE75D8F-BA3B-4093-9AE1-9B6D627D6A52}" type="presOf" srcId="{089AFEE8-349E-41B4-A66E-8160AB0B8531}" destId="{D0D39BCB-D280-4276-8100-EB0BEEBB13AC}" srcOrd="0" destOrd="8" presId="urn:microsoft.com/office/officeart/2005/8/layout/radial2"/>
    <dgm:cxn modelId="{8E1F2791-3A4B-4C17-B1C6-BBEE5A324E23}" srcId="{582869CF-56DB-4DE6-82D6-66A10E3E52B8}" destId="{5CB6D6CB-A296-416D-B34F-82102C858FA1}" srcOrd="7" destOrd="0" parTransId="{BF581C6B-9C71-4F5F-B7F8-CC091764C5D2}" sibTransId="{F1BA5553-A71A-4989-85CD-F838F9B776E4}"/>
    <dgm:cxn modelId="{0CB76D97-BA3D-4315-AF0B-51A7999887AA}" type="presOf" srcId="{F646110E-E344-4E83-B711-7146F06AF22E}" destId="{38F3797C-4B2E-4751-84C1-6B01146A2E67}" srcOrd="0" destOrd="0" presId="urn:microsoft.com/office/officeart/2005/8/layout/radial2"/>
    <dgm:cxn modelId="{EF7A6998-B35A-4083-BEE1-311E8EB938CC}" type="presOf" srcId="{5CB6D6CB-A296-416D-B34F-82102C858FA1}" destId="{D0D39BCB-D280-4276-8100-EB0BEEBB13AC}" srcOrd="0" destOrd="7" presId="urn:microsoft.com/office/officeart/2005/8/layout/radial2"/>
    <dgm:cxn modelId="{15188BA7-678A-44B4-A22F-9943779354C2}" type="presOf" srcId="{D25AC72E-74A2-4A44-BDD9-0FF8E90BF26A}" destId="{D0D39BCB-D280-4276-8100-EB0BEEBB13AC}" srcOrd="0" destOrd="6" presId="urn:microsoft.com/office/officeart/2005/8/layout/radial2"/>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D643B4C2-C5D9-49F2-AC35-44BD634E93FD}" srcId="{582869CF-56DB-4DE6-82D6-66A10E3E52B8}" destId="{089AFEE8-349E-41B4-A66E-8160AB0B8531}" srcOrd="8" destOrd="0" parTransId="{F88B6057-7D88-4555-886D-98AA277A457B}" sibTransId="{1E5D6590-57E9-4430-9CCB-2DBB3F9AEEA2}"/>
    <dgm:cxn modelId="{4EAF3BC6-2396-4607-8783-DF879992834E}" type="presOf" srcId="{B7B6781D-E54F-4697-BB5A-B8E15F717262}" destId="{316847A7-74E8-46A7-8F40-DE0B72522927}" srcOrd="0" destOrd="5" presId="urn:microsoft.com/office/officeart/2005/8/layout/radial2"/>
    <dgm:cxn modelId="{38130DCF-FC41-43A7-A075-8AB5524675B6}" type="presOf" srcId="{9D32445E-7AAE-4A00-A3D8-5308C4F7A2F7}" destId="{D0D39BCB-D280-4276-8100-EB0BEEBB13AC}" srcOrd="0" destOrd="1"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33BC63D4-DABA-4853-843B-5B25F3EFA47A}" type="presOf" srcId="{1290A415-6E4A-402C-A79E-4BD78C631940}" destId="{D0D39BCB-D280-4276-8100-EB0BEEBB13AC}" srcOrd="0" destOrd="3" presId="urn:microsoft.com/office/officeart/2005/8/layout/radial2"/>
    <dgm:cxn modelId="{78E57CDA-F731-47A3-9CA5-927F75C59122}" type="presOf" srcId="{454DD9F9-ACBE-429B-8B7F-8CE21FD30EAD}" destId="{316847A7-74E8-46A7-8F40-DE0B72522927}" srcOrd="0" destOrd="6" presId="urn:microsoft.com/office/officeart/2005/8/layout/radial2"/>
    <dgm:cxn modelId="{4C34CADD-DFBC-4E95-9982-FE3BBE87B9AB}" srcId="{F73EA4FD-FBC6-47D8-8BB8-D6B9C322BFF7}" destId="{454DD9F9-ACBE-429B-8B7F-8CE21FD30EAD}" srcOrd="6" destOrd="0" parTransId="{51908E86-394B-445C-9814-01E619004778}" sibTransId="{9DBF679C-DF95-407B-A2D0-548E7BA96208}"/>
    <dgm:cxn modelId="{9676E8DD-846A-49A2-A1AB-BE345792CD7B}" type="presOf" srcId="{04167C56-FA53-411F-A319-6336087E5BD2}" destId="{D0D39BCB-D280-4276-8100-EB0BEEBB13AC}" srcOrd="0" destOrd="5"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79D7A8F3-D8A9-4036-9B7A-04163D84D910}" srcId="{F73EA4FD-FBC6-47D8-8BB8-D6B9C322BFF7}" destId="{B7B6781D-E54F-4697-BB5A-B8E15F717262}" srcOrd="5" destOrd="0" parTransId="{3E747672-A722-4CDF-A174-F51981107DB7}" sibTransId="{7CD56791-2F9E-4052-A4FD-41DD576BFFD7}"/>
    <dgm:cxn modelId="{27CB59F4-2FB2-4F44-A268-E9BCB6A18983}" type="presOf" srcId="{8D8EEA33-04F2-48EA-82AC-E38FDF673240}" destId="{4ADA125B-DF7E-4142-883D-730E480B2EB9}" srcOrd="0" destOrd="0" presId="urn:microsoft.com/office/officeart/2005/8/layout/radial2"/>
    <dgm:cxn modelId="{2AECCEF9-EF92-4264-8D97-D8514B59340C}" srcId="{F646110E-E344-4E83-B711-7146F06AF22E}" destId="{6E6AFCE2-C023-4236-91DF-B8B0D626FFDB}" srcOrd="1" destOrd="0" parTransId="{4B0D38D5-4221-4ED9-AD3E-ECF323B4F049}" sibTransId="{6F6A5B87-754E-4BFC-9EEE-2DD56C9BD394}"/>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810EFCFD-D21B-44CB-8086-8A2A0F0E58AA}" srcId="{F73EA4FD-FBC6-47D8-8BB8-D6B9C322BFF7}" destId="{779AC4C5-7AFE-464C-8DD8-C4441E6648CC}" srcOrd="3" destOrd="0" parTransId="{EEADC2B9-4C25-4272-94E4-FC20D219F388}" sibTransId="{1FBB2CBB-2A70-476F-8389-3BB47D38A205}"/>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D142D95-1FE0-4BFB-9D26-C64296D9A41D}" type="doc">
      <dgm:prSet loTypeId="urn:microsoft.com/office/officeart/2009/3/layout/OpposingIdeas" loCatId="relationship" qsTypeId="urn:microsoft.com/office/officeart/2005/8/quickstyle/simple1" qsCatId="simple" csTypeId="urn:microsoft.com/office/officeart/2005/8/colors/accent0_1" csCatId="mainScheme" phldr="1"/>
      <dgm:spPr/>
      <dgm:t>
        <a:bodyPr/>
        <a:lstStyle/>
        <a:p>
          <a:endParaRPr lang="en-IN"/>
        </a:p>
      </dgm:t>
    </dgm:pt>
    <dgm:pt modelId="{F81E4419-2D35-4397-8723-C7468212B35F}">
      <dgm:prSet phldrT="[Text]"/>
      <dgm:spPr/>
      <dgm:t>
        <a:bodyPr/>
        <a:lstStyle/>
        <a:p>
          <a:r>
            <a:rPr lang="en-US" dirty="0"/>
            <a:t>SYSTOLIC BLOOD PRESSURE</a:t>
          </a:r>
          <a:endParaRPr lang="en-IN" dirty="0"/>
        </a:p>
      </dgm:t>
    </dgm:pt>
    <dgm:pt modelId="{9B64F327-20D1-4F1F-B81B-26E1192BDADC}" type="parTrans" cxnId="{7AF4CF91-AAD7-424F-8B03-0D7E1B8E3D50}">
      <dgm:prSet/>
      <dgm:spPr/>
      <dgm:t>
        <a:bodyPr/>
        <a:lstStyle/>
        <a:p>
          <a:endParaRPr lang="en-IN"/>
        </a:p>
      </dgm:t>
    </dgm:pt>
    <dgm:pt modelId="{0035F94F-4ABB-4CDA-B7A3-6B651AEEB0DA}" type="sibTrans" cxnId="{7AF4CF91-AAD7-424F-8B03-0D7E1B8E3D50}">
      <dgm:prSet/>
      <dgm:spPr/>
      <dgm:t>
        <a:bodyPr/>
        <a:lstStyle/>
        <a:p>
          <a:endParaRPr lang="en-IN"/>
        </a:p>
      </dgm:t>
    </dgm:pt>
    <dgm:pt modelId="{0468E763-0229-4069-BEF4-6294E31F2D8B}">
      <dgm:prSet phldrT="[Text]"/>
      <dgm:spPr/>
      <dgm:t>
        <a:bodyPr/>
        <a:lstStyle/>
        <a:p>
          <a:r>
            <a:rPr lang="en-US" dirty="0"/>
            <a:t>When the heart contracts, it pushes the blood through blood vessels consequently the blood pressure increases in arteries.</a:t>
          </a:r>
        </a:p>
        <a:p>
          <a:r>
            <a:rPr lang="en-US" dirty="0"/>
            <a:t>Normal = 120</a:t>
          </a:r>
          <a:endParaRPr lang="en-IN" dirty="0"/>
        </a:p>
      </dgm:t>
    </dgm:pt>
    <dgm:pt modelId="{A860CD58-9B00-48B3-9C2E-2EAE33F966CD}" type="parTrans" cxnId="{74840FE2-17A3-442F-B479-95EA73E077B6}">
      <dgm:prSet/>
      <dgm:spPr/>
      <dgm:t>
        <a:bodyPr/>
        <a:lstStyle/>
        <a:p>
          <a:endParaRPr lang="en-IN"/>
        </a:p>
      </dgm:t>
    </dgm:pt>
    <dgm:pt modelId="{FCF53AE0-7FA7-4535-A78A-D4C4DEF3FFF5}" type="sibTrans" cxnId="{74840FE2-17A3-442F-B479-95EA73E077B6}">
      <dgm:prSet/>
      <dgm:spPr/>
      <dgm:t>
        <a:bodyPr/>
        <a:lstStyle/>
        <a:p>
          <a:endParaRPr lang="en-IN"/>
        </a:p>
      </dgm:t>
    </dgm:pt>
    <dgm:pt modelId="{95EEBD36-3C01-4EE0-B77B-ADA7D9B92E90}">
      <dgm:prSet phldrT="[Text]"/>
      <dgm:spPr/>
      <dgm:t>
        <a:bodyPr/>
        <a:lstStyle/>
        <a:p>
          <a:r>
            <a:rPr lang="en-US" dirty="0"/>
            <a:t>DIASSTOLIC BLOOD PRESSURE</a:t>
          </a:r>
          <a:endParaRPr lang="en-IN" dirty="0"/>
        </a:p>
      </dgm:t>
    </dgm:pt>
    <dgm:pt modelId="{D16A57DB-178C-473A-9628-3281CEA2A442}" type="parTrans" cxnId="{A8CC2836-3416-46D5-8F56-DCB06E5A2725}">
      <dgm:prSet/>
      <dgm:spPr/>
      <dgm:t>
        <a:bodyPr/>
        <a:lstStyle/>
        <a:p>
          <a:endParaRPr lang="en-IN"/>
        </a:p>
      </dgm:t>
    </dgm:pt>
    <dgm:pt modelId="{B8DBFCEF-4871-4AFC-9353-5AA7FB1ADE8C}" type="sibTrans" cxnId="{A8CC2836-3416-46D5-8F56-DCB06E5A2725}">
      <dgm:prSet/>
      <dgm:spPr/>
      <dgm:t>
        <a:bodyPr/>
        <a:lstStyle/>
        <a:p>
          <a:endParaRPr lang="en-IN"/>
        </a:p>
      </dgm:t>
    </dgm:pt>
    <dgm:pt modelId="{1E30D805-C15E-4A9A-9BFB-7E28055545EF}">
      <dgm:prSet phldrT="[Text]"/>
      <dgm:spPr/>
      <dgm:t>
        <a:bodyPr/>
        <a:lstStyle/>
        <a:p>
          <a:r>
            <a:rPr lang="en-US" dirty="0"/>
            <a:t>The pressure between two heartbeats is called diastolic blood pressure.</a:t>
          </a:r>
        </a:p>
        <a:p>
          <a:r>
            <a:rPr lang="en-US" dirty="0"/>
            <a:t>Normal = 80</a:t>
          </a:r>
          <a:endParaRPr lang="en-IN" dirty="0"/>
        </a:p>
      </dgm:t>
    </dgm:pt>
    <dgm:pt modelId="{A05F2186-6CEC-40F7-879A-847162507A91}" type="parTrans" cxnId="{111C2D70-B45B-46B6-A4C1-62C3A0E2EB03}">
      <dgm:prSet/>
      <dgm:spPr/>
      <dgm:t>
        <a:bodyPr/>
        <a:lstStyle/>
        <a:p>
          <a:endParaRPr lang="en-IN"/>
        </a:p>
      </dgm:t>
    </dgm:pt>
    <dgm:pt modelId="{9AB75CA6-DB6B-4657-802F-2B1EEAFCFFD3}" type="sibTrans" cxnId="{111C2D70-B45B-46B6-A4C1-62C3A0E2EB03}">
      <dgm:prSet/>
      <dgm:spPr/>
      <dgm:t>
        <a:bodyPr/>
        <a:lstStyle/>
        <a:p>
          <a:endParaRPr lang="en-IN"/>
        </a:p>
      </dgm:t>
    </dgm:pt>
    <dgm:pt modelId="{6B791017-5142-4516-BECE-685D383F3660}" type="pres">
      <dgm:prSet presAssocID="{BD142D95-1FE0-4BFB-9D26-C64296D9A41D}" presName="Name0" presStyleCnt="0">
        <dgm:presLayoutVars>
          <dgm:chMax val="2"/>
          <dgm:dir/>
          <dgm:animOne val="branch"/>
          <dgm:animLvl val="lvl"/>
          <dgm:resizeHandles val="exact"/>
        </dgm:presLayoutVars>
      </dgm:prSet>
      <dgm:spPr/>
    </dgm:pt>
    <dgm:pt modelId="{64BE2B05-46CD-4034-9F59-7CD1A8196A19}" type="pres">
      <dgm:prSet presAssocID="{BD142D95-1FE0-4BFB-9D26-C64296D9A41D}" presName="Background" presStyleLbl="node1" presStyleIdx="0" presStyleCnt="1"/>
      <dgm:spPr/>
    </dgm:pt>
    <dgm:pt modelId="{4F85768D-3F7D-449F-811E-BF602D45A435}" type="pres">
      <dgm:prSet presAssocID="{BD142D95-1FE0-4BFB-9D26-C64296D9A41D}" presName="Divider" presStyleLbl="callout" presStyleIdx="0" presStyleCnt="1"/>
      <dgm:spPr/>
    </dgm:pt>
    <dgm:pt modelId="{628A6365-8BB5-4607-B5A6-BEA779744AD3}" type="pres">
      <dgm:prSet presAssocID="{BD142D95-1FE0-4BFB-9D26-C64296D9A41D}" presName="ChildText1" presStyleLbl="revTx" presStyleIdx="0" presStyleCnt="0">
        <dgm:presLayoutVars>
          <dgm:chMax val="0"/>
          <dgm:chPref val="0"/>
          <dgm:bulletEnabled val="1"/>
        </dgm:presLayoutVars>
      </dgm:prSet>
      <dgm:spPr/>
    </dgm:pt>
    <dgm:pt modelId="{19423047-1288-453B-8A70-CA08A0E35963}" type="pres">
      <dgm:prSet presAssocID="{BD142D95-1FE0-4BFB-9D26-C64296D9A41D}" presName="ChildText2" presStyleLbl="revTx" presStyleIdx="0" presStyleCnt="0">
        <dgm:presLayoutVars>
          <dgm:chMax val="0"/>
          <dgm:chPref val="0"/>
          <dgm:bulletEnabled val="1"/>
        </dgm:presLayoutVars>
      </dgm:prSet>
      <dgm:spPr/>
    </dgm:pt>
    <dgm:pt modelId="{806A64FB-7D6D-46A8-B374-7F27E33E37D4}" type="pres">
      <dgm:prSet presAssocID="{BD142D95-1FE0-4BFB-9D26-C64296D9A41D}" presName="ParentText1" presStyleLbl="revTx" presStyleIdx="0" presStyleCnt="0">
        <dgm:presLayoutVars>
          <dgm:chMax val="1"/>
          <dgm:chPref val="1"/>
        </dgm:presLayoutVars>
      </dgm:prSet>
      <dgm:spPr/>
    </dgm:pt>
    <dgm:pt modelId="{5B9FF7E3-AE5F-49F9-A43F-40C61364D508}" type="pres">
      <dgm:prSet presAssocID="{BD142D95-1FE0-4BFB-9D26-C64296D9A41D}" presName="ParentShape1" presStyleLbl="alignImgPlace1" presStyleIdx="0" presStyleCnt="2">
        <dgm:presLayoutVars/>
      </dgm:prSet>
      <dgm:spPr/>
    </dgm:pt>
    <dgm:pt modelId="{B01C52C2-4978-4C65-99A3-54ACE79529FB}" type="pres">
      <dgm:prSet presAssocID="{BD142D95-1FE0-4BFB-9D26-C64296D9A41D}" presName="ParentText2" presStyleLbl="revTx" presStyleIdx="0" presStyleCnt="0">
        <dgm:presLayoutVars>
          <dgm:chMax val="1"/>
          <dgm:chPref val="1"/>
        </dgm:presLayoutVars>
      </dgm:prSet>
      <dgm:spPr/>
    </dgm:pt>
    <dgm:pt modelId="{436C34B3-1CA3-4E37-8696-64AEF906F001}" type="pres">
      <dgm:prSet presAssocID="{BD142D95-1FE0-4BFB-9D26-C64296D9A41D}" presName="ParentShape2" presStyleLbl="alignImgPlace1" presStyleIdx="1" presStyleCnt="2">
        <dgm:presLayoutVars/>
      </dgm:prSet>
      <dgm:spPr/>
    </dgm:pt>
  </dgm:ptLst>
  <dgm:cxnLst>
    <dgm:cxn modelId="{790F9D26-FB9F-4EC1-9233-C26E1F7880C2}" type="presOf" srcId="{0468E763-0229-4069-BEF4-6294E31F2D8B}" destId="{628A6365-8BB5-4607-B5A6-BEA779744AD3}" srcOrd="0" destOrd="0" presId="urn:microsoft.com/office/officeart/2009/3/layout/OpposingIdeas"/>
    <dgm:cxn modelId="{B25AD22E-C271-409B-8825-A6DB919602FE}" type="presOf" srcId="{1E30D805-C15E-4A9A-9BFB-7E28055545EF}" destId="{19423047-1288-453B-8A70-CA08A0E35963}" srcOrd="0" destOrd="0" presId="urn:microsoft.com/office/officeart/2009/3/layout/OpposingIdeas"/>
    <dgm:cxn modelId="{A8CC2836-3416-46D5-8F56-DCB06E5A2725}" srcId="{BD142D95-1FE0-4BFB-9D26-C64296D9A41D}" destId="{95EEBD36-3C01-4EE0-B77B-ADA7D9B92E90}" srcOrd="1" destOrd="0" parTransId="{D16A57DB-178C-473A-9628-3281CEA2A442}" sibTransId="{B8DBFCEF-4871-4AFC-9353-5AA7FB1ADE8C}"/>
    <dgm:cxn modelId="{111C2D70-B45B-46B6-A4C1-62C3A0E2EB03}" srcId="{95EEBD36-3C01-4EE0-B77B-ADA7D9B92E90}" destId="{1E30D805-C15E-4A9A-9BFB-7E28055545EF}" srcOrd="0" destOrd="0" parTransId="{A05F2186-6CEC-40F7-879A-847162507A91}" sibTransId="{9AB75CA6-DB6B-4657-802F-2B1EEAFCFFD3}"/>
    <dgm:cxn modelId="{E4AE8252-AF1F-4FAA-8092-6D959F9B1A63}" type="presOf" srcId="{95EEBD36-3C01-4EE0-B77B-ADA7D9B92E90}" destId="{B01C52C2-4978-4C65-99A3-54ACE79529FB}" srcOrd="0" destOrd="0" presId="urn:microsoft.com/office/officeart/2009/3/layout/OpposingIdeas"/>
    <dgm:cxn modelId="{BC954986-BC0C-447A-9ED0-87308203C77E}" type="presOf" srcId="{BD142D95-1FE0-4BFB-9D26-C64296D9A41D}" destId="{6B791017-5142-4516-BECE-685D383F3660}" srcOrd="0" destOrd="0" presId="urn:microsoft.com/office/officeart/2009/3/layout/OpposingIdeas"/>
    <dgm:cxn modelId="{7AF4CF91-AAD7-424F-8B03-0D7E1B8E3D50}" srcId="{BD142D95-1FE0-4BFB-9D26-C64296D9A41D}" destId="{F81E4419-2D35-4397-8723-C7468212B35F}" srcOrd="0" destOrd="0" parTransId="{9B64F327-20D1-4F1F-B81B-26E1192BDADC}" sibTransId="{0035F94F-4ABB-4CDA-B7A3-6B651AEEB0DA}"/>
    <dgm:cxn modelId="{6834E192-F33A-4634-A4D5-32D3D4C1B864}" type="presOf" srcId="{F81E4419-2D35-4397-8723-C7468212B35F}" destId="{5B9FF7E3-AE5F-49F9-A43F-40C61364D508}" srcOrd="1" destOrd="0" presId="urn:microsoft.com/office/officeart/2009/3/layout/OpposingIdeas"/>
    <dgm:cxn modelId="{026E19AB-EB98-4F6F-9688-BD94B17FB699}" type="presOf" srcId="{F81E4419-2D35-4397-8723-C7468212B35F}" destId="{806A64FB-7D6D-46A8-B374-7F27E33E37D4}" srcOrd="0" destOrd="0" presId="urn:microsoft.com/office/officeart/2009/3/layout/OpposingIdeas"/>
    <dgm:cxn modelId="{87C3D6C7-86AB-4462-9AED-CDD674379041}" type="presOf" srcId="{95EEBD36-3C01-4EE0-B77B-ADA7D9B92E90}" destId="{436C34B3-1CA3-4E37-8696-64AEF906F001}" srcOrd="1" destOrd="0" presId="urn:microsoft.com/office/officeart/2009/3/layout/OpposingIdeas"/>
    <dgm:cxn modelId="{74840FE2-17A3-442F-B479-95EA73E077B6}" srcId="{F81E4419-2D35-4397-8723-C7468212B35F}" destId="{0468E763-0229-4069-BEF4-6294E31F2D8B}" srcOrd="0" destOrd="0" parTransId="{A860CD58-9B00-48B3-9C2E-2EAE33F966CD}" sibTransId="{FCF53AE0-7FA7-4535-A78A-D4C4DEF3FFF5}"/>
    <dgm:cxn modelId="{76E399E4-1772-44FA-9E4F-7652B5B49F94}" type="presParOf" srcId="{6B791017-5142-4516-BECE-685D383F3660}" destId="{64BE2B05-46CD-4034-9F59-7CD1A8196A19}" srcOrd="0" destOrd="0" presId="urn:microsoft.com/office/officeart/2009/3/layout/OpposingIdeas"/>
    <dgm:cxn modelId="{BAD9CE2A-5F46-4E01-A491-E4A4EE54756C}" type="presParOf" srcId="{6B791017-5142-4516-BECE-685D383F3660}" destId="{4F85768D-3F7D-449F-811E-BF602D45A435}" srcOrd="1" destOrd="0" presId="urn:microsoft.com/office/officeart/2009/3/layout/OpposingIdeas"/>
    <dgm:cxn modelId="{A73D6A7F-FCBA-4467-A9D4-F0246EE42F4A}" type="presParOf" srcId="{6B791017-5142-4516-BECE-685D383F3660}" destId="{628A6365-8BB5-4607-B5A6-BEA779744AD3}" srcOrd="2" destOrd="0" presId="urn:microsoft.com/office/officeart/2009/3/layout/OpposingIdeas"/>
    <dgm:cxn modelId="{4D34D8E7-B25A-4DB0-8740-99C4D8C41CD7}" type="presParOf" srcId="{6B791017-5142-4516-BECE-685D383F3660}" destId="{19423047-1288-453B-8A70-CA08A0E35963}" srcOrd="3" destOrd="0" presId="urn:microsoft.com/office/officeart/2009/3/layout/OpposingIdeas"/>
    <dgm:cxn modelId="{31C2C8B8-2A0C-4F42-BEAF-2B501D3437F9}" type="presParOf" srcId="{6B791017-5142-4516-BECE-685D383F3660}" destId="{806A64FB-7D6D-46A8-B374-7F27E33E37D4}" srcOrd="4" destOrd="0" presId="urn:microsoft.com/office/officeart/2009/3/layout/OpposingIdeas"/>
    <dgm:cxn modelId="{1FA55196-DEA5-4D08-B258-D05D9B77B2CF}" type="presParOf" srcId="{6B791017-5142-4516-BECE-685D383F3660}" destId="{5B9FF7E3-AE5F-49F9-A43F-40C61364D508}" srcOrd="5" destOrd="0" presId="urn:microsoft.com/office/officeart/2009/3/layout/OpposingIdeas"/>
    <dgm:cxn modelId="{700FD82D-5FC6-4153-BE0E-49310100C7A6}" type="presParOf" srcId="{6B791017-5142-4516-BECE-685D383F3660}" destId="{B01C52C2-4978-4C65-99A3-54ACE79529FB}" srcOrd="6" destOrd="0" presId="urn:microsoft.com/office/officeart/2009/3/layout/OpposingIdeas"/>
    <dgm:cxn modelId="{AAA51CBF-872D-4CEC-AFC5-29D3D8F10068}" type="presParOf" srcId="{6B791017-5142-4516-BECE-685D383F3660}" destId="{436C34B3-1CA3-4E37-8696-64AEF906F001}"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3B2B125-D42C-4652-AC5E-23DA26E372C1}" type="doc">
      <dgm:prSet loTypeId="urn:microsoft.com/office/officeart/2009/3/layout/StepUpProcess" loCatId="process" qsTypeId="urn:microsoft.com/office/officeart/2005/8/quickstyle/simple1" qsCatId="simple" csTypeId="urn:microsoft.com/office/officeart/2005/8/colors/colorful5" csCatId="colorful" phldr="1"/>
      <dgm:spPr>
        <a:scene3d>
          <a:camera prst="orthographicFront">
            <a:rot lat="0" lon="0" rev="0"/>
          </a:camera>
          <a:lightRig rig="glow" dir="t">
            <a:rot lat="0" lon="0" rev="4800000"/>
          </a:lightRig>
        </a:scene3d>
      </dgm:spPr>
      <dgm:t>
        <a:bodyPr/>
        <a:lstStyle/>
        <a:p>
          <a:endParaRPr lang="en-IN"/>
        </a:p>
      </dgm:t>
    </dgm:pt>
    <dgm:pt modelId="{76A7ADD9-B5E6-4E05-8B79-BDA7BFC9A614}">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00B050"/>
              </a:solidFill>
              <a:latin typeface="Cambria" panose="02040503050406030204" pitchFamily="18" charset="0"/>
              <a:ea typeface="Cambria" panose="02040503050406030204" pitchFamily="18" charset="0"/>
            </a:rPr>
            <a:t>normal</a:t>
          </a:r>
          <a:endParaRPr lang="en-IN" b="1" dirty="0">
            <a:solidFill>
              <a:srgbClr val="00B050"/>
            </a:solidFill>
            <a:latin typeface="Cambria" panose="02040503050406030204" pitchFamily="18" charset="0"/>
            <a:ea typeface="Cambria" panose="02040503050406030204" pitchFamily="18" charset="0"/>
          </a:endParaRPr>
        </a:p>
      </dgm:t>
    </dgm:pt>
    <dgm:pt modelId="{63CE6E11-4209-4864-A0FE-EBC2DFB412BC}" type="parTrans" cxnId="{CDAF9E96-43EA-4D88-ABB8-C4CDB30CD54C}">
      <dgm:prSet/>
      <dgm:spPr/>
      <dgm:t>
        <a:bodyPr/>
        <a:lstStyle/>
        <a:p>
          <a:endParaRPr lang="en-IN"/>
        </a:p>
      </dgm:t>
    </dgm:pt>
    <dgm:pt modelId="{B1AE6A0D-F61F-49C3-AFD9-A346310FA309}" type="sibTrans" cxnId="{CDAF9E96-43EA-4D88-ABB8-C4CDB30CD54C}">
      <dgm:prSet/>
      <dgm:spPr/>
      <dgm:t>
        <a:bodyPr/>
        <a:lstStyle/>
        <a:p>
          <a:endParaRPr lang="en-IN"/>
        </a:p>
      </dgm:t>
    </dgm:pt>
    <dgm:pt modelId="{E176DA83-A0EF-462B-9C11-86D333588C4A}">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00B050"/>
              </a:solidFill>
              <a:latin typeface="Cambria" panose="02040503050406030204" pitchFamily="18" charset="0"/>
              <a:ea typeface="Cambria" panose="02040503050406030204" pitchFamily="18" charset="0"/>
            </a:rPr>
            <a:t>120/80 mmHg</a:t>
          </a:r>
          <a:endParaRPr lang="en-IN" b="1" dirty="0">
            <a:solidFill>
              <a:srgbClr val="00B050"/>
            </a:solidFill>
            <a:latin typeface="Cambria" panose="02040503050406030204" pitchFamily="18" charset="0"/>
            <a:ea typeface="Cambria" panose="02040503050406030204" pitchFamily="18" charset="0"/>
          </a:endParaRPr>
        </a:p>
      </dgm:t>
    </dgm:pt>
    <dgm:pt modelId="{AC5566E4-D468-4E5B-8FBC-2C5BBEDA4C52}" type="parTrans" cxnId="{F9E4E6E4-A0F8-450B-B2EA-7A21C6B153DF}">
      <dgm:prSet/>
      <dgm:spPr/>
      <dgm:t>
        <a:bodyPr/>
        <a:lstStyle/>
        <a:p>
          <a:endParaRPr lang="en-IN"/>
        </a:p>
      </dgm:t>
    </dgm:pt>
    <dgm:pt modelId="{9C361C2F-B28C-48AC-B3CD-E174EEC288E4}" type="sibTrans" cxnId="{F9E4E6E4-A0F8-450B-B2EA-7A21C6B153DF}">
      <dgm:prSet/>
      <dgm:spPr/>
      <dgm:t>
        <a:bodyPr/>
        <a:lstStyle/>
        <a:p>
          <a:endParaRPr lang="en-IN"/>
        </a:p>
      </dgm:t>
    </dgm:pt>
    <dgm:pt modelId="{FF25C32D-3F17-4DB7-9F86-45A5C6EF0238}">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chemeClr val="accent2">
                  <a:lumMod val="50000"/>
                </a:schemeClr>
              </a:solidFill>
              <a:latin typeface="Cambria" panose="02040503050406030204" pitchFamily="18" charset="0"/>
              <a:ea typeface="Cambria" panose="02040503050406030204" pitchFamily="18" charset="0"/>
            </a:rPr>
            <a:t>Stage 1 </a:t>
          </a:r>
          <a:endParaRPr lang="en-IN" b="1" dirty="0">
            <a:solidFill>
              <a:schemeClr val="accent2">
                <a:lumMod val="50000"/>
              </a:schemeClr>
            </a:solidFill>
            <a:latin typeface="Cambria" panose="02040503050406030204" pitchFamily="18" charset="0"/>
            <a:ea typeface="Cambria" panose="02040503050406030204" pitchFamily="18" charset="0"/>
          </a:endParaRPr>
        </a:p>
      </dgm:t>
    </dgm:pt>
    <dgm:pt modelId="{F29C4C04-A16B-445F-943C-803F51D618C3}" type="parTrans" cxnId="{402B72CA-B724-4C1B-994C-9F0F57F3388E}">
      <dgm:prSet/>
      <dgm:spPr/>
      <dgm:t>
        <a:bodyPr/>
        <a:lstStyle/>
        <a:p>
          <a:endParaRPr lang="en-IN"/>
        </a:p>
      </dgm:t>
    </dgm:pt>
    <dgm:pt modelId="{BBD8FE69-AB3E-483D-97B1-52228B42E53D}" type="sibTrans" cxnId="{402B72CA-B724-4C1B-994C-9F0F57F3388E}">
      <dgm:prSet/>
      <dgm:spPr/>
      <dgm:t>
        <a:bodyPr/>
        <a:lstStyle/>
        <a:p>
          <a:endParaRPr lang="en-IN"/>
        </a:p>
      </dgm:t>
    </dgm:pt>
    <dgm:pt modelId="{43A38913-17C7-41E9-AC5D-61823FF12709}">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chemeClr val="accent2">
                  <a:lumMod val="50000"/>
                </a:schemeClr>
              </a:solidFill>
              <a:latin typeface="Cambria" panose="02040503050406030204" pitchFamily="18" charset="0"/>
              <a:ea typeface="Cambria" panose="02040503050406030204" pitchFamily="18" charset="0"/>
            </a:rPr>
            <a:t>130-140/80-90 mmHg</a:t>
          </a:r>
          <a:endParaRPr lang="en-IN" b="1" dirty="0">
            <a:solidFill>
              <a:schemeClr val="accent2">
                <a:lumMod val="50000"/>
              </a:schemeClr>
            </a:solidFill>
            <a:latin typeface="Cambria" panose="02040503050406030204" pitchFamily="18" charset="0"/>
            <a:ea typeface="Cambria" panose="02040503050406030204" pitchFamily="18" charset="0"/>
          </a:endParaRPr>
        </a:p>
      </dgm:t>
    </dgm:pt>
    <dgm:pt modelId="{D3F1CD0F-E15D-4B2B-A260-E846BD69EDE5}" type="parTrans" cxnId="{43196918-1EDD-43C9-BBAC-0148051863AA}">
      <dgm:prSet/>
      <dgm:spPr/>
      <dgm:t>
        <a:bodyPr/>
        <a:lstStyle/>
        <a:p>
          <a:endParaRPr lang="en-IN"/>
        </a:p>
      </dgm:t>
    </dgm:pt>
    <dgm:pt modelId="{4AAA1F81-10D7-4290-8B1B-4952615AB391}" type="sibTrans" cxnId="{43196918-1EDD-43C9-BBAC-0148051863AA}">
      <dgm:prSet/>
      <dgm:spPr/>
      <dgm:t>
        <a:bodyPr/>
        <a:lstStyle/>
        <a:p>
          <a:endParaRPr lang="en-IN"/>
        </a:p>
      </dgm:t>
    </dgm:pt>
    <dgm:pt modelId="{BA029389-11C7-4304-AA7F-9500B2B16A3C}">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FFC000"/>
              </a:solidFill>
              <a:latin typeface="Cambria" panose="02040503050406030204" pitchFamily="18" charset="0"/>
              <a:ea typeface="Cambria" panose="02040503050406030204" pitchFamily="18" charset="0"/>
            </a:rPr>
            <a:t>Stage 2</a:t>
          </a:r>
          <a:endParaRPr lang="en-IN" b="1" dirty="0">
            <a:solidFill>
              <a:srgbClr val="FFC000"/>
            </a:solidFill>
            <a:latin typeface="Cambria" panose="02040503050406030204" pitchFamily="18" charset="0"/>
            <a:ea typeface="Cambria" panose="02040503050406030204" pitchFamily="18" charset="0"/>
          </a:endParaRPr>
        </a:p>
      </dgm:t>
    </dgm:pt>
    <dgm:pt modelId="{B784C508-D365-4507-AF2D-8DE4BBB30803}" type="parTrans" cxnId="{3352E7E1-0E9C-43CD-A458-C549C13B389E}">
      <dgm:prSet/>
      <dgm:spPr/>
      <dgm:t>
        <a:bodyPr/>
        <a:lstStyle/>
        <a:p>
          <a:endParaRPr lang="en-IN"/>
        </a:p>
      </dgm:t>
    </dgm:pt>
    <dgm:pt modelId="{7A1D520F-DB83-4A64-AC5F-FDE4287B64E9}" type="sibTrans" cxnId="{3352E7E1-0E9C-43CD-A458-C549C13B389E}">
      <dgm:prSet/>
      <dgm:spPr/>
      <dgm:t>
        <a:bodyPr/>
        <a:lstStyle/>
        <a:p>
          <a:endParaRPr lang="en-IN"/>
        </a:p>
      </dgm:t>
    </dgm:pt>
    <dgm:pt modelId="{87C04982-7E6F-4D08-96FD-92FFD414F9BB}">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FF0000"/>
              </a:solidFill>
              <a:latin typeface="Cambria" panose="02040503050406030204" pitchFamily="18" charset="0"/>
              <a:ea typeface="Cambria" panose="02040503050406030204" pitchFamily="18" charset="0"/>
            </a:rPr>
            <a:t>Over 180/110 mmHg</a:t>
          </a:r>
          <a:endParaRPr lang="en-IN" b="1" dirty="0">
            <a:solidFill>
              <a:srgbClr val="FF0000"/>
            </a:solidFill>
            <a:latin typeface="Cambria" panose="02040503050406030204" pitchFamily="18" charset="0"/>
            <a:ea typeface="Cambria" panose="02040503050406030204" pitchFamily="18" charset="0"/>
          </a:endParaRPr>
        </a:p>
      </dgm:t>
    </dgm:pt>
    <dgm:pt modelId="{890C3C8B-389D-4A99-AAC9-06C8ACB01D91}" type="parTrans" cxnId="{4EBB2482-0B2C-4694-BA8A-F70FD8FF1630}">
      <dgm:prSet/>
      <dgm:spPr/>
      <dgm:t>
        <a:bodyPr/>
        <a:lstStyle/>
        <a:p>
          <a:endParaRPr lang="en-IN"/>
        </a:p>
      </dgm:t>
    </dgm:pt>
    <dgm:pt modelId="{BA08FAC6-E604-44CE-8B51-2C97258CAFA9}" type="sibTrans" cxnId="{4EBB2482-0B2C-4694-BA8A-F70FD8FF1630}">
      <dgm:prSet/>
      <dgm:spPr/>
      <dgm:t>
        <a:bodyPr/>
        <a:lstStyle/>
        <a:p>
          <a:endParaRPr lang="en-IN"/>
        </a:p>
      </dgm:t>
    </dgm:pt>
    <dgm:pt modelId="{4648BA0A-4A56-4C95-A42A-BBDD2A820A2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FF0000"/>
              </a:solidFill>
              <a:latin typeface="Cambria" panose="02040503050406030204" pitchFamily="18" charset="0"/>
              <a:ea typeface="Cambria" panose="02040503050406030204" pitchFamily="18" charset="0"/>
            </a:rPr>
            <a:t>Stage 3 (critical)</a:t>
          </a:r>
          <a:endParaRPr lang="en-IN" b="1" dirty="0">
            <a:solidFill>
              <a:srgbClr val="FF0000"/>
            </a:solidFill>
            <a:latin typeface="Cambria" panose="02040503050406030204" pitchFamily="18" charset="0"/>
            <a:ea typeface="Cambria" panose="02040503050406030204" pitchFamily="18" charset="0"/>
          </a:endParaRPr>
        </a:p>
      </dgm:t>
    </dgm:pt>
    <dgm:pt modelId="{66B8EAFB-1BC9-4D2B-B196-7F561EBD030A}" type="parTrans" cxnId="{3E6078A8-1413-48C2-8127-1CD9980540C0}">
      <dgm:prSet/>
      <dgm:spPr/>
      <dgm:t>
        <a:bodyPr/>
        <a:lstStyle/>
        <a:p>
          <a:endParaRPr lang="en-IN"/>
        </a:p>
      </dgm:t>
    </dgm:pt>
    <dgm:pt modelId="{FD9A3B47-C601-45A3-A489-9D9FF26FE15A}" type="sibTrans" cxnId="{3E6078A8-1413-48C2-8127-1CD9980540C0}">
      <dgm:prSet/>
      <dgm:spPr/>
      <dgm:t>
        <a:bodyPr/>
        <a:lstStyle/>
        <a:p>
          <a:endParaRPr lang="en-IN"/>
        </a:p>
      </dgm:t>
    </dgm:pt>
    <dgm:pt modelId="{801EF760-7966-499E-9CDF-B47E544E1D8A}">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FFC000"/>
              </a:solidFill>
              <a:latin typeface="Cambria" panose="02040503050406030204" pitchFamily="18" charset="0"/>
              <a:ea typeface="Cambria" panose="02040503050406030204" pitchFamily="18" charset="0"/>
            </a:rPr>
            <a:t>140-179/90-109 mmHg</a:t>
          </a:r>
          <a:endParaRPr lang="en-IN" b="1" dirty="0">
            <a:solidFill>
              <a:srgbClr val="FFC000"/>
            </a:solidFill>
            <a:latin typeface="Cambria" panose="02040503050406030204" pitchFamily="18" charset="0"/>
            <a:ea typeface="Cambria" panose="02040503050406030204" pitchFamily="18" charset="0"/>
          </a:endParaRPr>
        </a:p>
      </dgm:t>
    </dgm:pt>
    <dgm:pt modelId="{D7322169-9D3D-4A59-B093-842ADA3D5A81}" type="parTrans" cxnId="{A9822CB0-D39F-4879-BB18-D558C7716FF4}">
      <dgm:prSet/>
      <dgm:spPr/>
      <dgm:t>
        <a:bodyPr/>
        <a:lstStyle/>
        <a:p>
          <a:endParaRPr lang="en-IN"/>
        </a:p>
      </dgm:t>
    </dgm:pt>
    <dgm:pt modelId="{AE559BDC-2AFD-4CDB-8AF2-4E9E95863F1D}" type="sibTrans" cxnId="{A9822CB0-D39F-4879-BB18-D558C7716FF4}">
      <dgm:prSet/>
      <dgm:spPr/>
      <dgm:t>
        <a:bodyPr/>
        <a:lstStyle/>
        <a:p>
          <a:endParaRPr lang="en-IN"/>
        </a:p>
      </dgm:t>
    </dgm:pt>
    <dgm:pt modelId="{F5914D7E-97CC-4058-98DB-D916BAA52A40}" type="pres">
      <dgm:prSet presAssocID="{B3B2B125-D42C-4652-AC5E-23DA26E372C1}" presName="rootnode" presStyleCnt="0">
        <dgm:presLayoutVars>
          <dgm:chMax/>
          <dgm:chPref/>
          <dgm:dir/>
          <dgm:animLvl val="lvl"/>
        </dgm:presLayoutVars>
      </dgm:prSet>
      <dgm:spPr/>
    </dgm:pt>
    <dgm:pt modelId="{A8B277C9-8D9E-43EC-BA5A-EF8D270C871F}" type="pres">
      <dgm:prSet presAssocID="{76A7ADD9-B5E6-4E05-8B79-BDA7BFC9A614}"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B2CB553C-C2AA-4DD0-B14A-B878DC4227FE}" type="pres">
      <dgm:prSet presAssocID="{76A7ADD9-B5E6-4E05-8B79-BDA7BFC9A614}" presName="LShape" presStyleLbl="alignNode1" presStyleIdx="0"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03FA797-0EFC-41EE-A838-B76CFC4C027C}" type="pres">
      <dgm:prSet presAssocID="{76A7ADD9-B5E6-4E05-8B79-BDA7BFC9A614}" presName="ParentText" presStyleLbl="revTx" presStyleIdx="0" presStyleCnt="4">
        <dgm:presLayoutVars>
          <dgm:chMax val="0"/>
          <dgm:chPref val="0"/>
          <dgm:bulletEnabled val="1"/>
        </dgm:presLayoutVars>
      </dgm:prSet>
      <dgm:spPr/>
    </dgm:pt>
    <dgm:pt modelId="{78CF7793-99DB-4FB0-BE3B-DEBB9079B0C7}" type="pres">
      <dgm:prSet presAssocID="{76A7ADD9-B5E6-4E05-8B79-BDA7BFC9A614}" presName="Triangle" presStyleLbl="alignNode1" presStyleIdx="1"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0B1609D-5181-49F8-9DF9-E09209AB3ACD}" type="pres">
      <dgm:prSet presAssocID="{B1AE6A0D-F61F-49C3-AFD9-A346310FA309}"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C97D7AA-F996-4DD9-9BC7-B72443B9E9A2}" type="pres">
      <dgm:prSet presAssocID="{B1AE6A0D-F61F-49C3-AFD9-A346310FA309}" presName="spac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6B61BFC-FF4B-407C-992A-B211E2C11837}" type="pres">
      <dgm:prSet presAssocID="{FF25C32D-3F17-4DB7-9F86-45A5C6EF0238}"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2A7F422-3290-43EA-B762-DE213EBE16F0}" type="pres">
      <dgm:prSet presAssocID="{FF25C32D-3F17-4DB7-9F86-45A5C6EF0238}" presName="LShape" presStyleLbl="alignNode1" presStyleIdx="2"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ABE4CAC-70FF-4875-BAA9-8886AC52B2A4}" type="pres">
      <dgm:prSet presAssocID="{FF25C32D-3F17-4DB7-9F86-45A5C6EF0238}" presName="ParentText" presStyleLbl="revTx" presStyleIdx="1" presStyleCnt="4">
        <dgm:presLayoutVars>
          <dgm:chMax val="0"/>
          <dgm:chPref val="0"/>
          <dgm:bulletEnabled val="1"/>
        </dgm:presLayoutVars>
      </dgm:prSet>
      <dgm:spPr/>
    </dgm:pt>
    <dgm:pt modelId="{A0875A77-848B-4005-A295-111FDF972FF0}" type="pres">
      <dgm:prSet presAssocID="{FF25C32D-3F17-4DB7-9F86-45A5C6EF0238}" presName="Triangle" presStyleLbl="alignNode1" presStyleIdx="3"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72BDBD4-25EA-4160-A3B3-B0F421C38DEB}" type="pres">
      <dgm:prSet presAssocID="{BBD8FE69-AB3E-483D-97B1-52228B42E53D}"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10A719A-CF4B-4E4C-A4F2-6161D34B8DE4}" type="pres">
      <dgm:prSet presAssocID="{BBD8FE69-AB3E-483D-97B1-52228B42E53D}" presName="spac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D08CC1A-0EFC-4FB9-B819-8BBAEA25B253}" type="pres">
      <dgm:prSet presAssocID="{BA029389-11C7-4304-AA7F-9500B2B16A3C}"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AEC881F-BC01-475D-9B44-75108EE01061}" type="pres">
      <dgm:prSet presAssocID="{BA029389-11C7-4304-AA7F-9500B2B16A3C}" presName="LShape" presStyleLbl="alignNode1" presStyleIdx="4"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5D738A7-58AA-4548-ABA4-A34B95C21D1C}" type="pres">
      <dgm:prSet presAssocID="{BA029389-11C7-4304-AA7F-9500B2B16A3C}" presName="ParentText" presStyleLbl="revTx" presStyleIdx="2" presStyleCnt="4">
        <dgm:presLayoutVars>
          <dgm:chMax val="0"/>
          <dgm:chPref val="0"/>
          <dgm:bulletEnabled val="1"/>
        </dgm:presLayoutVars>
      </dgm:prSet>
      <dgm:spPr/>
    </dgm:pt>
    <dgm:pt modelId="{557447A2-F44E-4D6B-AADC-FF6E8E85E07F}" type="pres">
      <dgm:prSet presAssocID="{BA029389-11C7-4304-AA7F-9500B2B16A3C}" presName="Triangle" presStyleLbl="alignNode1" presStyleIdx="5"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7CF6A3B-B810-44AD-9A7B-9722BA15F86C}" type="pres">
      <dgm:prSet presAssocID="{7A1D520F-DB83-4A64-AC5F-FDE4287B64E9}"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EE4C293-A219-4916-92FD-2C56477B26FF}" type="pres">
      <dgm:prSet presAssocID="{7A1D520F-DB83-4A64-AC5F-FDE4287B64E9}" presName="spac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06F275F-42E1-44DD-81B4-7A5AD08474B2}" type="pres">
      <dgm:prSet presAssocID="{4648BA0A-4A56-4C95-A42A-BBDD2A820A2E}"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B177710-92BF-4248-92A1-3B3EBF5B21CA}" type="pres">
      <dgm:prSet presAssocID="{4648BA0A-4A56-4C95-A42A-BBDD2A820A2E}" presName="LShape" presStyleLbl="alignNode1" presStyleIdx="6" presStyleCnt="7"/>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CEB1099-6B83-4426-894B-FFE752710925}" type="pres">
      <dgm:prSet presAssocID="{4648BA0A-4A56-4C95-A42A-BBDD2A820A2E}" presName="ParentText" presStyleLbl="revTx" presStyleIdx="3" presStyleCnt="4">
        <dgm:presLayoutVars>
          <dgm:chMax val="0"/>
          <dgm:chPref val="0"/>
          <dgm:bulletEnabled val="1"/>
        </dgm:presLayoutVars>
      </dgm:prSet>
      <dgm:spPr/>
    </dgm:pt>
  </dgm:ptLst>
  <dgm:cxnLst>
    <dgm:cxn modelId="{59C8F902-9546-4C37-91D9-BA677716169C}" type="presOf" srcId="{43A38913-17C7-41E9-AC5D-61823FF12709}" destId="{8ABE4CAC-70FF-4875-BAA9-8886AC52B2A4}" srcOrd="0" destOrd="1" presId="urn:microsoft.com/office/officeart/2009/3/layout/StepUpProcess"/>
    <dgm:cxn modelId="{EBA90911-7FBA-43F4-86E0-02595169D32D}" type="presOf" srcId="{BA029389-11C7-4304-AA7F-9500B2B16A3C}" destId="{75D738A7-58AA-4548-ABA4-A34B95C21D1C}" srcOrd="0" destOrd="0" presId="urn:microsoft.com/office/officeart/2009/3/layout/StepUpProcess"/>
    <dgm:cxn modelId="{43196918-1EDD-43C9-BBAC-0148051863AA}" srcId="{FF25C32D-3F17-4DB7-9F86-45A5C6EF0238}" destId="{43A38913-17C7-41E9-AC5D-61823FF12709}" srcOrd="0" destOrd="0" parTransId="{D3F1CD0F-E15D-4B2B-A260-E846BD69EDE5}" sibTransId="{4AAA1F81-10D7-4290-8B1B-4952615AB391}"/>
    <dgm:cxn modelId="{74DC6627-3E1F-4C21-A990-75B91DE87453}" type="presOf" srcId="{4648BA0A-4A56-4C95-A42A-BBDD2A820A2E}" destId="{7CEB1099-6B83-4426-894B-FFE752710925}" srcOrd="0" destOrd="0" presId="urn:microsoft.com/office/officeart/2009/3/layout/StepUpProcess"/>
    <dgm:cxn modelId="{6C04EE5D-D423-495E-B3EC-FCABB381CC72}" type="presOf" srcId="{B3B2B125-D42C-4652-AC5E-23DA26E372C1}" destId="{F5914D7E-97CC-4058-98DB-D916BAA52A40}" srcOrd="0" destOrd="0" presId="urn:microsoft.com/office/officeart/2009/3/layout/StepUpProcess"/>
    <dgm:cxn modelId="{021A8D49-32D3-41EC-B38A-68FC6F215CFD}" type="presOf" srcId="{801EF760-7966-499E-9CDF-B47E544E1D8A}" destId="{75D738A7-58AA-4548-ABA4-A34B95C21D1C}" srcOrd="0" destOrd="1" presId="urn:microsoft.com/office/officeart/2009/3/layout/StepUpProcess"/>
    <dgm:cxn modelId="{5E05AC4C-7EF3-49EA-B8A4-A2CF64EC84D7}" type="presOf" srcId="{87C04982-7E6F-4D08-96FD-92FFD414F9BB}" destId="{7CEB1099-6B83-4426-894B-FFE752710925}" srcOrd="0" destOrd="1" presId="urn:microsoft.com/office/officeart/2009/3/layout/StepUpProcess"/>
    <dgm:cxn modelId="{47A08772-5BC2-4CF2-AB54-B0C988AFC278}" type="presOf" srcId="{E176DA83-A0EF-462B-9C11-86D333588C4A}" destId="{A03FA797-0EFC-41EE-A838-B76CFC4C027C}" srcOrd="0" destOrd="1" presId="urn:microsoft.com/office/officeart/2009/3/layout/StepUpProcess"/>
    <dgm:cxn modelId="{28DA7D58-2E53-45C3-B18A-FFFFED5F7F9D}" type="presOf" srcId="{76A7ADD9-B5E6-4E05-8B79-BDA7BFC9A614}" destId="{A03FA797-0EFC-41EE-A838-B76CFC4C027C}" srcOrd="0" destOrd="0" presId="urn:microsoft.com/office/officeart/2009/3/layout/StepUpProcess"/>
    <dgm:cxn modelId="{4EBB2482-0B2C-4694-BA8A-F70FD8FF1630}" srcId="{4648BA0A-4A56-4C95-A42A-BBDD2A820A2E}" destId="{87C04982-7E6F-4D08-96FD-92FFD414F9BB}" srcOrd="0" destOrd="0" parTransId="{890C3C8B-389D-4A99-AAC9-06C8ACB01D91}" sibTransId="{BA08FAC6-E604-44CE-8B51-2C97258CAFA9}"/>
    <dgm:cxn modelId="{CDAF9E96-43EA-4D88-ABB8-C4CDB30CD54C}" srcId="{B3B2B125-D42C-4652-AC5E-23DA26E372C1}" destId="{76A7ADD9-B5E6-4E05-8B79-BDA7BFC9A614}" srcOrd="0" destOrd="0" parTransId="{63CE6E11-4209-4864-A0FE-EBC2DFB412BC}" sibTransId="{B1AE6A0D-F61F-49C3-AFD9-A346310FA309}"/>
    <dgm:cxn modelId="{3E6078A8-1413-48C2-8127-1CD9980540C0}" srcId="{B3B2B125-D42C-4652-AC5E-23DA26E372C1}" destId="{4648BA0A-4A56-4C95-A42A-BBDD2A820A2E}" srcOrd="3" destOrd="0" parTransId="{66B8EAFB-1BC9-4D2B-B196-7F561EBD030A}" sibTransId="{FD9A3B47-C601-45A3-A489-9D9FF26FE15A}"/>
    <dgm:cxn modelId="{A9822CB0-D39F-4879-BB18-D558C7716FF4}" srcId="{BA029389-11C7-4304-AA7F-9500B2B16A3C}" destId="{801EF760-7966-499E-9CDF-B47E544E1D8A}" srcOrd="0" destOrd="0" parTransId="{D7322169-9D3D-4A59-B093-842ADA3D5A81}" sibTransId="{AE559BDC-2AFD-4CDB-8AF2-4E9E95863F1D}"/>
    <dgm:cxn modelId="{62AC9DBA-A083-40C7-A185-934AD8361380}" type="presOf" srcId="{FF25C32D-3F17-4DB7-9F86-45A5C6EF0238}" destId="{8ABE4CAC-70FF-4875-BAA9-8886AC52B2A4}" srcOrd="0" destOrd="0" presId="urn:microsoft.com/office/officeart/2009/3/layout/StepUpProcess"/>
    <dgm:cxn modelId="{402B72CA-B724-4C1B-994C-9F0F57F3388E}" srcId="{B3B2B125-D42C-4652-AC5E-23DA26E372C1}" destId="{FF25C32D-3F17-4DB7-9F86-45A5C6EF0238}" srcOrd="1" destOrd="0" parTransId="{F29C4C04-A16B-445F-943C-803F51D618C3}" sibTransId="{BBD8FE69-AB3E-483D-97B1-52228B42E53D}"/>
    <dgm:cxn modelId="{3352E7E1-0E9C-43CD-A458-C549C13B389E}" srcId="{B3B2B125-D42C-4652-AC5E-23DA26E372C1}" destId="{BA029389-11C7-4304-AA7F-9500B2B16A3C}" srcOrd="2" destOrd="0" parTransId="{B784C508-D365-4507-AF2D-8DE4BBB30803}" sibTransId="{7A1D520F-DB83-4A64-AC5F-FDE4287B64E9}"/>
    <dgm:cxn modelId="{F9E4E6E4-A0F8-450B-B2EA-7A21C6B153DF}" srcId="{76A7ADD9-B5E6-4E05-8B79-BDA7BFC9A614}" destId="{E176DA83-A0EF-462B-9C11-86D333588C4A}" srcOrd="0" destOrd="0" parTransId="{AC5566E4-D468-4E5B-8FBC-2C5BBEDA4C52}" sibTransId="{9C361C2F-B28C-48AC-B3CD-E174EEC288E4}"/>
    <dgm:cxn modelId="{61122842-5E11-4F97-BAFB-6345C33FBC6C}" type="presParOf" srcId="{F5914D7E-97CC-4058-98DB-D916BAA52A40}" destId="{A8B277C9-8D9E-43EC-BA5A-EF8D270C871F}" srcOrd="0" destOrd="0" presId="urn:microsoft.com/office/officeart/2009/3/layout/StepUpProcess"/>
    <dgm:cxn modelId="{111A3370-3207-4B58-8FA7-161866E10E8C}" type="presParOf" srcId="{A8B277C9-8D9E-43EC-BA5A-EF8D270C871F}" destId="{B2CB553C-C2AA-4DD0-B14A-B878DC4227FE}" srcOrd="0" destOrd="0" presId="urn:microsoft.com/office/officeart/2009/3/layout/StepUpProcess"/>
    <dgm:cxn modelId="{D676531A-446E-4D89-9F70-9D7B61661310}" type="presParOf" srcId="{A8B277C9-8D9E-43EC-BA5A-EF8D270C871F}" destId="{A03FA797-0EFC-41EE-A838-B76CFC4C027C}" srcOrd="1" destOrd="0" presId="urn:microsoft.com/office/officeart/2009/3/layout/StepUpProcess"/>
    <dgm:cxn modelId="{4314C55A-04D0-429D-B3A7-D938C81B2BFB}" type="presParOf" srcId="{A8B277C9-8D9E-43EC-BA5A-EF8D270C871F}" destId="{78CF7793-99DB-4FB0-BE3B-DEBB9079B0C7}" srcOrd="2" destOrd="0" presId="urn:microsoft.com/office/officeart/2009/3/layout/StepUpProcess"/>
    <dgm:cxn modelId="{44FE39FE-732C-4E1F-A905-16DC7BFE6E93}" type="presParOf" srcId="{F5914D7E-97CC-4058-98DB-D916BAA52A40}" destId="{C0B1609D-5181-49F8-9DF9-E09209AB3ACD}" srcOrd="1" destOrd="0" presId="urn:microsoft.com/office/officeart/2009/3/layout/StepUpProcess"/>
    <dgm:cxn modelId="{CAE87172-18CB-4482-B2AB-8019507805F7}" type="presParOf" srcId="{C0B1609D-5181-49F8-9DF9-E09209AB3ACD}" destId="{1C97D7AA-F996-4DD9-9BC7-B72443B9E9A2}" srcOrd="0" destOrd="0" presId="urn:microsoft.com/office/officeart/2009/3/layout/StepUpProcess"/>
    <dgm:cxn modelId="{912030EA-B685-43F6-A85B-255E66ACB078}" type="presParOf" srcId="{F5914D7E-97CC-4058-98DB-D916BAA52A40}" destId="{D6B61BFC-FF4B-407C-992A-B211E2C11837}" srcOrd="2" destOrd="0" presId="urn:microsoft.com/office/officeart/2009/3/layout/StepUpProcess"/>
    <dgm:cxn modelId="{01B3382E-26B3-4745-B42A-D8CA8400A36C}" type="presParOf" srcId="{D6B61BFC-FF4B-407C-992A-B211E2C11837}" destId="{52A7F422-3290-43EA-B762-DE213EBE16F0}" srcOrd="0" destOrd="0" presId="urn:microsoft.com/office/officeart/2009/3/layout/StepUpProcess"/>
    <dgm:cxn modelId="{01DF20AD-CAD8-4BA9-B3A7-99290BEC1B0F}" type="presParOf" srcId="{D6B61BFC-FF4B-407C-992A-B211E2C11837}" destId="{8ABE4CAC-70FF-4875-BAA9-8886AC52B2A4}" srcOrd="1" destOrd="0" presId="urn:microsoft.com/office/officeart/2009/3/layout/StepUpProcess"/>
    <dgm:cxn modelId="{B0A4A481-B582-4D73-B331-9D972434EEB6}" type="presParOf" srcId="{D6B61BFC-FF4B-407C-992A-B211E2C11837}" destId="{A0875A77-848B-4005-A295-111FDF972FF0}" srcOrd="2" destOrd="0" presId="urn:microsoft.com/office/officeart/2009/3/layout/StepUpProcess"/>
    <dgm:cxn modelId="{68E16532-3616-48F7-B09C-F00184A71635}" type="presParOf" srcId="{F5914D7E-97CC-4058-98DB-D916BAA52A40}" destId="{772BDBD4-25EA-4160-A3B3-B0F421C38DEB}" srcOrd="3" destOrd="0" presId="urn:microsoft.com/office/officeart/2009/3/layout/StepUpProcess"/>
    <dgm:cxn modelId="{2E3D2493-274E-4213-B4EA-15298C731F2E}" type="presParOf" srcId="{772BDBD4-25EA-4160-A3B3-B0F421C38DEB}" destId="{D10A719A-CF4B-4E4C-A4F2-6161D34B8DE4}" srcOrd="0" destOrd="0" presId="urn:microsoft.com/office/officeart/2009/3/layout/StepUpProcess"/>
    <dgm:cxn modelId="{F6B09730-C569-48EB-964E-217B6006E245}" type="presParOf" srcId="{F5914D7E-97CC-4058-98DB-D916BAA52A40}" destId="{8D08CC1A-0EFC-4FB9-B819-8BBAEA25B253}" srcOrd="4" destOrd="0" presId="urn:microsoft.com/office/officeart/2009/3/layout/StepUpProcess"/>
    <dgm:cxn modelId="{B7F7BBA0-F0B4-4FF3-A411-E297795767E2}" type="presParOf" srcId="{8D08CC1A-0EFC-4FB9-B819-8BBAEA25B253}" destId="{DAEC881F-BC01-475D-9B44-75108EE01061}" srcOrd="0" destOrd="0" presId="urn:microsoft.com/office/officeart/2009/3/layout/StepUpProcess"/>
    <dgm:cxn modelId="{30D09E26-67AA-43E9-8447-BBB29492B47D}" type="presParOf" srcId="{8D08CC1A-0EFC-4FB9-B819-8BBAEA25B253}" destId="{75D738A7-58AA-4548-ABA4-A34B95C21D1C}" srcOrd="1" destOrd="0" presId="urn:microsoft.com/office/officeart/2009/3/layout/StepUpProcess"/>
    <dgm:cxn modelId="{D01F55C7-5178-49F2-A7E6-918BE49B92EB}" type="presParOf" srcId="{8D08CC1A-0EFC-4FB9-B819-8BBAEA25B253}" destId="{557447A2-F44E-4D6B-AADC-FF6E8E85E07F}" srcOrd="2" destOrd="0" presId="urn:microsoft.com/office/officeart/2009/3/layout/StepUpProcess"/>
    <dgm:cxn modelId="{ABBD62E8-438A-44DA-968B-8B6907131B62}" type="presParOf" srcId="{F5914D7E-97CC-4058-98DB-D916BAA52A40}" destId="{A7CF6A3B-B810-44AD-9A7B-9722BA15F86C}" srcOrd="5" destOrd="0" presId="urn:microsoft.com/office/officeart/2009/3/layout/StepUpProcess"/>
    <dgm:cxn modelId="{0C08135C-6011-4FEA-9F84-CAD676BEC5FA}" type="presParOf" srcId="{A7CF6A3B-B810-44AD-9A7B-9722BA15F86C}" destId="{8EE4C293-A219-4916-92FD-2C56477B26FF}" srcOrd="0" destOrd="0" presId="urn:microsoft.com/office/officeart/2009/3/layout/StepUpProcess"/>
    <dgm:cxn modelId="{453011C4-E2E2-460B-ACD8-6CF91BCEAD8F}" type="presParOf" srcId="{F5914D7E-97CC-4058-98DB-D916BAA52A40}" destId="{306F275F-42E1-44DD-81B4-7A5AD08474B2}" srcOrd="6" destOrd="0" presId="urn:microsoft.com/office/officeart/2009/3/layout/StepUpProcess"/>
    <dgm:cxn modelId="{7B7480DE-F78E-4B3A-835A-FA9593112F02}" type="presParOf" srcId="{306F275F-42E1-44DD-81B4-7A5AD08474B2}" destId="{7B177710-92BF-4248-92A1-3B3EBF5B21CA}" srcOrd="0" destOrd="0" presId="urn:microsoft.com/office/officeart/2009/3/layout/StepUpProcess"/>
    <dgm:cxn modelId="{5A272046-02DD-43A1-B734-DC3220649B07}" type="presParOf" srcId="{306F275F-42E1-44DD-81B4-7A5AD08474B2}" destId="{7CEB1099-6B83-4426-894B-FFE75271092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62649D2-F68A-4D5E-BC84-5DD0B8A4AA55}" type="doc">
      <dgm:prSet loTypeId="urn:microsoft.com/office/officeart/2009/3/layout/FramedTextPicture" loCatId="picture" qsTypeId="urn:microsoft.com/office/officeart/2005/8/quickstyle/simple1" qsCatId="simple" csTypeId="urn:microsoft.com/office/officeart/2005/8/colors/colorful4" csCatId="colorful" phldr="1"/>
      <dgm:spPr>
        <a:scene3d>
          <a:camera prst="orthographicFront">
            <a:rot lat="0" lon="0" rev="0"/>
          </a:camera>
          <a:lightRig rig="glow" dir="t">
            <a:rot lat="0" lon="0" rev="4800000"/>
          </a:lightRig>
        </a:scene3d>
      </dgm:spPr>
      <dgm:t>
        <a:bodyPr/>
        <a:lstStyle/>
        <a:p>
          <a:endParaRPr lang="en-IN"/>
        </a:p>
      </dgm:t>
    </dgm:pt>
    <dgm:pt modelId="{4608B487-8DAF-41AE-9018-2B7368139A8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mbria" panose="02040503050406030204" pitchFamily="18" charset="0"/>
              <a:ea typeface="Cambria" panose="02040503050406030204" pitchFamily="18" charset="0"/>
              <a:cs typeface="Calibri" panose="020F0502020204030204" pitchFamily="34" charset="0"/>
            </a:rPr>
            <a:t>VAJRASANA</a:t>
          </a:r>
          <a:endParaRPr lang="en-IN" dirty="0">
            <a:latin typeface="Cambria" panose="02040503050406030204" pitchFamily="18" charset="0"/>
            <a:ea typeface="Cambria" panose="02040503050406030204" pitchFamily="18" charset="0"/>
          </a:endParaRPr>
        </a:p>
      </dgm:t>
    </dgm:pt>
    <dgm:pt modelId="{594EFE2F-4687-46E2-AB0C-B8914B7AF89B}" type="parTrans" cxnId="{B65C4C60-57A0-43F0-9CE3-0E3BD5AC1613}">
      <dgm:prSet/>
      <dgm:spPr/>
      <dgm:t>
        <a:bodyPr/>
        <a:lstStyle/>
        <a:p>
          <a:endParaRPr lang="en-IN"/>
        </a:p>
      </dgm:t>
    </dgm:pt>
    <dgm:pt modelId="{B68F76BD-4A14-4939-B9DE-770959EAB6C0}" type="sibTrans" cxnId="{B65C4C60-57A0-43F0-9CE3-0E3BD5AC1613}">
      <dgm:prSet/>
      <dgm:spPr/>
      <dgm:t>
        <a:bodyPr/>
        <a:lstStyle/>
        <a:p>
          <a:endParaRPr lang="en-IN"/>
        </a:p>
      </dgm:t>
    </dgm:pt>
    <dgm:pt modelId="{AA27378F-AAA4-49CC-98B0-887704F64DF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dirty="0">
              <a:latin typeface="Cambria" panose="02040503050406030204" pitchFamily="18" charset="0"/>
              <a:ea typeface="Cambria" panose="02040503050406030204" pitchFamily="18" charset="0"/>
              <a:cs typeface="Calibri" panose="020F0502020204030204" pitchFamily="34" charset="0"/>
            </a:rPr>
            <a:t>PAWANMUKTASANA</a:t>
          </a:r>
          <a:endParaRPr lang="en-IN" dirty="0">
            <a:latin typeface="Cambria" panose="02040503050406030204" pitchFamily="18" charset="0"/>
            <a:ea typeface="Cambria" panose="02040503050406030204" pitchFamily="18" charset="0"/>
          </a:endParaRPr>
        </a:p>
      </dgm:t>
    </dgm:pt>
    <dgm:pt modelId="{C739C733-3032-49B9-957D-CC9A45D75C15}" type="parTrans" cxnId="{74CC3AB1-8D8A-4562-8260-9A071CBD5942}">
      <dgm:prSet/>
      <dgm:spPr/>
      <dgm:t>
        <a:bodyPr/>
        <a:lstStyle/>
        <a:p>
          <a:endParaRPr lang="en-IN"/>
        </a:p>
      </dgm:t>
    </dgm:pt>
    <dgm:pt modelId="{CCE09B72-F8AF-43A4-9E08-49A216E66D8F}" type="sibTrans" cxnId="{74CC3AB1-8D8A-4562-8260-9A071CBD5942}">
      <dgm:prSet/>
      <dgm:spPr/>
      <dgm:t>
        <a:bodyPr/>
        <a:lstStyle/>
        <a:p>
          <a:endParaRPr lang="en-IN"/>
        </a:p>
      </dgm:t>
    </dgm:pt>
    <dgm:pt modelId="{4F3F2A50-6C92-4C0F-ADC6-D4C997AB56A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dirty="0">
              <a:latin typeface="Cambria" panose="02040503050406030204" pitchFamily="18" charset="0"/>
              <a:ea typeface="Cambria" panose="02040503050406030204" pitchFamily="18" charset="0"/>
              <a:cs typeface="Calibri" panose="020F0502020204030204" pitchFamily="34" charset="0"/>
            </a:rPr>
            <a:t>TADASANA</a:t>
          </a:r>
        </a:p>
      </dgm:t>
    </dgm:pt>
    <dgm:pt modelId="{A2A41F15-7B6E-4071-9574-D22DF526DCEF}" type="parTrans" cxnId="{8902F66F-5FB5-44FD-98A8-CFE615C31493}">
      <dgm:prSet/>
      <dgm:spPr/>
      <dgm:t>
        <a:bodyPr/>
        <a:lstStyle/>
        <a:p>
          <a:endParaRPr lang="en-IN"/>
        </a:p>
      </dgm:t>
    </dgm:pt>
    <dgm:pt modelId="{AB78BE9B-60B0-403B-8CE4-D18BCCC449CD}" type="sibTrans" cxnId="{8902F66F-5FB5-44FD-98A8-CFE615C31493}">
      <dgm:prSet/>
      <dgm:spPr/>
      <dgm:t>
        <a:bodyPr/>
        <a:lstStyle/>
        <a:p>
          <a:endParaRPr lang="en-IN"/>
        </a:p>
      </dgm:t>
    </dgm:pt>
    <dgm:pt modelId="{FD92AC9A-3FD6-4B60-B0A4-30D92CC3E476}">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dirty="0">
              <a:latin typeface="Cambria" panose="02040503050406030204" pitchFamily="18" charset="0"/>
              <a:ea typeface="Cambria" panose="02040503050406030204" pitchFamily="18" charset="0"/>
              <a:cs typeface="Calibri" panose="020F0502020204030204" pitchFamily="34" charset="0"/>
            </a:rPr>
            <a:t>ARDHA CHAKRASANA</a:t>
          </a:r>
        </a:p>
      </dgm:t>
    </dgm:pt>
    <dgm:pt modelId="{414D834C-7B7A-4243-AD11-77011182CAA4}" type="parTrans" cxnId="{1C8196EF-B043-4C82-A19B-84DE64E9E581}">
      <dgm:prSet/>
      <dgm:spPr/>
      <dgm:t>
        <a:bodyPr/>
        <a:lstStyle/>
        <a:p>
          <a:endParaRPr lang="en-IN"/>
        </a:p>
      </dgm:t>
    </dgm:pt>
    <dgm:pt modelId="{E8261C69-2727-4262-8E17-A5B52929D44C}" type="sibTrans" cxnId="{1C8196EF-B043-4C82-A19B-84DE64E9E581}">
      <dgm:prSet/>
      <dgm:spPr/>
      <dgm:t>
        <a:bodyPr/>
        <a:lstStyle/>
        <a:p>
          <a:endParaRPr lang="en-IN"/>
        </a:p>
      </dgm:t>
    </dgm:pt>
    <dgm:pt modelId="{313364AD-101D-425B-AE36-ADCCA27EC80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dirty="0">
              <a:latin typeface="Cambria" panose="02040503050406030204" pitchFamily="18" charset="0"/>
              <a:ea typeface="Cambria" panose="02040503050406030204" pitchFamily="18" charset="0"/>
              <a:cs typeface="Calibri" panose="020F0502020204030204" pitchFamily="34" charset="0"/>
            </a:rPr>
            <a:t>BHUJANGASANA</a:t>
          </a:r>
        </a:p>
      </dgm:t>
    </dgm:pt>
    <dgm:pt modelId="{2620A922-E267-4345-ACFE-83F99F63770D}" type="parTrans" cxnId="{E0774E3A-A902-45EF-B378-0EAB3B0A6552}">
      <dgm:prSet/>
      <dgm:spPr/>
      <dgm:t>
        <a:bodyPr/>
        <a:lstStyle/>
        <a:p>
          <a:endParaRPr lang="en-IN"/>
        </a:p>
      </dgm:t>
    </dgm:pt>
    <dgm:pt modelId="{A6EED85E-CD09-48FD-8E3F-538E4C393F37}" type="sibTrans" cxnId="{E0774E3A-A902-45EF-B378-0EAB3B0A6552}">
      <dgm:prSet/>
      <dgm:spPr/>
      <dgm:t>
        <a:bodyPr/>
        <a:lstStyle/>
        <a:p>
          <a:endParaRPr lang="en-IN"/>
        </a:p>
      </dgm:t>
    </dgm:pt>
    <dgm:pt modelId="{57F17150-5BD8-46FE-B3F9-657A90622FF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US" b="1" dirty="0">
              <a:latin typeface="Cambria" panose="02040503050406030204" pitchFamily="18" charset="0"/>
              <a:ea typeface="Cambria" panose="02040503050406030204" pitchFamily="18" charset="0"/>
              <a:cs typeface="Calibri" panose="020F0502020204030204" pitchFamily="34" charset="0"/>
            </a:rPr>
            <a:t>SHAVASANA</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BFDE0400-3AC5-43BC-BF51-94E853CC0144}" type="parTrans" cxnId="{C901535A-40F6-44C9-9A45-C2A94FE002E4}">
      <dgm:prSet/>
      <dgm:spPr/>
      <dgm:t>
        <a:bodyPr/>
        <a:lstStyle/>
        <a:p>
          <a:endParaRPr lang="en-IN"/>
        </a:p>
      </dgm:t>
    </dgm:pt>
    <dgm:pt modelId="{A7FD43D2-4F08-4AAA-B237-0D8A22D12CCD}" type="sibTrans" cxnId="{C901535A-40F6-44C9-9A45-C2A94FE002E4}">
      <dgm:prSet/>
      <dgm:spPr/>
      <dgm:t>
        <a:bodyPr/>
        <a:lstStyle/>
        <a:p>
          <a:endParaRPr lang="en-IN"/>
        </a:p>
      </dgm:t>
    </dgm:pt>
    <dgm:pt modelId="{2B5E6952-E037-496D-A5F0-41B9B89898DF}" type="pres">
      <dgm:prSet presAssocID="{862649D2-F68A-4D5E-BC84-5DD0B8A4AA55}" presName="Name0" presStyleCnt="0">
        <dgm:presLayoutVars>
          <dgm:chMax/>
          <dgm:chPref/>
          <dgm:dir/>
        </dgm:presLayoutVars>
      </dgm:prSet>
      <dgm:spPr/>
    </dgm:pt>
    <dgm:pt modelId="{942AFE64-85A8-4A1C-B256-13A318F9E74B}" type="pres">
      <dgm:prSet presAssocID="{4608B487-8DAF-41AE-9018-2B7368139A87}" presName="composite" presStyleCnt="0">
        <dgm:presLayoutVars>
          <dgm:chMax/>
          <dgm:chPref/>
        </dgm:presLayoutVars>
      </dgm:prSet>
      <dgm:spPr/>
    </dgm:pt>
    <dgm:pt modelId="{1EC7A82F-D0F4-42FC-BE21-8C8BA3DCD549}" type="pres">
      <dgm:prSet presAssocID="{4608B487-8DAF-41AE-9018-2B7368139A87}" presName="Image" presStyleLbl="b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90D97C7A-674C-4950-A51C-BF91B6421957}" type="pres">
      <dgm:prSet presAssocID="{4608B487-8DAF-41AE-9018-2B7368139A87}" presName="ParentText" presStyleLbl="revTx" presStyleIdx="0" presStyleCnt="6">
        <dgm:presLayoutVars>
          <dgm:chMax val="0"/>
          <dgm:chPref val="0"/>
          <dgm:bulletEnabled val="1"/>
        </dgm:presLayoutVars>
      </dgm:prSet>
      <dgm:spPr/>
    </dgm:pt>
    <dgm:pt modelId="{5212EF4E-1EBB-4189-B527-818AF513DE3C}" type="pres">
      <dgm:prSet presAssocID="{4608B487-8DAF-41AE-9018-2B7368139A87}" presName="tlFrame" presStyleLbl="node1" presStyleIdx="0" presStyleCnt="24"/>
      <dgm:spPr/>
    </dgm:pt>
    <dgm:pt modelId="{F15B9D5B-8DB4-43F0-815B-72FD5F6589F2}" type="pres">
      <dgm:prSet presAssocID="{4608B487-8DAF-41AE-9018-2B7368139A87}" presName="trFrame" presStyleLbl="node1" presStyleIdx="1" presStyleCnt="24"/>
      <dgm:spPr/>
    </dgm:pt>
    <dgm:pt modelId="{FB4FE2FE-916D-4D98-A02B-F9217D7A3FC2}" type="pres">
      <dgm:prSet presAssocID="{4608B487-8DAF-41AE-9018-2B7368139A87}" presName="blFrame" presStyleLbl="node1" presStyleIdx="2" presStyleCnt="24"/>
      <dgm:spPr/>
    </dgm:pt>
    <dgm:pt modelId="{C68733E2-7EB7-4808-B313-B68C30B77295}" type="pres">
      <dgm:prSet presAssocID="{4608B487-8DAF-41AE-9018-2B7368139A87}" presName="brFrame" presStyleLbl="node1" presStyleIdx="3" presStyleCnt="24"/>
      <dgm:spPr/>
    </dgm:pt>
    <dgm:pt modelId="{7766D1FE-A2F0-48B9-95F4-49F2C3E97AE4}" type="pres">
      <dgm:prSet presAssocID="{B68F76BD-4A14-4939-B9DE-770959EAB6C0}" presName="sibTrans" presStyleCnt="0"/>
      <dgm:spPr/>
    </dgm:pt>
    <dgm:pt modelId="{1D853246-BC9C-4AA7-AF02-718820134B16}" type="pres">
      <dgm:prSet presAssocID="{AA27378F-AAA4-49CC-98B0-887704F64DF1}" presName="composite" presStyleCnt="0">
        <dgm:presLayoutVars>
          <dgm:chMax/>
          <dgm:chPref/>
        </dgm:presLayoutVars>
      </dgm:prSet>
      <dgm:spPr/>
    </dgm:pt>
    <dgm:pt modelId="{76A38ECD-4165-45F3-8051-58F669D269DF}" type="pres">
      <dgm:prSet presAssocID="{AA27378F-AAA4-49CC-98B0-887704F64DF1}" presName="Image" presStyleLbl="bgImgPlace1" presStyleIdx="1" presStyleCnt="6"/>
      <dgm:spPr>
        <a:blipFill rotWithShape="1">
          <a:blip xmlns:r="http://schemas.openxmlformats.org/officeDocument/2006/relationships" r:embed="rId2"/>
          <a:srcRect/>
          <a:stretch>
            <a:fillRect/>
          </a:stretch>
        </a:blipFill>
      </dgm:spPr>
    </dgm:pt>
    <dgm:pt modelId="{C05BB8AF-4ED7-4725-A8D9-FC34DD718AD6}" type="pres">
      <dgm:prSet presAssocID="{AA27378F-AAA4-49CC-98B0-887704F64DF1}" presName="ParentText" presStyleLbl="revTx" presStyleIdx="1" presStyleCnt="6">
        <dgm:presLayoutVars>
          <dgm:chMax val="0"/>
          <dgm:chPref val="0"/>
          <dgm:bulletEnabled val="1"/>
        </dgm:presLayoutVars>
      </dgm:prSet>
      <dgm:spPr/>
    </dgm:pt>
    <dgm:pt modelId="{8CFFD4EC-FDE2-4A0B-9D92-F3BA1AF7F800}" type="pres">
      <dgm:prSet presAssocID="{AA27378F-AAA4-49CC-98B0-887704F64DF1}" presName="tlFrame" presStyleLbl="node1" presStyleIdx="4" presStyleCnt="24"/>
      <dgm:spPr/>
    </dgm:pt>
    <dgm:pt modelId="{6E774C05-A8C3-4C25-A726-510F268AFA8A}" type="pres">
      <dgm:prSet presAssocID="{AA27378F-AAA4-49CC-98B0-887704F64DF1}" presName="trFrame" presStyleLbl="node1" presStyleIdx="5" presStyleCnt="24"/>
      <dgm:spPr/>
    </dgm:pt>
    <dgm:pt modelId="{AACB06E2-27C4-402A-AFC1-2584DB965281}" type="pres">
      <dgm:prSet presAssocID="{AA27378F-AAA4-49CC-98B0-887704F64DF1}" presName="blFrame" presStyleLbl="node1" presStyleIdx="6" presStyleCnt="24"/>
      <dgm:spPr/>
    </dgm:pt>
    <dgm:pt modelId="{433D1476-A6E6-48BD-8BD3-012F7FDDB573}" type="pres">
      <dgm:prSet presAssocID="{AA27378F-AAA4-49CC-98B0-887704F64DF1}" presName="brFrame" presStyleLbl="node1" presStyleIdx="7" presStyleCnt="24"/>
      <dgm:spPr/>
    </dgm:pt>
    <dgm:pt modelId="{A6E7251F-629D-4962-A803-6DC34445D1A2}" type="pres">
      <dgm:prSet presAssocID="{CCE09B72-F8AF-43A4-9E08-49A216E66D8F}" presName="sibTrans" presStyleCnt="0"/>
      <dgm:spPr/>
    </dgm:pt>
    <dgm:pt modelId="{CDF3D10D-3AC4-47E3-9EB7-3F8591DE6D38}" type="pres">
      <dgm:prSet presAssocID="{4F3F2A50-6C92-4C0F-ADC6-D4C997AB56AE}" presName="composite" presStyleCnt="0">
        <dgm:presLayoutVars>
          <dgm:chMax/>
          <dgm:chPref/>
        </dgm:presLayoutVars>
      </dgm:prSet>
      <dgm:spPr/>
    </dgm:pt>
    <dgm:pt modelId="{408AAA86-A6E9-4359-9879-CA82F34152D5}" type="pres">
      <dgm:prSet presAssocID="{4F3F2A50-6C92-4C0F-ADC6-D4C997AB56AE}" presName="Image" presStyleLbl="b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dgm:spPr>
    </dgm:pt>
    <dgm:pt modelId="{76AE2E71-6F74-4392-8A97-3130397834C5}" type="pres">
      <dgm:prSet presAssocID="{4F3F2A50-6C92-4C0F-ADC6-D4C997AB56AE}" presName="ParentText" presStyleLbl="revTx" presStyleIdx="2" presStyleCnt="6">
        <dgm:presLayoutVars>
          <dgm:chMax val="0"/>
          <dgm:chPref val="0"/>
          <dgm:bulletEnabled val="1"/>
        </dgm:presLayoutVars>
      </dgm:prSet>
      <dgm:spPr/>
    </dgm:pt>
    <dgm:pt modelId="{8BFA6527-B656-43C6-859C-98E60368136C}" type="pres">
      <dgm:prSet presAssocID="{4F3F2A50-6C92-4C0F-ADC6-D4C997AB56AE}" presName="tlFrame" presStyleLbl="node1" presStyleIdx="8" presStyleCnt="24"/>
      <dgm:spPr/>
    </dgm:pt>
    <dgm:pt modelId="{16F4860A-0681-4F60-BA24-BDCBC90ABEBF}" type="pres">
      <dgm:prSet presAssocID="{4F3F2A50-6C92-4C0F-ADC6-D4C997AB56AE}" presName="trFrame" presStyleLbl="node1" presStyleIdx="9" presStyleCnt="24"/>
      <dgm:spPr/>
    </dgm:pt>
    <dgm:pt modelId="{79870D7E-13A4-4411-BA68-765C01430557}" type="pres">
      <dgm:prSet presAssocID="{4F3F2A50-6C92-4C0F-ADC6-D4C997AB56AE}" presName="blFrame" presStyleLbl="node1" presStyleIdx="10" presStyleCnt="24"/>
      <dgm:spPr/>
    </dgm:pt>
    <dgm:pt modelId="{7E8E21E0-A03F-4AAB-85DF-487E692FD5A8}" type="pres">
      <dgm:prSet presAssocID="{4F3F2A50-6C92-4C0F-ADC6-D4C997AB56AE}" presName="brFrame" presStyleLbl="node1" presStyleIdx="11" presStyleCnt="24"/>
      <dgm:spPr/>
    </dgm:pt>
    <dgm:pt modelId="{9750E68A-FB5F-4C49-AA81-750D74CFCCDB}" type="pres">
      <dgm:prSet presAssocID="{AB78BE9B-60B0-403B-8CE4-D18BCCC449CD}" presName="sibTrans" presStyleCnt="0"/>
      <dgm:spPr/>
    </dgm:pt>
    <dgm:pt modelId="{1A2CD0F5-CA4B-414B-99F9-F78FE77A514B}" type="pres">
      <dgm:prSet presAssocID="{FD92AC9A-3FD6-4B60-B0A4-30D92CC3E476}" presName="composite" presStyleCnt="0">
        <dgm:presLayoutVars>
          <dgm:chMax/>
          <dgm:chPref/>
        </dgm:presLayoutVars>
      </dgm:prSet>
      <dgm:spPr/>
    </dgm:pt>
    <dgm:pt modelId="{3DD69D79-3EF7-4DDC-8D2F-A4254E8DA351}" type="pres">
      <dgm:prSet presAssocID="{FD92AC9A-3FD6-4B60-B0A4-30D92CC3E476}" presName="Image" presStyleLbl="b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8000" b="-38000"/>
          </a:stretch>
        </a:blipFill>
      </dgm:spPr>
    </dgm:pt>
    <dgm:pt modelId="{459BDA2B-4ADB-4BC7-9531-9B0FF88D4BDE}" type="pres">
      <dgm:prSet presAssocID="{FD92AC9A-3FD6-4B60-B0A4-30D92CC3E476}" presName="ParentText" presStyleLbl="revTx" presStyleIdx="3" presStyleCnt="6">
        <dgm:presLayoutVars>
          <dgm:chMax val="0"/>
          <dgm:chPref val="0"/>
          <dgm:bulletEnabled val="1"/>
        </dgm:presLayoutVars>
      </dgm:prSet>
      <dgm:spPr/>
    </dgm:pt>
    <dgm:pt modelId="{075D1285-2DF3-4B17-BD61-7972546E717A}" type="pres">
      <dgm:prSet presAssocID="{FD92AC9A-3FD6-4B60-B0A4-30D92CC3E476}" presName="tlFrame" presStyleLbl="node1" presStyleIdx="12" presStyleCnt="24"/>
      <dgm:spPr/>
    </dgm:pt>
    <dgm:pt modelId="{8FA6CA7A-0DB2-44B3-92CA-3338CBF90D03}" type="pres">
      <dgm:prSet presAssocID="{FD92AC9A-3FD6-4B60-B0A4-30D92CC3E476}" presName="trFrame" presStyleLbl="node1" presStyleIdx="13" presStyleCnt="24"/>
      <dgm:spPr/>
    </dgm:pt>
    <dgm:pt modelId="{A4A769F9-7150-4E54-8FC7-C7D441DF0BE3}" type="pres">
      <dgm:prSet presAssocID="{FD92AC9A-3FD6-4B60-B0A4-30D92CC3E476}" presName="blFrame" presStyleLbl="node1" presStyleIdx="14" presStyleCnt="24"/>
      <dgm:spPr/>
    </dgm:pt>
    <dgm:pt modelId="{0A039DCD-A4C6-4B9D-96FD-DEEF7946FC02}" type="pres">
      <dgm:prSet presAssocID="{FD92AC9A-3FD6-4B60-B0A4-30D92CC3E476}" presName="brFrame" presStyleLbl="node1" presStyleIdx="15" presStyleCnt="24"/>
      <dgm:spPr/>
    </dgm:pt>
    <dgm:pt modelId="{606E8E9D-86B2-4916-8FFA-79137DF14415}" type="pres">
      <dgm:prSet presAssocID="{E8261C69-2727-4262-8E17-A5B52929D44C}" presName="sibTrans" presStyleCnt="0"/>
      <dgm:spPr/>
    </dgm:pt>
    <dgm:pt modelId="{A2A13DC9-831B-4208-9C6F-E70471FAD0E6}" type="pres">
      <dgm:prSet presAssocID="{313364AD-101D-425B-AE36-ADCCA27EC801}" presName="composite" presStyleCnt="0">
        <dgm:presLayoutVars>
          <dgm:chMax/>
          <dgm:chPref/>
        </dgm:presLayoutVars>
      </dgm:prSet>
      <dgm:spPr/>
    </dgm:pt>
    <dgm:pt modelId="{9E82FAE2-60C6-4A9F-84AC-5DC992B1BD81}" type="pres">
      <dgm:prSet presAssocID="{313364AD-101D-425B-AE36-ADCCA27EC801}" presName="Image" presStyleLbl="b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dgm:spPr>
    </dgm:pt>
    <dgm:pt modelId="{08CEDF6E-0C70-4EE2-B1C2-6D3EA7B3960E}" type="pres">
      <dgm:prSet presAssocID="{313364AD-101D-425B-AE36-ADCCA27EC801}" presName="ParentText" presStyleLbl="revTx" presStyleIdx="4" presStyleCnt="6">
        <dgm:presLayoutVars>
          <dgm:chMax val="0"/>
          <dgm:chPref val="0"/>
          <dgm:bulletEnabled val="1"/>
        </dgm:presLayoutVars>
      </dgm:prSet>
      <dgm:spPr/>
    </dgm:pt>
    <dgm:pt modelId="{0F786551-8FFC-47B2-ADC2-26ED3D940FF6}" type="pres">
      <dgm:prSet presAssocID="{313364AD-101D-425B-AE36-ADCCA27EC801}" presName="tlFrame" presStyleLbl="node1" presStyleIdx="16" presStyleCnt="24"/>
      <dgm:spPr/>
    </dgm:pt>
    <dgm:pt modelId="{DA946958-C9DB-4B32-AF2E-C4E8A991CCBD}" type="pres">
      <dgm:prSet presAssocID="{313364AD-101D-425B-AE36-ADCCA27EC801}" presName="trFrame" presStyleLbl="node1" presStyleIdx="17" presStyleCnt="24"/>
      <dgm:spPr/>
    </dgm:pt>
    <dgm:pt modelId="{F9C29F5B-12A9-4AA8-9C79-8EB81140D8F2}" type="pres">
      <dgm:prSet presAssocID="{313364AD-101D-425B-AE36-ADCCA27EC801}" presName="blFrame" presStyleLbl="node1" presStyleIdx="18" presStyleCnt="24"/>
      <dgm:spPr/>
    </dgm:pt>
    <dgm:pt modelId="{F2BF490D-95B5-45E7-9421-90F821686A70}" type="pres">
      <dgm:prSet presAssocID="{313364AD-101D-425B-AE36-ADCCA27EC801}" presName="brFrame" presStyleLbl="node1" presStyleIdx="19" presStyleCnt="24"/>
      <dgm:spPr/>
    </dgm:pt>
    <dgm:pt modelId="{13E704C2-07C3-4209-B26D-DB54529BD5AA}" type="pres">
      <dgm:prSet presAssocID="{A6EED85E-CD09-48FD-8E3F-538E4C393F37}" presName="sibTrans" presStyleCnt="0"/>
      <dgm:spPr/>
    </dgm:pt>
    <dgm:pt modelId="{FAD78FA1-8AC2-4269-A5E0-B7AF2F3E42E9}" type="pres">
      <dgm:prSet presAssocID="{57F17150-5BD8-46FE-B3F9-657A90622FF5}" presName="composite" presStyleCnt="0">
        <dgm:presLayoutVars>
          <dgm:chMax/>
          <dgm:chPref/>
        </dgm:presLayoutVars>
      </dgm:prSet>
      <dgm:spPr/>
    </dgm:pt>
    <dgm:pt modelId="{0C4E7725-9FAB-4869-A6FF-0DEFBBBA4CE7}" type="pres">
      <dgm:prSet presAssocID="{57F17150-5BD8-46FE-B3F9-657A90622FF5}" presName="Image" presStyleLbl="b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40000" r="-40000"/>
          </a:stretch>
        </a:blipFill>
      </dgm:spPr>
    </dgm:pt>
    <dgm:pt modelId="{6476E59C-7FDD-4408-A228-79B04C3480D0}" type="pres">
      <dgm:prSet presAssocID="{57F17150-5BD8-46FE-B3F9-657A90622FF5}" presName="ParentText" presStyleLbl="revTx" presStyleIdx="5" presStyleCnt="6">
        <dgm:presLayoutVars>
          <dgm:chMax val="0"/>
          <dgm:chPref val="0"/>
          <dgm:bulletEnabled val="1"/>
        </dgm:presLayoutVars>
      </dgm:prSet>
      <dgm:spPr/>
    </dgm:pt>
    <dgm:pt modelId="{AC1B145D-A7B3-47F3-B5EC-DB82F5668345}" type="pres">
      <dgm:prSet presAssocID="{57F17150-5BD8-46FE-B3F9-657A90622FF5}" presName="tlFrame" presStyleLbl="node1" presStyleIdx="20" presStyleCnt="24"/>
      <dgm:spPr/>
    </dgm:pt>
    <dgm:pt modelId="{637BBD8C-5FF5-450E-A124-8330899C2C78}" type="pres">
      <dgm:prSet presAssocID="{57F17150-5BD8-46FE-B3F9-657A90622FF5}" presName="trFrame" presStyleLbl="node1" presStyleIdx="21" presStyleCnt="24"/>
      <dgm:spPr/>
    </dgm:pt>
    <dgm:pt modelId="{CB543C53-6B2A-46DA-8D6A-3DF80A20DAC2}" type="pres">
      <dgm:prSet presAssocID="{57F17150-5BD8-46FE-B3F9-657A90622FF5}" presName="blFrame" presStyleLbl="node1" presStyleIdx="22" presStyleCnt="24"/>
      <dgm:spPr/>
    </dgm:pt>
    <dgm:pt modelId="{FA5C3C21-E9B7-47F2-BF68-005A0E8F56B0}" type="pres">
      <dgm:prSet presAssocID="{57F17150-5BD8-46FE-B3F9-657A90622FF5}" presName="brFrame" presStyleLbl="node1" presStyleIdx="23" presStyleCnt="24"/>
      <dgm:spPr/>
    </dgm:pt>
  </dgm:ptLst>
  <dgm:cxnLst>
    <dgm:cxn modelId="{30429C20-0E97-4A0C-9013-937A38D05E13}" type="presOf" srcId="{57F17150-5BD8-46FE-B3F9-657A90622FF5}" destId="{6476E59C-7FDD-4408-A228-79B04C3480D0}" srcOrd="0" destOrd="0" presId="urn:microsoft.com/office/officeart/2009/3/layout/FramedTextPicture"/>
    <dgm:cxn modelId="{E0774E3A-A902-45EF-B378-0EAB3B0A6552}" srcId="{862649D2-F68A-4D5E-BC84-5DD0B8A4AA55}" destId="{313364AD-101D-425B-AE36-ADCCA27EC801}" srcOrd="4" destOrd="0" parTransId="{2620A922-E267-4345-ACFE-83F99F63770D}" sibTransId="{A6EED85E-CD09-48FD-8E3F-538E4C393F37}"/>
    <dgm:cxn modelId="{B65C4C60-57A0-43F0-9CE3-0E3BD5AC1613}" srcId="{862649D2-F68A-4D5E-BC84-5DD0B8A4AA55}" destId="{4608B487-8DAF-41AE-9018-2B7368139A87}" srcOrd="0" destOrd="0" parTransId="{594EFE2F-4687-46E2-AB0C-B8914B7AF89B}" sibTransId="{B68F76BD-4A14-4939-B9DE-770959EAB6C0}"/>
    <dgm:cxn modelId="{8902F66F-5FB5-44FD-98A8-CFE615C31493}" srcId="{862649D2-F68A-4D5E-BC84-5DD0B8A4AA55}" destId="{4F3F2A50-6C92-4C0F-ADC6-D4C997AB56AE}" srcOrd="2" destOrd="0" parTransId="{A2A41F15-7B6E-4071-9574-D22DF526DCEF}" sibTransId="{AB78BE9B-60B0-403B-8CE4-D18BCCC449CD}"/>
    <dgm:cxn modelId="{A4A6DD74-F9A4-4DF3-BA8E-3BE25FA227E9}" type="presOf" srcId="{862649D2-F68A-4D5E-BC84-5DD0B8A4AA55}" destId="{2B5E6952-E037-496D-A5F0-41B9B89898DF}" srcOrd="0" destOrd="0" presId="urn:microsoft.com/office/officeart/2009/3/layout/FramedTextPicture"/>
    <dgm:cxn modelId="{CC910579-90AF-43A5-9691-435367BD124E}" type="presOf" srcId="{4608B487-8DAF-41AE-9018-2B7368139A87}" destId="{90D97C7A-674C-4950-A51C-BF91B6421957}" srcOrd="0" destOrd="0" presId="urn:microsoft.com/office/officeart/2009/3/layout/FramedTextPicture"/>
    <dgm:cxn modelId="{C901535A-40F6-44C9-9A45-C2A94FE002E4}" srcId="{862649D2-F68A-4D5E-BC84-5DD0B8A4AA55}" destId="{57F17150-5BD8-46FE-B3F9-657A90622FF5}" srcOrd="5" destOrd="0" parTransId="{BFDE0400-3AC5-43BC-BF51-94E853CC0144}" sibTransId="{A7FD43D2-4F08-4AAA-B237-0D8A22D12CCD}"/>
    <dgm:cxn modelId="{9CF3BFA0-11E1-42F7-AC02-DE7E082BECFC}" type="presOf" srcId="{AA27378F-AAA4-49CC-98B0-887704F64DF1}" destId="{C05BB8AF-4ED7-4725-A8D9-FC34DD718AD6}" srcOrd="0" destOrd="0" presId="urn:microsoft.com/office/officeart/2009/3/layout/FramedTextPicture"/>
    <dgm:cxn modelId="{74CC3AB1-8D8A-4562-8260-9A071CBD5942}" srcId="{862649D2-F68A-4D5E-BC84-5DD0B8A4AA55}" destId="{AA27378F-AAA4-49CC-98B0-887704F64DF1}" srcOrd="1" destOrd="0" parTransId="{C739C733-3032-49B9-957D-CC9A45D75C15}" sibTransId="{CCE09B72-F8AF-43A4-9E08-49A216E66D8F}"/>
    <dgm:cxn modelId="{CE1784CD-F04D-4DDE-916D-3F981067C4C3}" type="presOf" srcId="{313364AD-101D-425B-AE36-ADCCA27EC801}" destId="{08CEDF6E-0C70-4EE2-B1C2-6D3EA7B3960E}" srcOrd="0" destOrd="0" presId="urn:microsoft.com/office/officeart/2009/3/layout/FramedTextPicture"/>
    <dgm:cxn modelId="{33E6E2D1-916F-48E6-B151-76EDD0088086}" type="presOf" srcId="{FD92AC9A-3FD6-4B60-B0A4-30D92CC3E476}" destId="{459BDA2B-4ADB-4BC7-9531-9B0FF88D4BDE}" srcOrd="0" destOrd="0" presId="urn:microsoft.com/office/officeart/2009/3/layout/FramedTextPicture"/>
    <dgm:cxn modelId="{6146F8EA-A4A2-4013-9F06-CFCC9D7A07EE}" type="presOf" srcId="{4F3F2A50-6C92-4C0F-ADC6-D4C997AB56AE}" destId="{76AE2E71-6F74-4392-8A97-3130397834C5}" srcOrd="0" destOrd="0" presId="urn:microsoft.com/office/officeart/2009/3/layout/FramedTextPicture"/>
    <dgm:cxn modelId="{1C8196EF-B043-4C82-A19B-84DE64E9E581}" srcId="{862649D2-F68A-4D5E-BC84-5DD0B8A4AA55}" destId="{FD92AC9A-3FD6-4B60-B0A4-30D92CC3E476}" srcOrd="3" destOrd="0" parTransId="{414D834C-7B7A-4243-AD11-77011182CAA4}" sibTransId="{E8261C69-2727-4262-8E17-A5B52929D44C}"/>
    <dgm:cxn modelId="{F5233DCC-7A7D-4DB6-95F3-29A968B9ED1E}" type="presParOf" srcId="{2B5E6952-E037-496D-A5F0-41B9B89898DF}" destId="{942AFE64-85A8-4A1C-B256-13A318F9E74B}" srcOrd="0" destOrd="0" presId="urn:microsoft.com/office/officeart/2009/3/layout/FramedTextPicture"/>
    <dgm:cxn modelId="{D3607E1D-4CCC-42E3-BFF4-E8BACC7D8CF9}" type="presParOf" srcId="{942AFE64-85A8-4A1C-B256-13A318F9E74B}" destId="{1EC7A82F-D0F4-42FC-BE21-8C8BA3DCD549}" srcOrd="0" destOrd="0" presId="urn:microsoft.com/office/officeart/2009/3/layout/FramedTextPicture"/>
    <dgm:cxn modelId="{F9199DC8-A63E-4E88-8582-99F8FF07F282}" type="presParOf" srcId="{942AFE64-85A8-4A1C-B256-13A318F9E74B}" destId="{90D97C7A-674C-4950-A51C-BF91B6421957}" srcOrd="1" destOrd="0" presId="urn:microsoft.com/office/officeart/2009/3/layout/FramedTextPicture"/>
    <dgm:cxn modelId="{43735E5E-2976-4076-9FC8-8CEDF166174D}" type="presParOf" srcId="{942AFE64-85A8-4A1C-B256-13A318F9E74B}" destId="{5212EF4E-1EBB-4189-B527-818AF513DE3C}" srcOrd="2" destOrd="0" presId="urn:microsoft.com/office/officeart/2009/3/layout/FramedTextPicture"/>
    <dgm:cxn modelId="{D67E157A-5B42-4C0F-9EC0-835097D96717}" type="presParOf" srcId="{942AFE64-85A8-4A1C-B256-13A318F9E74B}" destId="{F15B9D5B-8DB4-43F0-815B-72FD5F6589F2}" srcOrd="3" destOrd="0" presId="urn:microsoft.com/office/officeart/2009/3/layout/FramedTextPicture"/>
    <dgm:cxn modelId="{3B6C57A5-63E4-4753-8C2B-0C8DEF72981B}" type="presParOf" srcId="{942AFE64-85A8-4A1C-B256-13A318F9E74B}" destId="{FB4FE2FE-916D-4D98-A02B-F9217D7A3FC2}" srcOrd="4" destOrd="0" presId="urn:microsoft.com/office/officeart/2009/3/layout/FramedTextPicture"/>
    <dgm:cxn modelId="{052627C6-2616-43A3-A360-04E30FD367D1}" type="presParOf" srcId="{942AFE64-85A8-4A1C-B256-13A318F9E74B}" destId="{C68733E2-7EB7-4808-B313-B68C30B77295}" srcOrd="5" destOrd="0" presId="urn:microsoft.com/office/officeart/2009/3/layout/FramedTextPicture"/>
    <dgm:cxn modelId="{35ED2C78-6C4B-4195-B178-D984F3C2E3B3}" type="presParOf" srcId="{2B5E6952-E037-496D-A5F0-41B9B89898DF}" destId="{7766D1FE-A2F0-48B9-95F4-49F2C3E97AE4}" srcOrd="1" destOrd="0" presId="urn:microsoft.com/office/officeart/2009/3/layout/FramedTextPicture"/>
    <dgm:cxn modelId="{53900743-0C7A-4209-8C58-5E1024F2F417}" type="presParOf" srcId="{2B5E6952-E037-496D-A5F0-41B9B89898DF}" destId="{1D853246-BC9C-4AA7-AF02-718820134B16}" srcOrd="2" destOrd="0" presId="urn:microsoft.com/office/officeart/2009/3/layout/FramedTextPicture"/>
    <dgm:cxn modelId="{96531D81-D111-4C5F-A241-BA9816142D3B}" type="presParOf" srcId="{1D853246-BC9C-4AA7-AF02-718820134B16}" destId="{76A38ECD-4165-45F3-8051-58F669D269DF}" srcOrd="0" destOrd="0" presId="urn:microsoft.com/office/officeart/2009/3/layout/FramedTextPicture"/>
    <dgm:cxn modelId="{2C599875-4FAC-4691-BB58-F772DE748954}" type="presParOf" srcId="{1D853246-BC9C-4AA7-AF02-718820134B16}" destId="{C05BB8AF-4ED7-4725-A8D9-FC34DD718AD6}" srcOrd="1" destOrd="0" presId="urn:microsoft.com/office/officeart/2009/3/layout/FramedTextPicture"/>
    <dgm:cxn modelId="{5CA4585B-45B1-4689-B159-FD6A713D1155}" type="presParOf" srcId="{1D853246-BC9C-4AA7-AF02-718820134B16}" destId="{8CFFD4EC-FDE2-4A0B-9D92-F3BA1AF7F800}" srcOrd="2" destOrd="0" presId="urn:microsoft.com/office/officeart/2009/3/layout/FramedTextPicture"/>
    <dgm:cxn modelId="{A68BF8F1-144F-4C2C-B108-58BD635B787D}" type="presParOf" srcId="{1D853246-BC9C-4AA7-AF02-718820134B16}" destId="{6E774C05-A8C3-4C25-A726-510F268AFA8A}" srcOrd="3" destOrd="0" presId="urn:microsoft.com/office/officeart/2009/3/layout/FramedTextPicture"/>
    <dgm:cxn modelId="{09F38F33-DE18-4920-AEF6-121181303AC7}" type="presParOf" srcId="{1D853246-BC9C-4AA7-AF02-718820134B16}" destId="{AACB06E2-27C4-402A-AFC1-2584DB965281}" srcOrd="4" destOrd="0" presId="urn:microsoft.com/office/officeart/2009/3/layout/FramedTextPicture"/>
    <dgm:cxn modelId="{D967E34E-22A7-4ED4-925A-EE86F46B0942}" type="presParOf" srcId="{1D853246-BC9C-4AA7-AF02-718820134B16}" destId="{433D1476-A6E6-48BD-8BD3-012F7FDDB573}" srcOrd="5" destOrd="0" presId="urn:microsoft.com/office/officeart/2009/3/layout/FramedTextPicture"/>
    <dgm:cxn modelId="{33BD656E-6BB8-4E6D-A334-B34C1B931656}" type="presParOf" srcId="{2B5E6952-E037-496D-A5F0-41B9B89898DF}" destId="{A6E7251F-629D-4962-A803-6DC34445D1A2}" srcOrd="3" destOrd="0" presId="urn:microsoft.com/office/officeart/2009/3/layout/FramedTextPicture"/>
    <dgm:cxn modelId="{E6C6667F-C96D-4DB4-90EC-1BC6DA0FFA68}" type="presParOf" srcId="{2B5E6952-E037-496D-A5F0-41B9B89898DF}" destId="{CDF3D10D-3AC4-47E3-9EB7-3F8591DE6D38}" srcOrd="4" destOrd="0" presId="urn:microsoft.com/office/officeart/2009/3/layout/FramedTextPicture"/>
    <dgm:cxn modelId="{43BFADB3-0084-4840-B71A-A3F9B9393407}" type="presParOf" srcId="{CDF3D10D-3AC4-47E3-9EB7-3F8591DE6D38}" destId="{408AAA86-A6E9-4359-9879-CA82F34152D5}" srcOrd="0" destOrd="0" presId="urn:microsoft.com/office/officeart/2009/3/layout/FramedTextPicture"/>
    <dgm:cxn modelId="{149D1470-2A8F-4739-993A-1D70AC365976}" type="presParOf" srcId="{CDF3D10D-3AC4-47E3-9EB7-3F8591DE6D38}" destId="{76AE2E71-6F74-4392-8A97-3130397834C5}" srcOrd="1" destOrd="0" presId="urn:microsoft.com/office/officeart/2009/3/layout/FramedTextPicture"/>
    <dgm:cxn modelId="{A3C5311F-6289-4D73-9BAD-D9245D049335}" type="presParOf" srcId="{CDF3D10D-3AC4-47E3-9EB7-3F8591DE6D38}" destId="{8BFA6527-B656-43C6-859C-98E60368136C}" srcOrd="2" destOrd="0" presId="urn:microsoft.com/office/officeart/2009/3/layout/FramedTextPicture"/>
    <dgm:cxn modelId="{7B20B278-85F7-4976-8024-825A7BC44869}" type="presParOf" srcId="{CDF3D10D-3AC4-47E3-9EB7-3F8591DE6D38}" destId="{16F4860A-0681-4F60-BA24-BDCBC90ABEBF}" srcOrd="3" destOrd="0" presId="urn:microsoft.com/office/officeart/2009/3/layout/FramedTextPicture"/>
    <dgm:cxn modelId="{14F5D153-C7BE-4F48-BEA4-E7F5B1E07003}" type="presParOf" srcId="{CDF3D10D-3AC4-47E3-9EB7-3F8591DE6D38}" destId="{79870D7E-13A4-4411-BA68-765C01430557}" srcOrd="4" destOrd="0" presId="urn:microsoft.com/office/officeart/2009/3/layout/FramedTextPicture"/>
    <dgm:cxn modelId="{EC4DACBC-153F-40D8-8E8F-1364D545B03A}" type="presParOf" srcId="{CDF3D10D-3AC4-47E3-9EB7-3F8591DE6D38}" destId="{7E8E21E0-A03F-4AAB-85DF-487E692FD5A8}" srcOrd="5" destOrd="0" presId="urn:microsoft.com/office/officeart/2009/3/layout/FramedTextPicture"/>
    <dgm:cxn modelId="{C02E79E5-F36D-43E2-8C05-BDCA0CEC3E01}" type="presParOf" srcId="{2B5E6952-E037-496D-A5F0-41B9B89898DF}" destId="{9750E68A-FB5F-4C49-AA81-750D74CFCCDB}" srcOrd="5" destOrd="0" presId="urn:microsoft.com/office/officeart/2009/3/layout/FramedTextPicture"/>
    <dgm:cxn modelId="{1AC83B11-301E-4E61-872C-E2AAF87F72D8}" type="presParOf" srcId="{2B5E6952-E037-496D-A5F0-41B9B89898DF}" destId="{1A2CD0F5-CA4B-414B-99F9-F78FE77A514B}" srcOrd="6" destOrd="0" presId="urn:microsoft.com/office/officeart/2009/3/layout/FramedTextPicture"/>
    <dgm:cxn modelId="{F381E8A5-B56B-4958-BE43-6933196DDBED}" type="presParOf" srcId="{1A2CD0F5-CA4B-414B-99F9-F78FE77A514B}" destId="{3DD69D79-3EF7-4DDC-8D2F-A4254E8DA351}" srcOrd="0" destOrd="0" presId="urn:microsoft.com/office/officeart/2009/3/layout/FramedTextPicture"/>
    <dgm:cxn modelId="{2983D21D-D716-4ED9-B5FF-73BE44B2327A}" type="presParOf" srcId="{1A2CD0F5-CA4B-414B-99F9-F78FE77A514B}" destId="{459BDA2B-4ADB-4BC7-9531-9B0FF88D4BDE}" srcOrd="1" destOrd="0" presId="urn:microsoft.com/office/officeart/2009/3/layout/FramedTextPicture"/>
    <dgm:cxn modelId="{E3F0B0DB-1CCD-43E4-9C02-9906FBE4E6A7}" type="presParOf" srcId="{1A2CD0F5-CA4B-414B-99F9-F78FE77A514B}" destId="{075D1285-2DF3-4B17-BD61-7972546E717A}" srcOrd="2" destOrd="0" presId="urn:microsoft.com/office/officeart/2009/3/layout/FramedTextPicture"/>
    <dgm:cxn modelId="{BAFD992B-22CE-4454-BEFE-1F819A344329}" type="presParOf" srcId="{1A2CD0F5-CA4B-414B-99F9-F78FE77A514B}" destId="{8FA6CA7A-0DB2-44B3-92CA-3338CBF90D03}" srcOrd="3" destOrd="0" presId="urn:microsoft.com/office/officeart/2009/3/layout/FramedTextPicture"/>
    <dgm:cxn modelId="{9BA42E06-3882-46F4-9B87-E182FCF2146A}" type="presParOf" srcId="{1A2CD0F5-CA4B-414B-99F9-F78FE77A514B}" destId="{A4A769F9-7150-4E54-8FC7-C7D441DF0BE3}" srcOrd="4" destOrd="0" presId="urn:microsoft.com/office/officeart/2009/3/layout/FramedTextPicture"/>
    <dgm:cxn modelId="{0F54DDDE-95E2-4C4F-9C57-FBFBB6D58295}" type="presParOf" srcId="{1A2CD0F5-CA4B-414B-99F9-F78FE77A514B}" destId="{0A039DCD-A4C6-4B9D-96FD-DEEF7946FC02}" srcOrd="5" destOrd="0" presId="urn:microsoft.com/office/officeart/2009/3/layout/FramedTextPicture"/>
    <dgm:cxn modelId="{063E638E-8A3F-4117-B2DA-5A18A8483B78}" type="presParOf" srcId="{2B5E6952-E037-496D-A5F0-41B9B89898DF}" destId="{606E8E9D-86B2-4916-8FFA-79137DF14415}" srcOrd="7" destOrd="0" presId="urn:microsoft.com/office/officeart/2009/3/layout/FramedTextPicture"/>
    <dgm:cxn modelId="{7E933022-58C0-4620-8812-5AABFAFFA5C8}" type="presParOf" srcId="{2B5E6952-E037-496D-A5F0-41B9B89898DF}" destId="{A2A13DC9-831B-4208-9C6F-E70471FAD0E6}" srcOrd="8" destOrd="0" presId="urn:microsoft.com/office/officeart/2009/3/layout/FramedTextPicture"/>
    <dgm:cxn modelId="{5D212731-1540-440F-B118-78B26184FD4D}" type="presParOf" srcId="{A2A13DC9-831B-4208-9C6F-E70471FAD0E6}" destId="{9E82FAE2-60C6-4A9F-84AC-5DC992B1BD81}" srcOrd="0" destOrd="0" presId="urn:microsoft.com/office/officeart/2009/3/layout/FramedTextPicture"/>
    <dgm:cxn modelId="{28032365-A1C6-4464-92D8-3EBB9418B635}" type="presParOf" srcId="{A2A13DC9-831B-4208-9C6F-E70471FAD0E6}" destId="{08CEDF6E-0C70-4EE2-B1C2-6D3EA7B3960E}" srcOrd="1" destOrd="0" presId="urn:microsoft.com/office/officeart/2009/3/layout/FramedTextPicture"/>
    <dgm:cxn modelId="{4B3D18D0-7218-4167-A2D4-E8EC695D9DAA}" type="presParOf" srcId="{A2A13DC9-831B-4208-9C6F-E70471FAD0E6}" destId="{0F786551-8FFC-47B2-ADC2-26ED3D940FF6}" srcOrd="2" destOrd="0" presId="urn:microsoft.com/office/officeart/2009/3/layout/FramedTextPicture"/>
    <dgm:cxn modelId="{E3CEE163-C0B8-4638-967E-B7F9BF5256B3}" type="presParOf" srcId="{A2A13DC9-831B-4208-9C6F-E70471FAD0E6}" destId="{DA946958-C9DB-4B32-AF2E-C4E8A991CCBD}" srcOrd="3" destOrd="0" presId="urn:microsoft.com/office/officeart/2009/3/layout/FramedTextPicture"/>
    <dgm:cxn modelId="{86FBD7FF-0700-4754-BD76-6E63BD126341}" type="presParOf" srcId="{A2A13DC9-831B-4208-9C6F-E70471FAD0E6}" destId="{F9C29F5B-12A9-4AA8-9C79-8EB81140D8F2}" srcOrd="4" destOrd="0" presId="urn:microsoft.com/office/officeart/2009/3/layout/FramedTextPicture"/>
    <dgm:cxn modelId="{63051025-F3A0-41B9-89F4-06E639268912}" type="presParOf" srcId="{A2A13DC9-831B-4208-9C6F-E70471FAD0E6}" destId="{F2BF490D-95B5-45E7-9421-90F821686A70}" srcOrd="5" destOrd="0" presId="urn:microsoft.com/office/officeart/2009/3/layout/FramedTextPicture"/>
    <dgm:cxn modelId="{2E6468A6-B4D9-4D42-8336-0495BA7AD91E}" type="presParOf" srcId="{2B5E6952-E037-496D-A5F0-41B9B89898DF}" destId="{13E704C2-07C3-4209-B26D-DB54529BD5AA}" srcOrd="9" destOrd="0" presId="urn:microsoft.com/office/officeart/2009/3/layout/FramedTextPicture"/>
    <dgm:cxn modelId="{0A6B9F18-EA39-412F-B0D0-61BABA1BC5DA}" type="presParOf" srcId="{2B5E6952-E037-496D-A5F0-41B9B89898DF}" destId="{FAD78FA1-8AC2-4269-A5E0-B7AF2F3E42E9}" srcOrd="10" destOrd="0" presId="urn:microsoft.com/office/officeart/2009/3/layout/FramedTextPicture"/>
    <dgm:cxn modelId="{0FB9071E-A9F7-4484-8E59-9EA01B2110C0}" type="presParOf" srcId="{FAD78FA1-8AC2-4269-A5E0-B7AF2F3E42E9}" destId="{0C4E7725-9FAB-4869-A6FF-0DEFBBBA4CE7}" srcOrd="0" destOrd="0" presId="urn:microsoft.com/office/officeart/2009/3/layout/FramedTextPicture"/>
    <dgm:cxn modelId="{316AC28B-FA31-4E27-A914-52205595A326}" type="presParOf" srcId="{FAD78FA1-8AC2-4269-A5E0-B7AF2F3E42E9}" destId="{6476E59C-7FDD-4408-A228-79B04C3480D0}" srcOrd="1" destOrd="0" presId="urn:microsoft.com/office/officeart/2009/3/layout/FramedTextPicture"/>
    <dgm:cxn modelId="{A226B6BA-F610-4E0A-A422-04105B4239C3}" type="presParOf" srcId="{FAD78FA1-8AC2-4269-A5E0-B7AF2F3E42E9}" destId="{AC1B145D-A7B3-47F3-B5EC-DB82F5668345}" srcOrd="2" destOrd="0" presId="urn:microsoft.com/office/officeart/2009/3/layout/FramedTextPicture"/>
    <dgm:cxn modelId="{C9E65A32-6F73-4BB2-A156-1F00DDDD5950}" type="presParOf" srcId="{FAD78FA1-8AC2-4269-A5E0-B7AF2F3E42E9}" destId="{637BBD8C-5FF5-450E-A124-8330899C2C78}" srcOrd="3" destOrd="0" presId="urn:microsoft.com/office/officeart/2009/3/layout/FramedTextPicture"/>
    <dgm:cxn modelId="{83E49CD6-75A4-4848-A45C-5422C3C5CDE2}" type="presParOf" srcId="{FAD78FA1-8AC2-4269-A5E0-B7AF2F3E42E9}" destId="{CB543C53-6B2A-46DA-8D6A-3DF80A20DAC2}" srcOrd="4" destOrd="0" presId="urn:microsoft.com/office/officeart/2009/3/layout/FramedTextPicture"/>
    <dgm:cxn modelId="{5AA8BF3B-C38F-416E-A264-366BD1A28AF5}" type="presParOf" srcId="{FAD78FA1-8AC2-4269-A5E0-B7AF2F3E42E9}" destId="{FA5C3C21-E9B7-47F2-BF68-005A0E8F56B0}"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a:solidFill>
                <a:srgbClr val="FF0000"/>
              </a:solidFill>
              <a:latin typeface="Calibri" panose="020F0502020204030204" pitchFamily="34" charset="0"/>
              <a:cs typeface="Calibri" panose="020F0502020204030204" pitchFamily="34" charset="0"/>
            </a:rPr>
            <a:t>Low blood pressure patient should not practice because blood may begin to flow to the lower part of the body.</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u="none">
              <a:solidFill>
                <a:schemeClr val="tx1"/>
              </a:solidFill>
              <a:latin typeface="Calibri" panose="020F0502020204030204" pitchFamily="34" charset="0"/>
              <a:cs typeface="Calibri" panose="020F0502020204030204" pitchFamily="34" charset="0"/>
            </a:rPr>
            <a:t>Stretches your whole body from feet to head.</a:t>
          </a:r>
          <a:endParaRPr lang="en-IN" sz="900" b="1" u="none" dirty="0">
            <a:solidFill>
              <a:schemeClr val="tx1"/>
            </a:solidFill>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800" b="1">
              <a:latin typeface="Calibri" panose="020F0502020204030204" pitchFamily="34" charset="0"/>
              <a:cs typeface="Calibri" panose="020F0502020204030204" pitchFamily="34" charset="0"/>
            </a:rPr>
            <a:t>Now take a deep breath and raise your both the hands up.</a:t>
          </a:r>
          <a:endParaRPr lang="en-IN" sz="8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C7659DB3-0E03-4B6C-AAA0-96F005A9EDF6}">
      <dgm:prSet custT="1"/>
      <dgm:spPr/>
      <dgm:t>
        <a:bodyPr/>
        <a:lstStyle/>
        <a:p>
          <a:r>
            <a:rPr lang="en-IN" sz="800" b="1">
              <a:latin typeface="Calibri" panose="020F0502020204030204" pitchFamily="34" charset="0"/>
              <a:cs typeface="Calibri" panose="020F0502020204030204" pitchFamily="34" charset="0"/>
            </a:rPr>
            <a:t>Interlock your fingers and raise your heels up to stand on your toes.</a:t>
          </a:r>
          <a:endParaRPr lang="en-IN" sz="800" b="1" dirty="0">
            <a:latin typeface="Calibri" panose="020F0502020204030204" pitchFamily="34" charset="0"/>
            <a:cs typeface="Calibri" panose="020F0502020204030204" pitchFamily="34" charset="0"/>
          </a:endParaRPr>
        </a:p>
      </dgm:t>
    </dgm:pt>
    <dgm:pt modelId="{4F3CEDBC-4BE6-4A95-BF60-2402374E8A54}" type="parTrans" cxnId="{C41C4A30-87A0-4895-BFD2-089C5C33AEE8}">
      <dgm:prSet/>
      <dgm:spPr/>
      <dgm:t>
        <a:bodyPr/>
        <a:lstStyle/>
        <a:p>
          <a:endParaRPr lang="en-IN"/>
        </a:p>
      </dgm:t>
    </dgm:pt>
    <dgm:pt modelId="{7AA42102-82E8-48E7-9279-BA9494B19456}" type="sibTrans" cxnId="{C41C4A30-87A0-4895-BFD2-089C5C33AEE8}">
      <dgm:prSet/>
      <dgm:spPr/>
      <dgm:t>
        <a:bodyPr/>
        <a:lstStyle/>
        <a:p>
          <a:endParaRPr lang="en-IN"/>
        </a:p>
      </dgm:t>
    </dgm:pt>
    <dgm:pt modelId="{8093FFC5-EB04-4DC5-8244-8DA759BC82AA}">
      <dgm:prSet custT="1"/>
      <dgm:spPr/>
      <dgm:t>
        <a:bodyPr/>
        <a:lstStyle/>
        <a:p>
          <a:r>
            <a:rPr lang="en-IN" sz="800" b="1">
              <a:latin typeface="Calibri" panose="020F0502020204030204" pitchFamily="34" charset="0"/>
              <a:cs typeface="Calibri" panose="020F0502020204030204" pitchFamily="34" charset="0"/>
            </a:rPr>
            <a:t>Hold this position for few seconds and keep breathing deeply.</a:t>
          </a:r>
          <a:endParaRPr lang="en-IN" sz="800" b="1" dirty="0">
            <a:latin typeface="Calibri" panose="020F0502020204030204" pitchFamily="34" charset="0"/>
            <a:cs typeface="Calibri" panose="020F0502020204030204" pitchFamily="34" charset="0"/>
          </a:endParaRPr>
        </a:p>
      </dgm:t>
    </dgm:pt>
    <dgm:pt modelId="{A10C6030-FD6B-4C66-9CBC-F4A908169EAE}" type="parTrans" cxnId="{1AB95EC0-4A2B-46D8-BEBB-DDC81A6ED544}">
      <dgm:prSet/>
      <dgm:spPr/>
      <dgm:t>
        <a:bodyPr/>
        <a:lstStyle/>
        <a:p>
          <a:endParaRPr lang="en-IN"/>
        </a:p>
      </dgm:t>
    </dgm:pt>
    <dgm:pt modelId="{01AA7E04-D96F-4531-A351-7084907BD815}" type="sibTrans" cxnId="{1AB95EC0-4A2B-46D8-BEBB-DDC81A6ED544}">
      <dgm:prSet/>
      <dgm:spPr/>
      <dgm:t>
        <a:bodyPr/>
        <a:lstStyle/>
        <a:p>
          <a:endParaRPr lang="en-IN"/>
        </a:p>
      </dgm:t>
    </dgm:pt>
    <dgm:pt modelId="{5CD2EB2F-B0F3-492D-99BB-6A0280F3314B}">
      <dgm:prSet custT="1"/>
      <dgm:spPr/>
      <dgm:t>
        <a:bodyPr/>
        <a:lstStyle/>
        <a:p>
          <a:r>
            <a:rPr lang="en-IN" sz="800" b="1">
              <a:latin typeface="Calibri" panose="020F0502020204030204" pitchFamily="34" charset="0"/>
              <a:cs typeface="Calibri" panose="020F0502020204030204" pitchFamily="34" charset="0"/>
            </a:rPr>
            <a:t>Feel the stretch in your legs, arms, and chest.</a:t>
          </a:r>
          <a:endParaRPr lang="en-IN" sz="800" b="1" dirty="0">
            <a:latin typeface="Calibri" panose="020F0502020204030204" pitchFamily="34" charset="0"/>
            <a:cs typeface="Calibri" panose="020F0502020204030204" pitchFamily="34" charset="0"/>
          </a:endParaRPr>
        </a:p>
      </dgm:t>
    </dgm:pt>
    <dgm:pt modelId="{C5DCA126-8E28-4089-BC91-79B65CD23540}" type="parTrans" cxnId="{1F209F68-F41E-498D-9EF4-F3B818CDAAF0}">
      <dgm:prSet/>
      <dgm:spPr/>
      <dgm:t>
        <a:bodyPr/>
        <a:lstStyle/>
        <a:p>
          <a:endParaRPr lang="en-IN"/>
        </a:p>
      </dgm:t>
    </dgm:pt>
    <dgm:pt modelId="{83A62419-BD41-478F-BF0D-EAEDD40F1CD5}" type="sibTrans" cxnId="{1F209F68-F41E-498D-9EF4-F3B818CDAAF0}">
      <dgm:prSet/>
      <dgm:spPr/>
      <dgm:t>
        <a:bodyPr/>
        <a:lstStyle/>
        <a:p>
          <a:endParaRPr lang="en-IN"/>
        </a:p>
      </dgm:t>
    </dgm:pt>
    <dgm:pt modelId="{18CECF61-33A6-4B0C-B51C-818A3F8C8F0A}">
      <dgm:prSet custT="1"/>
      <dgm:spPr/>
      <dgm:t>
        <a:bodyPr/>
        <a:lstStyle/>
        <a:p>
          <a:r>
            <a:rPr lang="en-IN" sz="800" b="1">
              <a:latin typeface="Calibri" panose="020F0502020204030204" pitchFamily="34" charset="0"/>
              <a:cs typeface="Calibri" panose="020F0502020204030204" pitchFamily="34" charset="0"/>
            </a:rPr>
            <a:t>Now while exhaling bring down your hands and heels to come to the starting position.</a:t>
          </a:r>
          <a:endParaRPr lang="en-IN" sz="800" b="1" dirty="0">
            <a:latin typeface="Calibri" panose="020F0502020204030204" pitchFamily="34" charset="0"/>
            <a:cs typeface="Calibri" panose="020F0502020204030204" pitchFamily="34" charset="0"/>
          </a:endParaRPr>
        </a:p>
      </dgm:t>
    </dgm:pt>
    <dgm:pt modelId="{8B1B74BD-868A-4722-B2F8-D71C979E7D61}" type="parTrans" cxnId="{A31B4935-3793-4047-B35E-F7A0481279A9}">
      <dgm:prSet/>
      <dgm:spPr/>
      <dgm:t>
        <a:bodyPr/>
        <a:lstStyle/>
        <a:p>
          <a:endParaRPr lang="en-IN"/>
        </a:p>
      </dgm:t>
    </dgm:pt>
    <dgm:pt modelId="{6D86768E-46EA-4710-80F3-38FFF6B10EBD}" type="sibTrans" cxnId="{A31B4935-3793-4047-B35E-F7A0481279A9}">
      <dgm:prSet/>
      <dgm:spPr/>
      <dgm:t>
        <a:bodyPr/>
        <a:lstStyle/>
        <a:p>
          <a:endParaRPr lang="en-IN"/>
        </a:p>
      </dgm:t>
    </dgm:pt>
    <dgm:pt modelId="{69D812AD-DFEE-46CC-AE2E-1315A096674A}">
      <dgm:prSet custT="1"/>
      <dgm:spPr/>
      <dgm:t>
        <a:bodyPr/>
        <a:lstStyle/>
        <a:p>
          <a:r>
            <a:rPr lang="en-IN" sz="800" b="1" dirty="0">
              <a:latin typeface="Calibri" panose="020F0502020204030204" pitchFamily="34" charset="0"/>
              <a:cs typeface="Calibri" panose="020F0502020204030204" pitchFamily="34" charset="0"/>
            </a:rPr>
            <a:t>Repeat this for 10 times.</a:t>
          </a:r>
        </a:p>
      </dgm:t>
    </dgm:pt>
    <dgm:pt modelId="{7F4B850A-3AF5-4332-8522-B47291A4E119}" type="parTrans" cxnId="{884432CA-C7E8-4C1F-BA82-A88A4DE88FED}">
      <dgm:prSet/>
      <dgm:spPr/>
      <dgm:t>
        <a:bodyPr/>
        <a:lstStyle/>
        <a:p>
          <a:endParaRPr lang="en-IN"/>
        </a:p>
      </dgm:t>
    </dgm:pt>
    <dgm:pt modelId="{16A12554-45BF-4E4D-8822-8379FEC9C475}" type="sibTrans" cxnId="{884432CA-C7E8-4C1F-BA82-A88A4DE88FED}">
      <dgm:prSet/>
      <dgm:spPr/>
      <dgm:t>
        <a:bodyPr/>
        <a:lstStyle/>
        <a:p>
          <a:endParaRPr lang="en-IN"/>
        </a:p>
      </dgm:t>
    </dgm:pt>
    <dgm:pt modelId="{7975A470-F4B8-409E-9454-2085FE20BF50}">
      <dgm:prSet custT="1"/>
      <dgm:spPr/>
      <dgm:t>
        <a:bodyPr/>
        <a:lstStyle/>
        <a:p>
          <a:r>
            <a:rPr lang="en-IN" sz="900" b="1" u="none">
              <a:solidFill>
                <a:schemeClr val="tx1"/>
              </a:solidFill>
              <a:latin typeface="Calibri" panose="020F0502020204030204" pitchFamily="34" charset="0"/>
              <a:cs typeface="Calibri" panose="020F0502020204030204" pitchFamily="34" charset="0"/>
            </a:rPr>
            <a:t>Strengthens chest, thighs, legs, ankles, and hands.</a:t>
          </a:r>
          <a:endParaRPr lang="en-IN" sz="900" b="1" u="none" dirty="0">
            <a:solidFill>
              <a:schemeClr val="tx1"/>
            </a:solidFill>
            <a:latin typeface="Calibri" panose="020F0502020204030204" pitchFamily="34" charset="0"/>
            <a:cs typeface="Calibri" panose="020F0502020204030204" pitchFamily="34" charset="0"/>
          </a:endParaRPr>
        </a:p>
      </dgm:t>
    </dgm:pt>
    <dgm:pt modelId="{32263706-4724-4673-A34C-1CDF64E03617}" type="parTrans" cxnId="{805998B3-FE51-48E2-AADA-2825FBB2A724}">
      <dgm:prSet/>
      <dgm:spPr/>
      <dgm:t>
        <a:bodyPr/>
        <a:lstStyle/>
        <a:p>
          <a:endParaRPr lang="en-IN"/>
        </a:p>
      </dgm:t>
    </dgm:pt>
    <dgm:pt modelId="{3B1B806A-F1F1-455F-A14F-A0D6715B836A}" type="sibTrans" cxnId="{805998B3-FE51-48E2-AADA-2825FBB2A724}">
      <dgm:prSet/>
      <dgm:spPr/>
      <dgm:t>
        <a:bodyPr/>
        <a:lstStyle/>
        <a:p>
          <a:endParaRPr lang="en-IN"/>
        </a:p>
      </dgm:t>
    </dgm:pt>
    <dgm:pt modelId="{F1C46516-D1DA-4B42-ACFB-774034616CC7}">
      <dgm:prSet custT="1"/>
      <dgm:spPr/>
      <dgm:t>
        <a:bodyPr/>
        <a:lstStyle/>
        <a:p>
          <a:r>
            <a:rPr lang="en-IN" sz="900" b="1" u="none" dirty="0">
              <a:solidFill>
                <a:schemeClr val="tx1"/>
              </a:solidFill>
              <a:latin typeface="Calibri" panose="020F0502020204030204" pitchFamily="34" charset="0"/>
              <a:cs typeface="Calibri" panose="020F0502020204030204" pitchFamily="34" charset="0"/>
            </a:rPr>
            <a:t>Effective exercise to increase height.</a:t>
          </a:r>
        </a:p>
      </dgm:t>
    </dgm:pt>
    <dgm:pt modelId="{5E4EB865-B2E7-42F4-ABC7-ECA6B1C7BD79}" type="parTrans" cxnId="{0279929C-31F5-4156-ABC0-C9EE427AA6D7}">
      <dgm:prSet/>
      <dgm:spPr/>
      <dgm:t>
        <a:bodyPr/>
        <a:lstStyle/>
        <a:p>
          <a:endParaRPr lang="en-IN"/>
        </a:p>
      </dgm:t>
    </dgm:pt>
    <dgm:pt modelId="{B7CE4D54-4066-4450-960B-5AFB04221D37}" type="sibTrans" cxnId="{0279929C-31F5-4156-ABC0-C9EE427AA6D7}">
      <dgm:prSet/>
      <dgm:spPr/>
      <dgm:t>
        <a:bodyPr/>
        <a:lstStyle/>
        <a:p>
          <a:endParaRPr lang="en-IN"/>
        </a:p>
      </dgm:t>
    </dgm:pt>
    <dgm:pt modelId="{1F349B01-BB19-41C4-B59F-590C28176F32}">
      <dgm:prSet custT="1"/>
      <dgm:spPr/>
      <dgm:t>
        <a:bodyPr/>
        <a:lstStyle/>
        <a:p>
          <a:r>
            <a:rPr lang="en-IN" sz="900" b="1" u="none">
              <a:solidFill>
                <a:schemeClr val="tx1"/>
              </a:solidFill>
              <a:latin typeface="Calibri" panose="020F0502020204030204" pitchFamily="34" charset="0"/>
              <a:cs typeface="Calibri" panose="020F0502020204030204" pitchFamily="34" charset="0"/>
            </a:rPr>
            <a:t>Relieves sciatica.</a:t>
          </a:r>
          <a:endParaRPr lang="en-IN" sz="900" b="1" u="none" dirty="0">
            <a:solidFill>
              <a:schemeClr val="tx1"/>
            </a:solidFill>
            <a:latin typeface="Calibri" panose="020F0502020204030204" pitchFamily="34" charset="0"/>
            <a:cs typeface="Calibri" panose="020F0502020204030204" pitchFamily="34" charset="0"/>
          </a:endParaRPr>
        </a:p>
      </dgm:t>
    </dgm:pt>
    <dgm:pt modelId="{3390C7C2-C34E-40CB-8F21-1AA223CC5B9B}" type="parTrans" cxnId="{B1D81CAD-C6AF-4015-BA3D-465E5950152F}">
      <dgm:prSet/>
      <dgm:spPr/>
      <dgm:t>
        <a:bodyPr/>
        <a:lstStyle/>
        <a:p>
          <a:endParaRPr lang="en-IN"/>
        </a:p>
      </dgm:t>
    </dgm:pt>
    <dgm:pt modelId="{E26D7F5F-208C-444F-80BC-23D1A0BFC3EB}" type="sibTrans" cxnId="{B1D81CAD-C6AF-4015-BA3D-465E5950152F}">
      <dgm:prSet/>
      <dgm:spPr/>
      <dgm:t>
        <a:bodyPr/>
        <a:lstStyle/>
        <a:p>
          <a:endParaRPr lang="en-IN"/>
        </a:p>
      </dgm:t>
    </dgm:pt>
    <dgm:pt modelId="{A8FF73C9-9502-4B1A-84A3-1DCFF96AEEEB}">
      <dgm:prSet custT="1"/>
      <dgm:spPr/>
      <dgm:t>
        <a:bodyPr/>
        <a:lstStyle/>
        <a:p>
          <a:r>
            <a:rPr lang="en-IN" sz="900" b="1" u="none" dirty="0">
              <a:solidFill>
                <a:schemeClr val="tx1"/>
              </a:solidFill>
              <a:latin typeface="Calibri" panose="020F0502020204030204" pitchFamily="34" charset="0"/>
              <a:cs typeface="Calibri" panose="020F0502020204030204" pitchFamily="34" charset="0"/>
            </a:rPr>
            <a:t>Regulate menstrual cycle.</a:t>
          </a:r>
        </a:p>
      </dgm:t>
    </dgm:pt>
    <dgm:pt modelId="{A30B16AF-306F-4F3F-991C-98CD9B3ED623}" type="parTrans" cxnId="{CB4C436E-AAC3-41E0-9D07-A3AD967AE9D7}">
      <dgm:prSet/>
      <dgm:spPr/>
      <dgm:t>
        <a:bodyPr/>
        <a:lstStyle/>
        <a:p>
          <a:endParaRPr lang="en-IN"/>
        </a:p>
      </dgm:t>
    </dgm:pt>
    <dgm:pt modelId="{A503CBD3-DFF1-406F-AC56-5A26ECEB3DD9}" type="sibTrans" cxnId="{CB4C436E-AAC3-41E0-9D07-A3AD967AE9D7}">
      <dgm:prSet/>
      <dgm:spPr/>
      <dgm:t>
        <a:bodyPr/>
        <a:lstStyle/>
        <a:p>
          <a:endParaRPr lang="en-IN"/>
        </a:p>
      </dgm:t>
    </dgm:pt>
    <dgm:pt modelId="{8E001858-03A5-4D49-B68E-EAAFF6FB5014}">
      <dgm:prSet custT="1"/>
      <dgm:spPr/>
      <dgm:t>
        <a:bodyPr/>
        <a:lstStyle/>
        <a:p>
          <a:r>
            <a:rPr lang="en-IN" sz="900" b="1" u="none">
              <a:solidFill>
                <a:schemeClr val="tx1"/>
              </a:solidFill>
              <a:latin typeface="Calibri" panose="020F0502020204030204" pitchFamily="34" charset="0"/>
              <a:cs typeface="Calibri" panose="020F0502020204030204" pitchFamily="34" charset="0"/>
            </a:rPr>
            <a:t>Effective to cure indigestion.</a:t>
          </a:r>
          <a:endParaRPr lang="en-IN" sz="900" b="1" u="none" dirty="0">
            <a:solidFill>
              <a:schemeClr val="tx1"/>
            </a:solidFill>
            <a:latin typeface="Calibri" panose="020F0502020204030204" pitchFamily="34" charset="0"/>
            <a:cs typeface="Calibri" panose="020F0502020204030204" pitchFamily="34" charset="0"/>
          </a:endParaRPr>
        </a:p>
      </dgm:t>
    </dgm:pt>
    <dgm:pt modelId="{8A670F63-34D4-4E00-A819-284514331C1B}" type="parTrans" cxnId="{FB47EBAD-4453-461D-B590-BC6AC7EE6452}">
      <dgm:prSet/>
      <dgm:spPr/>
      <dgm:t>
        <a:bodyPr/>
        <a:lstStyle/>
        <a:p>
          <a:endParaRPr lang="en-IN"/>
        </a:p>
      </dgm:t>
    </dgm:pt>
    <dgm:pt modelId="{3FDB6609-9FA2-424D-ABA6-73C41D1B5FF9}" type="sibTrans" cxnId="{FB47EBAD-4453-461D-B590-BC6AC7EE6452}">
      <dgm:prSet/>
      <dgm:spPr/>
      <dgm:t>
        <a:bodyPr/>
        <a:lstStyle/>
        <a:p>
          <a:endParaRPr lang="en-IN"/>
        </a:p>
      </dgm:t>
    </dgm:pt>
    <dgm:pt modelId="{787B9C2C-DCE0-47B8-BF3A-2C80B69E7DEC}">
      <dgm:prSet custT="1"/>
      <dgm:spPr/>
      <dgm:t>
        <a:bodyPr/>
        <a:lstStyle/>
        <a:p>
          <a:r>
            <a:rPr lang="en-IN" sz="900" b="1" u="none">
              <a:solidFill>
                <a:schemeClr val="tx1"/>
              </a:solidFill>
              <a:latin typeface="Calibri" panose="020F0502020204030204" pitchFamily="34" charset="0"/>
              <a:cs typeface="Calibri" panose="020F0502020204030204" pitchFamily="34" charset="0"/>
            </a:rPr>
            <a:t>Reduces flat feet.</a:t>
          </a:r>
          <a:endParaRPr lang="en-IN" sz="900" b="1" u="none" dirty="0">
            <a:solidFill>
              <a:schemeClr val="tx1"/>
            </a:solidFill>
            <a:latin typeface="Calibri" panose="020F0502020204030204" pitchFamily="34" charset="0"/>
            <a:cs typeface="Calibri" panose="020F0502020204030204" pitchFamily="34" charset="0"/>
          </a:endParaRPr>
        </a:p>
      </dgm:t>
    </dgm:pt>
    <dgm:pt modelId="{D35F3D62-6D41-4456-AF6D-F4C19EB9F8BE}" type="parTrans" cxnId="{BD3979C7-DA0B-4D49-B8A6-DC7A9D854FEF}">
      <dgm:prSet/>
      <dgm:spPr/>
      <dgm:t>
        <a:bodyPr/>
        <a:lstStyle/>
        <a:p>
          <a:endParaRPr lang="en-IN"/>
        </a:p>
      </dgm:t>
    </dgm:pt>
    <dgm:pt modelId="{8F853F92-CCC3-469D-AF1F-53593F3BC815}" type="sibTrans" cxnId="{BD3979C7-DA0B-4D49-B8A6-DC7A9D854FEF}">
      <dgm:prSet/>
      <dgm:spPr/>
      <dgm:t>
        <a:bodyPr/>
        <a:lstStyle/>
        <a:p>
          <a:endParaRPr lang="en-IN"/>
        </a:p>
      </dgm:t>
    </dgm:pt>
    <dgm:pt modelId="{ED305D40-F30D-4606-A2C7-77DE89414BF1}">
      <dgm:prSet custT="1"/>
      <dgm:spPr/>
      <dgm:t>
        <a:bodyPr/>
        <a:lstStyle/>
        <a:p>
          <a:r>
            <a:rPr lang="en-IN" sz="900" b="1" u="none">
              <a:solidFill>
                <a:schemeClr val="tx1"/>
              </a:solidFill>
              <a:latin typeface="Calibri" panose="020F0502020204030204" pitchFamily="34" charset="0"/>
              <a:cs typeface="Calibri" panose="020F0502020204030204" pitchFamily="34" charset="0"/>
            </a:rPr>
            <a:t>Improves posture.</a:t>
          </a:r>
          <a:endParaRPr lang="en-IN" sz="900" b="1" u="none" dirty="0">
            <a:solidFill>
              <a:schemeClr val="tx1"/>
            </a:solidFill>
            <a:latin typeface="Calibri" panose="020F0502020204030204" pitchFamily="34" charset="0"/>
            <a:cs typeface="Calibri" panose="020F0502020204030204" pitchFamily="34" charset="0"/>
          </a:endParaRPr>
        </a:p>
      </dgm:t>
    </dgm:pt>
    <dgm:pt modelId="{88C45E3F-22C9-4374-8D6B-25455D6FA82B}" type="parTrans" cxnId="{A4BF6619-B2A9-4976-9E56-B2358609E77F}">
      <dgm:prSet/>
      <dgm:spPr/>
      <dgm:t>
        <a:bodyPr/>
        <a:lstStyle/>
        <a:p>
          <a:endParaRPr lang="en-IN"/>
        </a:p>
      </dgm:t>
    </dgm:pt>
    <dgm:pt modelId="{000C7C98-8DBF-4EA7-A022-A7FF2A25C426}" type="sibTrans" cxnId="{A4BF6619-B2A9-4976-9E56-B2358609E77F}">
      <dgm:prSet/>
      <dgm:spPr/>
      <dgm:t>
        <a:bodyPr/>
        <a:lstStyle/>
        <a:p>
          <a:endParaRPr lang="en-IN"/>
        </a:p>
      </dgm:t>
    </dgm:pt>
    <dgm:pt modelId="{1F6428F1-B531-49BE-BBF5-3AC8C2A3CFDC}">
      <dgm:prSet custT="1"/>
      <dgm:spPr/>
      <dgm:t>
        <a:bodyPr/>
        <a:lstStyle/>
        <a:p>
          <a:r>
            <a:rPr lang="en-IN" sz="900" b="1" u="none">
              <a:solidFill>
                <a:schemeClr val="tx1"/>
              </a:solidFill>
              <a:latin typeface="Calibri" panose="020F0502020204030204" pitchFamily="34" charset="0"/>
              <a:cs typeface="Calibri" panose="020F0502020204030204" pitchFamily="34" charset="0"/>
            </a:rPr>
            <a:t>Regulates respiratory system.</a:t>
          </a:r>
          <a:endParaRPr lang="en-IN" sz="900" b="1" u="none" dirty="0">
            <a:solidFill>
              <a:schemeClr val="tx1"/>
            </a:solidFill>
            <a:latin typeface="Calibri" panose="020F0502020204030204" pitchFamily="34" charset="0"/>
            <a:cs typeface="Calibri" panose="020F0502020204030204" pitchFamily="34" charset="0"/>
          </a:endParaRPr>
        </a:p>
      </dgm:t>
    </dgm:pt>
    <dgm:pt modelId="{DD1E0CC3-E983-4159-B528-573ECA7F5EA7}" type="parTrans" cxnId="{D7A58AFC-21A0-4E6F-B612-531BFF9B4166}">
      <dgm:prSet/>
      <dgm:spPr/>
      <dgm:t>
        <a:bodyPr/>
        <a:lstStyle/>
        <a:p>
          <a:endParaRPr lang="en-IN"/>
        </a:p>
      </dgm:t>
    </dgm:pt>
    <dgm:pt modelId="{0B343231-925A-44B2-A682-545C199E8FE3}" type="sibTrans" cxnId="{D7A58AFC-21A0-4E6F-B612-531BFF9B4166}">
      <dgm:prSet/>
      <dgm:spPr/>
      <dgm:t>
        <a:bodyPr/>
        <a:lstStyle/>
        <a:p>
          <a:endParaRPr lang="en-IN"/>
        </a:p>
      </dgm:t>
    </dgm:pt>
    <dgm:pt modelId="{1FEF319B-22D2-4B5E-B042-CCDC3AB0CAA3}">
      <dgm:prSet custT="1"/>
      <dgm:spPr/>
      <dgm:t>
        <a:bodyPr/>
        <a:lstStyle/>
        <a:p>
          <a:r>
            <a:rPr lang="en-IN" sz="900" b="1" u="none" dirty="0">
              <a:solidFill>
                <a:schemeClr val="tx1"/>
              </a:solidFill>
              <a:latin typeface="Calibri" panose="020F0502020204030204" pitchFamily="34" charset="0"/>
              <a:cs typeface="Calibri" panose="020F0502020204030204" pitchFamily="34" charset="0"/>
            </a:rPr>
            <a:t>Increases flexibility.</a:t>
          </a:r>
        </a:p>
      </dgm:t>
    </dgm:pt>
    <dgm:pt modelId="{15B7C261-0D40-4C4B-BAC4-23C7006AB1AA}" type="parTrans" cxnId="{9ACA30B1-AC19-40B7-BBCE-B848BC15FA6F}">
      <dgm:prSet/>
      <dgm:spPr/>
      <dgm:t>
        <a:bodyPr/>
        <a:lstStyle/>
        <a:p>
          <a:endParaRPr lang="en-IN"/>
        </a:p>
      </dgm:t>
    </dgm:pt>
    <dgm:pt modelId="{181BEBF1-B318-4102-B7F8-16DDB44A343D}" type="sibTrans" cxnId="{9ACA30B1-AC19-40B7-BBCE-B848BC15FA6F}">
      <dgm:prSet/>
      <dgm:spPr/>
      <dgm:t>
        <a:bodyPr/>
        <a:lstStyle/>
        <a:p>
          <a:endParaRPr lang="en-IN"/>
        </a:p>
      </dgm:t>
    </dgm:pt>
    <dgm:pt modelId="{3A083DF6-8B70-40D2-B54E-732A903799D6}">
      <dgm:prSet custT="1"/>
      <dgm:spPr/>
      <dgm:t>
        <a:bodyPr/>
        <a:lstStyle/>
        <a:p>
          <a:r>
            <a:rPr lang="en-IN" sz="1000" b="1" dirty="0">
              <a:solidFill>
                <a:srgbClr val="FF0000"/>
              </a:solidFill>
              <a:latin typeface="Calibri" panose="020F0502020204030204" pitchFamily="34" charset="0"/>
              <a:cs typeface="Calibri" panose="020F0502020204030204" pitchFamily="34" charset="0"/>
            </a:rPr>
            <a:t>Avoid if you are suffering from a headache or insomnia.</a:t>
          </a:r>
        </a:p>
      </dgm:t>
    </dgm:pt>
    <dgm:pt modelId="{2DC79893-0F69-4694-9AFF-DD7F97609497}" type="parTrans" cxnId="{75B809C9-4D66-470F-9346-50B9B8469A5F}">
      <dgm:prSet/>
      <dgm:spPr/>
      <dgm:t>
        <a:bodyPr/>
        <a:lstStyle/>
        <a:p>
          <a:endParaRPr lang="en-IN"/>
        </a:p>
      </dgm:t>
    </dgm:pt>
    <dgm:pt modelId="{E76E71E6-15B7-47CE-970F-EBFA8A627531}" type="sibTrans" cxnId="{75B809C9-4D66-470F-9346-50B9B8469A5F}">
      <dgm:prSet/>
      <dgm:spPr/>
      <dgm:t>
        <a:bodyPr/>
        <a:lstStyle/>
        <a:p>
          <a:endParaRPr lang="en-IN"/>
        </a:p>
      </dgm:t>
    </dgm:pt>
    <dgm:pt modelId="{29909168-4213-4412-98FC-A080F613E5BF}">
      <dgm:prSet custT="1"/>
      <dgm:spPr/>
      <dgm:t>
        <a:bodyPr/>
        <a:lstStyle/>
        <a:p>
          <a:r>
            <a:rPr lang="en-IN" sz="1000" b="1" dirty="0">
              <a:solidFill>
                <a:srgbClr val="FF0000"/>
              </a:solidFill>
              <a:latin typeface="Calibri" panose="020F0502020204030204" pitchFamily="34" charset="0"/>
              <a:cs typeface="Calibri" panose="020F0502020204030204" pitchFamily="34" charset="0"/>
            </a:rPr>
            <a:t>Do not practice during pregnancy.</a:t>
          </a:r>
        </a:p>
      </dgm:t>
    </dgm:pt>
    <dgm:pt modelId="{4FD3B439-5828-4659-9580-CD52968C7E66}" type="parTrans" cxnId="{27433EA4-B02F-4855-BCA4-449F958331FB}">
      <dgm:prSet/>
      <dgm:spPr/>
      <dgm:t>
        <a:bodyPr/>
        <a:lstStyle/>
        <a:p>
          <a:endParaRPr lang="en-IN"/>
        </a:p>
      </dgm:t>
    </dgm:pt>
    <dgm:pt modelId="{5A6BABA5-B644-4F53-848A-63438634EC2D}" type="sibTrans" cxnId="{27433EA4-B02F-4855-BCA4-449F958331FB}">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33000" r="-33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3C280F16-95ED-4A2D-8737-0C44BEC8DD0F}" srcId="{F646110E-E344-4E83-B711-7146F06AF22E}" destId="{40FECCD7-D017-4A5E-9F71-70085482195B}" srcOrd="0" destOrd="0" parTransId="{A203C2BC-6AC9-4D32-91BF-2A20070D0AD2}" sibTransId="{0529E3CA-84F2-49A5-8171-47471364120A}"/>
    <dgm:cxn modelId="{A4BF6619-B2A9-4976-9E56-B2358609E77F}" srcId="{F73EA4FD-FBC6-47D8-8BB8-D6B9C322BFF7}" destId="{ED305D40-F30D-4606-A2C7-77DE89414BF1}" srcOrd="7" destOrd="0" parTransId="{88C45E3F-22C9-4374-8D6B-25455D6FA82B}" sibTransId="{000C7C98-8DBF-4EA7-A022-A7FF2A25C426}"/>
    <dgm:cxn modelId="{921FDF20-92A7-4511-849B-334338BF98F2}" type="presOf" srcId="{787B9C2C-DCE0-47B8-BF3A-2C80B69E7DEC}" destId="{316847A7-74E8-46A7-8F40-DE0B72522927}" srcOrd="0" destOrd="6" presId="urn:microsoft.com/office/officeart/2005/8/layout/radial2"/>
    <dgm:cxn modelId="{AA9F3E22-F4AF-4DBF-80BD-80C7C2599F88}" type="presOf" srcId="{F73EA4FD-FBC6-47D8-8BB8-D6B9C322BFF7}" destId="{178E1FC9-2516-4B04-9EA6-3FDD38A9E786}" srcOrd="0" destOrd="0" presId="urn:microsoft.com/office/officeart/2005/8/layout/radial2"/>
    <dgm:cxn modelId="{36A7E12B-4BD4-439D-973B-E7EE2A7F6704}" type="presOf" srcId="{8E001858-03A5-4D49-B68E-EAAFF6FB5014}" destId="{316847A7-74E8-46A7-8F40-DE0B72522927}" srcOrd="0" destOrd="5" presId="urn:microsoft.com/office/officeart/2005/8/layout/radial2"/>
    <dgm:cxn modelId="{C41C4A30-87A0-4895-BFD2-089C5C33AEE8}" srcId="{582869CF-56DB-4DE6-82D6-66A10E3E52B8}" destId="{C7659DB3-0E03-4B6C-AAA0-96F005A9EDF6}" srcOrd="1" destOrd="0" parTransId="{4F3CEDBC-4BE6-4A95-BF60-2402374E8A54}" sibTransId="{7AA42102-82E8-48E7-9279-BA9494B19456}"/>
    <dgm:cxn modelId="{3835ED34-47EC-4FF2-8ACF-F169C159D15E}" type="presOf" srcId="{5CD2EB2F-B0F3-492D-99BB-6A0280F3314B}" destId="{D0D39BCB-D280-4276-8100-EB0BEEBB13AC}" srcOrd="0" destOrd="3" presId="urn:microsoft.com/office/officeart/2005/8/layout/radial2"/>
    <dgm:cxn modelId="{3A2A5E35-2262-4E16-8D79-3AE2AA729F7F}" type="presOf" srcId="{8093FFC5-EB04-4DC5-8244-8DA759BC82AA}" destId="{D0D39BCB-D280-4276-8100-EB0BEEBB13AC}" srcOrd="0" destOrd="2" presId="urn:microsoft.com/office/officeart/2005/8/layout/radial2"/>
    <dgm:cxn modelId="{A31B4935-3793-4047-B35E-F7A0481279A9}" srcId="{582869CF-56DB-4DE6-82D6-66A10E3E52B8}" destId="{18CECF61-33A6-4B0C-B51C-818A3F8C8F0A}" srcOrd="4" destOrd="0" parTransId="{8B1B74BD-868A-4722-B2F8-D71C979E7D61}" sibTransId="{6D86768E-46EA-4710-80F3-38FFF6B10EBD}"/>
    <dgm:cxn modelId="{DA155A5E-D5FC-4F83-8412-F46CEC3852D9}" type="presOf" srcId="{1FEF319B-22D2-4B5E-B042-CCDC3AB0CAA3}" destId="{316847A7-74E8-46A7-8F40-DE0B72522927}" srcOrd="0" destOrd="9"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1F209F68-F41E-498D-9EF4-F3B818CDAAF0}" srcId="{582869CF-56DB-4DE6-82D6-66A10E3E52B8}" destId="{5CD2EB2F-B0F3-492D-99BB-6A0280F3314B}" srcOrd="3" destOrd="0" parTransId="{C5DCA126-8E28-4089-BC91-79B65CD23540}" sibTransId="{83A62419-BD41-478F-BF0D-EAEDD40F1CD5}"/>
    <dgm:cxn modelId="{8C92C648-E1F8-46F3-ADBB-59A379D1EEDD}" type="presOf" srcId="{C7659DB3-0E03-4B6C-AAA0-96F005A9EDF6}" destId="{D0D39BCB-D280-4276-8100-EB0BEEBB13AC}" srcOrd="0" destOrd="1" presId="urn:microsoft.com/office/officeart/2005/8/layout/radial2"/>
    <dgm:cxn modelId="{CB4C436E-AAC3-41E0-9D07-A3AD967AE9D7}" srcId="{F73EA4FD-FBC6-47D8-8BB8-D6B9C322BFF7}" destId="{A8FF73C9-9502-4B1A-84A3-1DCFF96AEEEB}" srcOrd="4" destOrd="0" parTransId="{A30B16AF-306F-4F3F-991C-98CD9B3ED623}" sibTransId="{A503CBD3-DFF1-406F-AC56-5A26ECEB3DD9}"/>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0CB76D97-BA3D-4315-AF0B-51A7999887AA}" type="presOf" srcId="{F646110E-E344-4E83-B711-7146F06AF22E}" destId="{38F3797C-4B2E-4751-84C1-6B01146A2E67}" srcOrd="0" destOrd="0" presId="urn:microsoft.com/office/officeart/2005/8/layout/radial2"/>
    <dgm:cxn modelId="{0279929C-31F5-4156-ABC0-C9EE427AA6D7}" srcId="{F73EA4FD-FBC6-47D8-8BB8-D6B9C322BFF7}" destId="{F1C46516-D1DA-4B42-ACFB-774034616CC7}" srcOrd="2" destOrd="0" parTransId="{5E4EB865-B2E7-42F4-ABC7-ECA6B1C7BD79}" sibTransId="{B7CE4D54-4066-4450-960B-5AFB04221D37}"/>
    <dgm:cxn modelId="{020B579F-BD28-4E02-A5D1-9F9D68DF1291}" type="presOf" srcId="{A8FF73C9-9502-4B1A-84A3-1DCFF96AEEEB}" destId="{316847A7-74E8-46A7-8F40-DE0B72522927}" srcOrd="0" destOrd="4" presId="urn:microsoft.com/office/officeart/2005/8/layout/radial2"/>
    <dgm:cxn modelId="{27433EA4-B02F-4855-BCA4-449F958331FB}" srcId="{F646110E-E344-4E83-B711-7146F06AF22E}" destId="{29909168-4213-4412-98FC-A080F613E5BF}" srcOrd="2" destOrd="0" parTransId="{4FD3B439-5828-4659-9580-CD52968C7E66}" sibTransId="{5A6BABA5-B644-4F53-848A-63438634EC2D}"/>
    <dgm:cxn modelId="{B1D81CAD-C6AF-4015-BA3D-465E5950152F}" srcId="{F73EA4FD-FBC6-47D8-8BB8-D6B9C322BFF7}" destId="{1F349B01-BB19-41C4-B59F-590C28176F32}" srcOrd="3" destOrd="0" parTransId="{3390C7C2-C34E-40CB-8F21-1AA223CC5B9B}" sibTransId="{E26D7F5F-208C-444F-80BC-23D1A0BFC3EB}"/>
    <dgm:cxn modelId="{FB47EBAD-4453-461D-B590-BC6AC7EE6452}" srcId="{F73EA4FD-FBC6-47D8-8BB8-D6B9C322BFF7}" destId="{8E001858-03A5-4D49-B68E-EAAFF6FB5014}" srcOrd="5" destOrd="0" parTransId="{8A670F63-34D4-4E00-A819-284514331C1B}" sibTransId="{3FDB6609-9FA2-424D-ABA6-73C41D1B5FF9}"/>
    <dgm:cxn modelId="{3A4AD4B0-EDB5-44F4-95AB-4892FA3CD513}" srcId="{582869CF-56DB-4DE6-82D6-66A10E3E52B8}" destId="{18209416-638C-44FB-99C1-0A2587E2B33F}" srcOrd="0" destOrd="0" parTransId="{C5CEDAC1-6CCB-412A-9F44-83964710B93D}" sibTransId="{66B8DFB9-1FEF-49B0-A3F5-F863DA631FEC}"/>
    <dgm:cxn modelId="{D2AE16B1-687A-41D3-A5CE-FCBF239612C5}" type="presOf" srcId="{69D812AD-DFEE-46CC-AE2E-1315A096674A}" destId="{D0D39BCB-D280-4276-8100-EB0BEEBB13AC}" srcOrd="0" destOrd="5" presId="urn:microsoft.com/office/officeart/2005/8/layout/radial2"/>
    <dgm:cxn modelId="{9ACA30B1-AC19-40B7-BBCE-B848BC15FA6F}" srcId="{F73EA4FD-FBC6-47D8-8BB8-D6B9C322BFF7}" destId="{1FEF319B-22D2-4B5E-B042-CCDC3AB0CAA3}" srcOrd="9" destOrd="0" parTransId="{15B7C261-0D40-4C4B-BAC4-23C7006AB1AA}" sibTransId="{181BEBF1-B318-4102-B7F8-16DDB44A343D}"/>
    <dgm:cxn modelId="{805998B3-FE51-48E2-AADA-2825FBB2A724}" srcId="{F73EA4FD-FBC6-47D8-8BB8-D6B9C322BFF7}" destId="{7975A470-F4B8-409E-9454-2085FE20BF50}" srcOrd="1" destOrd="0" parTransId="{32263706-4724-4673-A34C-1CDF64E03617}" sibTransId="{3B1B806A-F1F1-455F-A14F-A0D6715B836A}"/>
    <dgm:cxn modelId="{FF4075B7-3957-4FAB-B904-0D5A2E2636F1}" type="presOf" srcId="{29909168-4213-4412-98FC-A080F613E5BF}" destId="{714D7DA2-F13D-4964-8DD0-0A45CE139DC9}" srcOrd="0" destOrd="2" presId="urn:microsoft.com/office/officeart/2005/8/layout/radial2"/>
    <dgm:cxn modelId="{D0358FBD-2D40-40E3-857A-B888415056B7}" type="presOf" srcId="{582869CF-56DB-4DE6-82D6-66A10E3E52B8}" destId="{9B406717-2D20-43A3-89E4-33B520B29F9E}" srcOrd="0" destOrd="0" presId="urn:microsoft.com/office/officeart/2005/8/layout/radial2"/>
    <dgm:cxn modelId="{9A2991BD-FC4D-44ED-9532-795CCDB58A22}" type="presOf" srcId="{7975A470-F4B8-409E-9454-2085FE20BF50}" destId="{316847A7-74E8-46A7-8F40-DE0B72522927}" srcOrd="0" destOrd="1" presId="urn:microsoft.com/office/officeart/2005/8/layout/radial2"/>
    <dgm:cxn modelId="{1AB95EC0-4A2B-46D8-BEBB-DDC81A6ED544}" srcId="{582869CF-56DB-4DE6-82D6-66A10E3E52B8}" destId="{8093FFC5-EB04-4DC5-8244-8DA759BC82AA}" srcOrd="2" destOrd="0" parTransId="{A10C6030-FD6B-4C66-9CBC-F4A908169EAE}" sibTransId="{01AA7E04-D96F-4531-A351-7084907BD815}"/>
    <dgm:cxn modelId="{AD6958C5-EE9A-4A86-B026-104E21FA2000}" type="presOf" srcId="{ED305D40-F30D-4606-A2C7-77DE89414BF1}" destId="{316847A7-74E8-46A7-8F40-DE0B72522927}" srcOrd="0" destOrd="7" presId="urn:microsoft.com/office/officeart/2005/8/layout/radial2"/>
    <dgm:cxn modelId="{BD3979C7-DA0B-4D49-B8A6-DC7A9D854FEF}" srcId="{F73EA4FD-FBC6-47D8-8BB8-D6B9C322BFF7}" destId="{787B9C2C-DCE0-47B8-BF3A-2C80B69E7DEC}" srcOrd="6" destOrd="0" parTransId="{D35F3D62-6D41-4456-AF6D-F4C19EB9F8BE}" sibTransId="{8F853F92-CCC3-469D-AF1F-53593F3BC815}"/>
    <dgm:cxn modelId="{75B809C9-4D66-470F-9346-50B9B8469A5F}" srcId="{F646110E-E344-4E83-B711-7146F06AF22E}" destId="{3A083DF6-8B70-40D2-B54E-732A903799D6}" srcOrd="1" destOrd="0" parTransId="{2DC79893-0F69-4694-9AFF-DD7F97609497}" sibTransId="{E76E71E6-15B7-47CE-970F-EBFA8A627531}"/>
    <dgm:cxn modelId="{884432CA-C7E8-4C1F-BA82-A88A4DE88FED}" srcId="{582869CF-56DB-4DE6-82D6-66A10E3E52B8}" destId="{69D812AD-DFEE-46CC-AE2E-1315A096674A}" srcOrd="5" destOrd="0" parTransId="{7F4B850A-3AF5-4332-8522-B47291A4E119}" sibTransId="{16A12554-45BF-4E4D-8822-8379FEC9C475}"/>
    <dgm:cxn modelId="{F51207D0-A336-4783-B77D-A39B66C7EA5D}" srcId="{8D8EEA33-04F2-48EA-82AC-E38FDF673240}" destId="{582869CF-56DB-4DE6-82D6-66A10E3E52B8}" srcOrd="0" destOrd="0" parTransId="{05B63CD2-6606-43A7-81AC-699F9409A1A8}" sibTransId="{60FA756F-FB22-444A-920C-D2F70E8EDE41}"/>
    <dgm:cxn modelId="{C0C778E2-C82C-4A39-A9FE-B8CD23C38016}" type="presOf" srcId="{1F349B01-BB19-41C4-B59F-590C28176F32}" destId="{316847A7-74E8-46A7-8F40-DE0B72522927}" srcOrd="0" destOrd="3" presId="urn:microsoft.com/office/officeart/2005/8/layout/radial2"/>
    <dgm:cxn modelId="{F680E5E7-158F-466A-99F1-5AF77AC6A800}" type="presOf" srcId="{3A083DF6-8B70-40D2-B54E-732A903799D6}" destId="{714D7DA2-F13D-4964-8DD0-0A45CE139DC9}" srcOrd="0" destOrd="1" presId="urn:microsoft.com/office/officeart/2005/8/layout/radial2"/>
    <dgm:cxn modelId="{458652E9-FB83-4021-9F69-73AABCF03C34}" type="presOf" srcId="{18CECF61-33A6-4B0C-B51C-818A3F8C8F0A}" destId="{D0D39BCB-D280-4276-8100-EB0BEEBB13AC}" srcOrd="0" destOrd="4" presId="urn:microsoft.com/office/officeart/2005/8/layout/radial2"/>
    <dgm:cxn modelId="{ED3B80E9-A31C-494E-A2A5-3EA54B127434}" type="presOf" srcId="{1F6428F1-B531-49BE-BBF5-3AC8C2A3CFDC}" destId="{316847A7-74E8-46A7-8F40-DE0B72522927}" srcOrd="0" destOrd="8" presId="urn:microsoft.com/office/officeart/2005/8/layout/radial2"/>
    <dgm:cxn modelId="{41C2FBEB-57CB-4958-AACD-A57923BD5A25}" type="presOf" srcId="{F1C46516-D1DA-4B42-ACFB-774034616CC7}" destId="{316847A7-74E8-46A7-8F40-DE0B72522927}" srcOrd="0" destOrd="2"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D7A58AFC-21A0-4E6F-B612-531BFF9B4166}" srcId="{F73EA4FD-FBC6-47D8-8BB8-D6B9C322BFF7}" destId="{1F6428F1-B531-49BE-BBF5-3AC8C2A3CFDC}" srcOrd="8" destOrd="0" parTransId="{DD1E0CC3-E983-4159-B528-573ECA7F5EA7}" sibTransId="{0B343231-925A-44B2-A682-545C199E8FE3}"/>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F93521-C5E3-4FFE-91FC-9D1FCB8CA2AC}" type="doc">
      <dgm:prSet loTypeId="urn:microsoft.com/office/officeart/2008/layout/CircleAccentTimeline" loCatId="process" qsTypeId="urn:microsoft.com/office/officeart/2005/8/quickstyle/3d1" qsCatId="3D" csTypeId="urn:microsoft.com/office/officeart/2005/8/colors/colorful4" csCatId="colorful" phldr="1"/>
      <dgm:spPr>
        <a:scene3d>
          <a:camera prst="orthographicFront">
            <a:rot lat="0" lon="0" rev="0"/>
          </a:camera>
          <a:lightRig rig="glow" dir="t">
            <a:rot lat="0" lon="0" rev="4800000"/>
          </a:lightRig>
        </a:scene3d>
      </dgm:spPr>
      <dgm:t>
        <a:bodyPr/>
        <a:lstStyle/>
        <a:p>
          <a:endParaRPr lang="en-IN"/>
        </a:p>
      </dgm:t>
    </dgm:pt>
    <dgm:pt modelId="{D326299A-C8A6-4F23-84B4-125EA8258DA2}">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a:latin typeface="Cambria" panose="02040503050406030204" pitchFamily="18" charset="0"/>
              <a:ea typeface="Cambria" panose="02040503050406030204" pitchFamily="18" charset="0"/>
            </a:rPr>
            <a:t>Meditative Asanas</a:t>
          </a:r>
        </a:p>
      </dgm:t>
    </dgm:pt>
    <dgm:pt modelId="{ECAB3571-93B0-4132-BE35-2A3A83D2B223}" type="parTrans" cxnId="{94214138-B698-4667-81D1-A7CBFE1B85C8}">
      <dgm:prSet/>
      <dgm:spPr/>
      <dgm:t>
        <a:bodyPr/>
        <a:lstStyle/>
        <a:p>
          <a:endParaRPr lang="en-IN"/>
        </a:p>
      </dgm:t>
    </dgm:pt>
    <dgm:pt modelId="{4DCCF774-C37A-4338-AE19-96DDDA9AEADC}" type="sibTrans" cxnId="{94214138-B698-4667-81D1-A7CBFE1B85C8}">
      <dgm:prSet/>
      <dgm:spPr/>
      <dgm:t>
        <a:bodyPr/>
        <a:lstStyle/>
        <a:p>
          <a:endParaRPr lang="en-IN"/>
        </a:p>
      </dgm:t>
    </dgm:pt>
    <dgm:pt modelId="{EDABA86E-89BC-48F5-A047-F971F49A1E6A}">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err="1">
              <a:latin typeface="Cambria" panose="02040503050406030204" pitchFamily="18" charset="0"/>
              <a:ea typeface="Cambria" panose="02040503050406030204" pitchFamily="18" charset="0"/>
            </a:rPr>
            <a:t>Dhyanatmak</a:t>
          </a:r>
          <a:r>
            <a:rPr lang="en-IN" sz="1000" b="1" dirty="0">
              <a:latin typeface="Cambria" panose="02040503050406030204" pitchFamily="18" charset="0"/>
              <a:ea typeface="Cambria" panose="02040503050406030204" pitchFamily="18" charset="0"/>
            </a:rPr>
            <a:t> Asanas</a:t>
          </a:r>
        </a:p>
      </dgm:t>
    </dgm:pt>
    <dgm:pt modelId="{79EF39E6-17C8-457A-A0C0-11362BABA749}" type="parTrans" cxnId="{75E29F8A-282B-4EBD-9BFA-7EE049A1381F}">
      <dgm:prSet/>
      <dgm:spPr/>
      <dgm:t>
        <a:bodyPr/>
        <a:lstStyle/>
        <a:p>
          <a:endParaRPr lang="en-IN"/>
        </a:p>
      </dgm:t>
    </dgm:pt>
    <dgm:pt modelId="{EA412747-4175-4F37-AE36-53742E173264}" type="sibTrans" cxnId="{75E29F8A-282B-4EBD-9BFA-7EE049A1381F}">
      <dgm:prSet/>
      <dgm:spPr/>
      <dgm:t>
        <a:bodyPr/>
        <a:lstStyle/>
        <a:p>
          <a:endParaRPr lang="en-IN"/>
        </a:p>
      </dgm:t>
    </dgm:pt>
    <dgm:pt modelId="{D77BC9A6-5AEB-4789-81EE-3A8FBB324D15}">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err="1">
              <a:latin typeface="Cambria" panose="02040503050406030204" pitchFamily="18" charset="0"/>
              <a:ea typeface="Cambria" panose="02040503050406030204" pitchFamily="18" charset="0"/>
            </a:rPr>
            <a:t>Relaxative</a:t>
          </a:r>
          <a:r>
            <a:rPr lang="en-IN" sz="1000" b="1" dirty="0">
              <a:latin typeface="Cambria" panose="02040503050406030204" pitchFamily="18" charset="0"/>
              <a:ea typeface="Cambria" panose="02040503050406030204" pitchFamily="18" charset="0"/>
            </a:rPr>
            <a:t> Asanas</a:t>
          </a:r>
        </a:p>
      </dgm:t>
    </dgm:pt>
    <dgm:pt modelId="{E009A354-4179-4D65-8EED-FC7B864BF48E}" type="parTrans" cxnId="{FAC0C340-A4B5-4DEA-8668-5B4FFBAD5A95}">
      <dgm:prSet/>
      <dgm:spPr/>
      <dgm:t>
        <a:bodyPr/>
        <a:lstStyle/>
        <a:p>
          <a:endParaRPr lang="en-IN"/>
        </a:p>
      </dgm:t>
    </dgm:pt>
    <dgm:pt modelId="{5B4098BA-7C03-42E1-9953-A6D1C0D0C8E9}" type="sibTrans" cxnId="{FAC0C340-A4B5-4DEA-8668-5B4FFBAD5A95}">
      <dgm:prSet/>
      <dgm:spPr/>
      <dgm:t>
        <a:bodyPr/>
        <a:lstStyle/>
        <a:p>
          <a:endParaRPr lang="en-IN"/>
        </a:p>
      </dgm:t>
    </dgm:pt>
    <dgm:pt modelId="{4FD5278E-3FC0-4AA4-AE53-1A090DD97784}">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err="1">
              <a:latin typeface="Cambria" panose="02040503050406030204" pitchFamily="18" charset="0"/>
              <a:ea typeface="Cambria" panose="02040503050406030204" pitchFamily="18" charset="0"/>
            </a:rPr>
            <a:t>Vishramatmak</a:t>
          </a:r>
          <a:r>
            <a:rPr lang="en-IN" sz="1000" b="1" dirty="0">
              <a:latin typeface="Cambria" panose="02040503050406030204" pitchFamily="18" charset="0"/>
              <a:ea typeface="Cambria" panose="02040503050406030204" pitchFamily="18" charset="0"/>
            </a:rPr>
            <a:t> Asanas</a:t>
          </a:r>
        </a:p>
      </dgm:t>
    </dgm:pt>
    <dgm:pt modelId="{C5F287EE-3039-45CE-AA71-FCB0FEFDF810}" type="parTrans" cxnId="{47DD337B-C6F3-470F-A2FF-C2DAFEB6B1C5}">
      <dgm:prSet/>
      <dgm:spPr/>
      <dgm:t>
        <a:bodyPr/>
        <a:lstStyle/>
        <a:p>
          <a:endParaRPr lang="en-IN"/>
        </a:p>
      </dgm:t>
    </dgm:pt>
    <dgm:pt modelId="{C765C143-CBBD-499F-94F6-42EF2A19FBFA}" type="sibTrans" cxnId="{47DD337B-C6F3-470F-A2FF-C2DAFEB6B1C5}">
      <dgm:prSet/>
      <dgm:spPr/>
      <dgm:t>
        <a:bodyPr/>
        <a:lstStyle/>
        <a:p>
          <a:endParaRPr lang="en-IN"/>
        </a:p>
      </dgm:t>
    </dgm:pt>
    <dgm:pt modelId="{7552D132-098F-468A-B080-3B88296CEE99}">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a:latin typeface="Cambria" panose="02040503050406030204" pitchFamily="18" charset="0"/>
              <a:ea typeface="Cambria" panose="02040503050406030204" pitchFamily="18" charset="0"/>
            </a:rPr>
            <a:t>Cultural or </a:t>
          </a:r>
          <a:r>
            <a:rPr lang="en-IN" sz="1000" b="1" dirty="0" err="1">
              <a:latin typeface="Cambria" panose="02040503050406030204" pitchFamily="18" charset="0"/>
              <a:ea typeface="Cambria" panose="02040503050406030204" pitchFamily="18" charset="0"/>
            </a:rPr>
            <a:t>Currective</a:t>
          </a:r>
          <a:r>
            <a:rPr lang="en-IN" sz="1000" b="1" dirty="0">
              <a:latin typeface="Cambria" panose="02040503050406030204" pitchFamily="18" charset="0"/>
              <a:ea typeface="Cambria" panose="02040503050406030204" pitchFamily="18" charset="0"/>
            </a:rPr>
            <a:t> Asanas</a:t>
          </a:r>
        </a:p>
      </dgm:t>
    </dgm:pt>
    <dgm:pt modelId="{97E5DAB8-85C9-4AC7-9BB0-A022865FAC9F}" type="parTrans" cxnId="{92B12D73-5874-4504-8A40-31111B44930E}">
      <dgm:prSet/>
      <dgm:spPr/>
      <dgm:t>
        <a:bodyPr/>
        <a:lstStyle/>
        <a:p>
          <a:endParaRPr lang="en-IN"/>
        </a:p>
      </dgm:t>
    </dgm:pt>
    <dgm:pt modelId="{9A6E2BCC-7EF7-46B7-96B2-4FE17D8ED49F}" type="sibTrans" cxnId="{92B12D73-5874-4504-8A40-31111B44930E}">
      <dgm:prSet/>
      <dgm:spPr/>
      <dgm:t>
        <a:bodyPr/>
        <a:lstStyle/>
        <a:p>
          <a:endParaRPr lang="en-IN"/>
        </a:p>
      </dgm:t>
    </dgm:pt>
    <dgm:pt modelId="{1CB78633-A79E-46DB-91DC-BA0998B1F07C}">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000" b="1" dirty="0" err="1">
              <a:latin typeface="Cambria" panose="02040503050406030204" pitchFamily="18" charset="0"/>
              <a:ea typeface="Cambria" panose="02040503050406030204" pitchFamily="18" charset="0"/>
            </a:rPr>
            <a:t>Samvardhnatmak</a:t>
          </a:r>
          <a:r>
            <a:rPr lang="en-IN" sz="1000" b="1" dirty="0">
              <a:latin typeface="Cambria" panose="02040503050406030204" pitchFamily="18" charset="0"/>
              <a:ea typeface="Cambria" panose="02040503050406030204" pitchFamily="18" charset="0"/>
            </a:rPr>
            <a:t> Asanas</a:t>
          </a:r>
        </a:p>
      </dgm:t>
    </dgm:pt>
    <dgm:pt modelId="{4F1FD331-067D-4A25-A984-4520A9732621}" type="parTrans" cxnId="{41D6D7A1-F485-4D42-8383-A3872D61B5B7}">
      <dgm:prSet/>
      <dgm:spPr/>
      <dgm:t>
        <a:bodyPr/>
        <a:lstStyle/>
        <a:p>
          <a:endParaRPr lang="en-IN"/>
        </a:p>
      </dgm:t>
    </dgm:pt>
    <dgm:pt modelId="{C4DDCF45-EE0C-4707-82D7-0EBBB2133480}" type="sibTrans" cxnId="{41D6D7A1-F485-4D42-8383-A3872D61B5B7}">
      <dgm:prSet/>
      <dgm:spPr/>
      <dgm:t>
        <a:bodyPr/>
        <a:lstStyle/>
        <a:p>
          <a:endParaRPr lang="en-IN"/>
        </a:p>
      </dgm:t>
    </dgm:pt>
    <dgm:pt modelId="{9D0E6A16-07F2-418D-90B2-577540444B18}" type="pres">
      <dgm:prSet presAssocID="{E4F93521-C5E3-4FFE-91FC-9D1FCB8CA2AC}" presName="Name0" presStyleCnt="0">
        <dgm:presLayoutVars>
          <dgm:dir/>
        </dgm:presLayoutVars>
      </dgm:prSet>
      <dgm:spPr/>
    </dgm:pt>
    <dgm:pt modelId="{FA404534-D95D-4F16-AC5A-435C1763990A}" type="pres">
      <dgm:prSet presAssocID="{D326299A-C8A6-4F23-84B4-125EA8258DA2}" presName="parComposite" presStyleCnt="0"/>
      <dgm:spPr/>
    </dgm:pt>
    <dgm:pt modelId="{BA31BFB4-1719-47AE-BCEA-16BD1ABEEA6D}" type="pres">
      <dgm:prSet presAssocID="{D326299A-C8A6-4F23-84B4-125EA8258DA2}" presName="parBigCircle" presStyleLbl="node0" presStyleIdx="0" presStyleCnt="3"/>
      <dgm:spPr/>
    </dgm:pt>
    <dgm:pt modelId="{4801F6F8-DFCB-4F0D-8666-A2982CBD4BB0}" type="pres">
      <dgm:prSet presAssocID="{D326299A-C8A6-4F23-84B4-125EA8258DA2}" presName="parTx" presStyleLbl="revTx" presStyleIdx="0" presStyleCnt="9"/>
      <dgm:spPr/>
    </dgm:pt>
    <dgm:pt modelId="{F853234A-78DB-4AD6-B455-AE4B96445224}" type="pres">
      <dgm:prSet presAssocID="{D326299A-C8A6-4F23-84B4-125EA8258DA2}" presName="bSpace" presStyleCnt="0"/>
      <dgm:spPr/>
    </dgm:pt>
    <dgm:pt modelId="{1D5F77C6-2623-4803-AD8E-0FC617896532}" type="pres">
      <dgm:prSet presAssocID="{D326299A-C8A6-4F23-84B4-125EA8258DA2}" presName="parBackupNorm" presStyleCnt="0"/>
      <dgm:spPr/>
    </dgm:pt>
    <dgm:pt modelId="{C701474C-3B16-49A9-9FB7-D806A3E23BCE}" type="pres">
      <dgm:prSet presAssocID="{4DCCF774-C37A-4338-AE19-96DDDA9AEADC}" presName="parSpace" presStyleCnt="0"/>
      <dgm:spPr/>
    </dgm:pt>
    <dgm:pt modelId="{D1AC8175-94EC-43E9-900A-625FDE94416F}" type="pres">
      <dgm:prSet presAssocID="{EDABA86E-89BC-48F5-A047-F971F49A1E6A}" presName="desBackupLeftNorm" presStyleCnt="0"/>
      <dgm:spPr/>
    </dgm:pt>
    <dgm:pt modelId="{B03E4CBF-2AA1-446C-9E9E-C19D87F945C3}" type="pres">
      <dgm:prSet presAssocID="{EDABA86E-89BC-48F5-A047-F971F49A1E6A}" presName="desComposite" presStyleCnt="0"/>
      <dgm:spPr/>
    </dgm:pt>
    <dgm:pt modelId="{6BB9E516-BFC1-4215-92F7-32AB45783E08}" type="pres">
      <dgm:prSet presAssocID="{EDABA86E-89BC-48F5-A047-F971F49A1E6A}" presName="desCircle" presStyleLbl="node1" presStyleIdx="0" presStyleCnt="3"/>
      <dgm:spPr/>
    </dgm:pt>
    <dgm:pt modelId="{6F1DF91B-8D6C-4E5B-8219-1F01EFDF3E71}" type="pres">
      <dgm:prSet presAssocID="{EDABA86E-89BC-48F5-A047-F971F49A1E6A}" presName="chTx" presStyleLbl="revTx" presStyleIdx="1" presStyleCnt="9"/>
      <dgm:spPr/>
    </dgm:pt>
    <dgm:pt modelId="{7BD4FD7B-C58C-4F0E-BC0E-EE60A25B3299}" type="pres">
      <dgm:prSet presAssocID="{EDABA86E-89BC-48F5-A047-F971F49A1E6A}" presName="desTx" presStyleLbl="revTx" presStyleIdx="2" presStyleCnt="9">
        <dgm:presLayoutVars>
          <dgm:bulletEnabled val="1"/>
        </dgm:presLayoutVars>
      </dgm:prSet>
      <dgm:spPr/>
    </dgm:pt>
    <dgm:pt modelId="{2C51873C-3D98-4FF3-A1F0-A2EE7DFE7FCA}" type="pres">
      <dgm:prSet presAssocID="{EDABA86E-89BC-48F5-A047-F971F49A1E6A}" presName="desBackupRightNorm" presStyleCnt="0"/>
      <dgm:spPr/>
    </dgm:pt>
    <dgm:pt modelId="{980F8F7E-C38A-4392-A1F0-B7D9568AA330}" type="pres">
      <dgm:prSet presAssocID="{EA412747-4175-4F37-AE36-53742E173264}" presName="desSpace" presStyleCnt="0"/>
      <dgm:spPr/>
    </dgm:pt>
    <dgm:pt modelId="{001BF263-7774-424D-91E9-8692C8CCB86F}" type="pres">
      <dgm:prSet presAssocID="{D77BC9A6-5AEB-4789-81EE-3A8FBB324D15}" presName="parComposite" presStyleCnt="0"/>
      <dgm:spPr/>
    </dgm:pt>
    <dgm:pt modelId="{876F69D6-DDE3-4D80-8FDF-42157EA7C0E1}" type="pres">
      <dgm:prSet presAssocID="{D77BC9A6-5AEB-4789-81EE-3A8FBB324D15}" presName="parBigCircle" presStyleLbl="node0" presStyleIdx="1" presStyleCnt="3"/>
      <dgm:spPr/>
    </dgm:pt>
    <dgm:pt modelId="{2B674ACD-6F57-49B2-A171-6BF512452CF4}" type="pres">
      <dgm:prSet presAssocID="{D77BC9A6-5AEB-4789-81EE-3A8FBB324D15}" presName="parTx" presStyleLbl="revTx" presStyleIdx="3" presStyleCnt="9"/>
      <dgm:spPr/>
    </dgm:pt>
    <dgm:pt modelId="{FFEAA9D2-CC61-4228-9196-361B3E17E26D}" type="pres">
      <dgm:prSet presAssocID="{D77BC9A6-5AEB-4789-81EE-3A8FBB324D15}" presName="bSpace" presStyleCnt="0"/>
      <dgm:spPr/>
    </dgm:pt>
    <dgm:pt modelId="{77155733-AEB3-4A54-92A8-C36F3AA157DA}" type="pres">
      <dgm:prSet presAssocID="{D77BC9A6-5AEB-4789-81EE-3A8FBB324D15}" presName="parBackupNorm" presStyleCnt="0"/>
      <dgm:spPr/>
    </dgm:pt>
    <dgm:pt modelId="{B303278D-A404-4C38-8D69-2E832C13500D}" type="pres">
      <dgm:prSet presAssocID="{5B4098BA-7C03-42E1-9953-A6D1C0D0C8E9}" presName="parSpace" presStyleCnt="0"/>
      <dgm:spPr/>
    </dgm:pt>
    <dgm:pt modelId="{378C15DF-E578-4CF8-BEF5-C2A7B0C466E8}" type="pres">
      <dgm:prSet presAssocID="{4FD5278E-3FC0-4AA4-AE53-1A090DD97784}" presName="desBackupLeftNorm" presStyleCnt="0"/>
      <dgm:spPr/>
    </dgm:pt>
    <dgm:pt modelId="{17F33A28-11CB-4BC3-A3FA-D35FF0BAC620}" type="pres">
      <dgm:prSet presAssocID="{4FD5278E-3FC0-4AA4-AE53-1A090DD97784}" presName="desComposite" presStyleCnt="0"/>
      <dgm:spPr/>
    </dgm:pt>
    <dgm:pt modelId="{6C7F0F7D-3223-4914-8E05-23D5A732ED3E}" type="pres">
      <dgm:prSet presAssocID="{4FD5278E-3FC0-4AA4-AE53-1A090DD97784}" presName="desCircle" presStyleLbl="node1" presStyleIdx="1" presStyleCnt="3"/>
      <dgm:spPr/>
    </dgm:pt>
    <dgm:pt modelId="{2F5A70FA-2544-484A-A47A-67816E322C44}" type="pres">
      <dgm:prSet presAssocID="{4FD5278E-3FC0-4AA4-AE53-1A090DD97784}" presName="chTx" presStyleLbl="revTx" presStyleIdx="4" presStyleCnt="9"/>
      <dgm:spPr/>
    </dgm:pt>
    <dgm:pt modelId="{0F0B188F-7764-4E4D-B8DD-26C8099DD380}" type="pres">
      <dgm:prSet presAssocID="{4FD5278E-3FC0-4AA4-AE53-1A090DD97784}" presName="desTx" presStyleLbl="revTx" presStyleIdx="5" presStyleCnt="9">
        <dgm:presLayoutVars>
          <dgm:bulletEnabled val="1"/>
        </dgm:presLayoutVars>
      </dgm:prSet>
      <dgm:spPr/>
    </dgm:pt>
    <dgm:pt modelId="{35195CA3-ABF8-4E16-BAC2-F5656481358F}" type="pres">
      <dgm:prSet presAssocID="{4FD5278E-3FC0-4AA4-AE53-1A090DD97784}" presName="desBackupRightNorm" presStyleCnt="0"/>
      <dgm:spPr/>
    </dgm:pt>
    <dgm:pt modelId="{F5EAB3BE-CFCE-42C1-AF85-B84DFE4F40EB}" type="pres">
      <dgm:prSet presAssocID="{C765C143-CBBD-499F-94F6-42EF2A19FBFA}" presName="desSpace" presStyleCnt="0"/>
      <dgm:spPr/>
    </dgm:pt>
    <dgm:pt modelId="{5DBA23BA-37A7-4673-8DE4-03A3FB58C1C6}" type="pres">
      <dgm:prSet presAssocID="{7552D132-098F-468A-B080-3B88296CEE99}" presName="parComposite" presStyleCnt="0"/>
      <dgm:spPr/>
    </dgm:pt>
    <dgm:pt modelId="{487538F7-1DAF-4D16-BA86-10258C4F3D79}" type="pres">
      <dgm:prSet presAssocID="{7552D132-098F-468A-B080-3B88296CEE99}" presName="parBigCircle" presStyleLbl="node0" presStyleIdx="2" presStyleCnt="3"/>
      <dgm:spPr/>
    </dgm:pt>
    <dgm:pt modelId="{BBD179AA-3495-46BA-9EF9-1836E06F68AB}" type="pres">
      <dgm:prSet presAssocID="{7552D132-098F-468A-B080-3B88296CEE99}" presName="parTx" presStyleLbl="revTx" presStyleIdx="6" presStyleCnt="9"/>
      <dgm:spPr/>
    </dgm:pt>
    <dgm:pt modelId="{FB780539-6CDB-456E-8A81-DFEBBC67AE7E}" type="pres">
      <dgm:prSet presAssocID="{7552D132-098F-468A-B080-3B88296CEE99}" presName="bSpace" presStyleCnt="0"/>
      <dgm:spPr/>
    </dgm:pt>
    <dgm:pt modelId="{960E5885-253E-4FDB-8E43-121CF5CE262E}" type="pres">
      <dgm:prSet presAssocID="{7552D132-098F-468A-B080-3B88296CEE99}" presName="parBackupNorm" presStyleCnt="0"/>
      <dgm:spPr/>
    </dgm:pt>
    <dgm:pt modelId="{EBB228AA-DBDC-400E-A85C-9DF9FD185F8A}" type="pres">
      <dgm:prSet presAssocID="{9A6E2BCC-7EF7-46B7-96B2-4FE17D8ED49F}" presName="parSpace" presStyleCnt="0"/>
      <dgm:spPr/>
    </dgm:pt>
    <dgm:pt modelId="{3DBEFFC4-B6E5-42E2-BA17-1EE3ED6042DD}" type="pres">
      <dgm:prSet presAssocID="{1CB78633-A79E-46DB-91DC-BA0998B1F07C}" presName="desBackupLeftNorm" presStyleCnt="0"/>
      <dgm:spPr/>
    </dgm:pt>
    <dgm:pt modelId="{D2ED57E4-E8A2-484A-B8A5-93EE2DE6B735}" type="pres">
      <dgm:prSet presAssocID="{1CB78633-A79E-46DB-91DC-BA0998B1F07C}" presName="desComposite" presStyleCnt="0"/>
      <dgm:spPr/>
    </dgm:pt>
    <dgm:pt modelId="{44A496AC-7838-4BFF-BE16-12C446D90E62}" type="pres">
      <dgm:prSet presAssocID="{1CB78633-A79E-46DB-91DC-BA0998B1F07C}" presName="desCircle" presStyleLbl="node1" presStyleIdx="2" presStyleCnt="3"/>
      <dgm:spPr/>
    </dgm:pt>
    <dgm:pt modelId="{9376122F-C0D2-4035-97AE-C4B14C481CE3}" type="pres">
      <dgm:prSet presAssocID="{1CB78633-A79E-46DB-91DC-BA0998B1F07C}" presName="chTx" presStyleLbl="revTx" presStyleIdx="7" presStyleCnt="9"/>
      <dgm:spPr/>
    </dgm:pt>
    <dgm:pt modelId="{531A9132-EA85-48BE-91F2-B73A21EB405A}" type="pres">
      <dgm:prSet presAssocID="{1CB78633-A79E-46DB-91DC-BA0998B1F07C}" presName="desTx" presStyleLbl="revTx" presStyleIdx="8" presStyleCnt="9">
        <dgm:presLayoutVars>
          <dgm:bulletEnabled val="1"/>
        </dgm:presLayoutVars>
      </dgm:prSet>
      <dgm:spPr/>
    </dgm:pt>
    <dgm:pt modelId="{41F6A7E3-FB16-4CF7-BAFE-6F980EE10D7E}" type="pres">
      <dgm:prSet presAssocID="{1CB78633-A79E-46DB-91DC-BA0998B1F07C}" presName="desBackupRightNorm" presStyleCnt="0"/>
      <dgm:spPr/>
    </dgm:pt>
    <dgm:pt modelId="{3555A147-787B-4F8D-8AD8-E1460F31C7FD}" type="pres">
      <dgm:prSet presAssocID="{C4DDCF45-EE0C-4707-82D7-0EBBB2133480}" presName="desSpace" presStyleCnt="0"/>
      <dgm:spPr/>
    </dgm:pt>
  </dgm:ptLst>
  <dgm:cxnLst>
    <dgm:cxn modelId="{AE86341E-312F-4D1E-96FC-992F606EB99A}" type="presOf" srcId="{EDABA86E-89BC-48F5-A047-F971F49A1E6A}" destId="{6F1DF91B-8D6C-4E5B-8219-1F01EFDF3E71}" srcOrd="0" destOrd="0" presId="urn:microsoft.com/office/officeart/2008/layout/CircleAccentTimeline"/>
    <dgm:cxn modelId="{94214138-B698-4667-81D1-A7CBFE1B85C8}" srcId="{E4F93521-C5E3-4FFE-91FC-9D1FCB8CA2AC}" destId="{D326299A-C8A6-4F23-84B4-125EA8258DA2}" srcOrd="0" destOrd="0" parTransId="{ECAB3571-93B0-4132-BE35-2A3A83D2B223}" sibTransId="{4DCCF774-C37A-4338-AE19-96DDDA9AEADC}"/>
    <dgm:cxn modelId="{FAC0C340-A4B5-4DEA-8668-5B4FFBAD5A95}" srcId="{E4F93521-C5E3-4FFE-91FC-9D1FCB8CA2AC}" destId="{D77BC9A6-5AEB-4789-81EE-3A8FBB324D15}" srcOrd="1" destOrd="0" parTransId="{E009A354-4179-4D65-8EED-FC7B864BF48E}" sibTransId="{5B4098BA-7C03-42E1-9953-A6D1C0D0C8E9}"/>
    <dgm:cxn modelId="{D2FD7E60-CD6D-48C1-9AE4-405D674ECE2A}" type="presOf" srcId="{4FD5278E-3FC0-4AA4-AE53-1A090DD97784}" destId="{2F5A70FA-2544-484A-A47A-67816E322C44}" srcOrd="0" destOrd="0" presId="urn:microsoft.com/office/officeart/2008/layout/CircleAccentTimeline"/>
    <dgm:cxn modelId="{92B12D73-5874-4504-8A40-31111B44930E}" srcId="{E4F93521-C5E3-4FFE-91FC-9D1FCB8CA2AC}" destId="{7552D132-098F-468A-B080-3B88296CEE99}" srcOrd="2" destOrd="0" parTransId="{97E5DAB8-85C9-4AC7-9BB0-A022865FAC9F}" sibTransId="{9A6E2BCC-7EF7-46B7-96B2-4FE17D8ED49F}"/>
    <dgm:cxn modelId="{47DD337B-C6F3-470F-A2FF-C2DAFEB6B1C5}" srcId="{D77BC9A6-5AEB-4789-81EE-3A8FBB324D15}" destId="{4FD5278E-3FC0-4AA4-AE53-1A090DD97784}" srcOrd="0" destOrd="0" parTransId="{C5F287EE-3039-45CE-AA71-FCB0FEFDF810}" sibTransId="{C765C143-CBBD-499F-94F6-42EF2A19FBFA}"/>
    <dgm:cxn modelId="{C33F5084-1E9D-4278-B4A6-DD49622BDF33}" type="presOf" srcId="{7552D132-098F-468A-B080-3B88296CEE99}" destId="{BBD179AA-3495-46BA-9EF9-1836E06F68AB}" srcOrd="0" destOrd="0" presId="urn:microsoft.com/office/officeart/2008/layout/CircleAccentTimeline"/>
    <dgm:cxn modelId="{09A6618A-4A26-4B55-908B-663D2213DB7A}" type="presOf" srcId="{1CB78633-A79E-46DB-91DC-BA0998B1F07C}" destId="{9376122F-C0D2-4035-97AE-C4B14C481CE3}" srcOrd="0" destOrd="0" presId="urn:microsoft.com/office/officeart/2008/layout/CircleAccentTimeline"/>
    <dgm:cxn modelId="{75E29F8A-282B-4EBD-9BFA-7EE049A1381F}" srcId="{D326299A-C8A6-4F23-84B4-125EA8258DA2}" destId="{EDABA86E-89BC-48F5-A047-F971F49A1E6A}" srcOrd="0" destOrd="0" parTransId="{79EF39E6-17C8-457A-A0C0-11362BABA749}" sibTransId="{EA412747-4175-4F37-AE36-53742E173264}"/>
    <dgm:cxn modelId="{41D6D7A1-F485-4D42-8383-A3872D61B5B7}" srcId="{7552D132-098F-468A-B080-3B88296CEE99}" destId="{1CB78633-A79E-46DB-91DC-BA0998B1F07C}" srcOrd="0" destOrd="0" parTransId="{4F1FD331-067D-4A25-A984-4520A9732621}" sibTransId="{C4DDCF45-EE0C-4707-82D7-0EBBB2133480}"/>
    <dgm:cxn modelId="{F82ED0C0-93BC-4E87-B1EB-F38FA23CEC38}" type="presOf" srcId="{D77BC9A6-5AEB-4789-81EE-3A8FBB324D15}" destId="{2B674ACD-6F57-49B2-A171-6BF512452CF4}" srcOrd="0" destOrd="0" presId="urn:microsoft.com/office/officeart/2008/layout/CircleAccentTimeline"/>
    <dgm:cxn modelId="{48C26AE0-1E74-4F64-BBF8-6B247D0FF682}" type="presOf" srcId="{E4F93521-C5E3-4FFE-91FC-9D1FCB8CA2AC}" destId="{9D0E6A16-07F2-418D-90B2-577540444B18}" srcOrd="0" destOrd="0" presId="urn:microsoft.com/office/officeart/2008/layout/CircleAccentTimeline"/>
    <dgm:cxn modelId="{E12C09EA-5183-4421-B81E-B6EB11BFE0BB}" type="presOf" srcId="{D326299A-C8A6-4F23-84B4-125EA8258DA2}" destId="{4801F6F8-DFCB-4F0D-8666-A2982CBD4BB0}" srcOrd="0" destOrd="0" presId="urn:microsoft.com/office/officeart/2008/layout/CircleAccentTimeline"/>
    <dgm:cxn modelId="{0F6116AC-189F-4E52-9154-AD40102C2A8D}" type="presParOf" srcId="{9D0E6A16-07F2-418D-90B2-577540444B18}" destId="{FA404534-D95D-4F16-AC5A-435C1763990A}" srcOrd="0" destOrd="0" presId="urn:microsoft.com/office/officeart/2008/layout/CircleAccentTimeline"/>
    <dgm:cxn modelId="{491A94EA-07B7-48EA-A748-599E70BAC89E}" type="presParOf" srcId="{FA404534-D95D-4F16-AC5A-435C1763990A}" destId="{BA31BFB4-1719-47AE-BCEA-16BD1ABEEA6D}" srcOrd="0" destOrd="0" presId="urn:microsoft.com/office/officeart/2008/layout/CircleAccentTimeline"/>
    <dgm:cxn modelId="{1306823F-672D-486A-8772-1F613463EAB2}" type="presParOf" srcId="{FA404534-D95D-4F16-AC5A-435C1763990A}" destId="{4801F6F8-DFCB-4F0D-8666-A2982CBD4BB0}" srcOrd="1" destOrd="0" presId="urn:microsoft.com/office/officeart/2008/layout/CircleAccentTimeline"/>
    <dgm:cxn modelId="{4D67CBAA-A0E3-4DA9-9E89-C6550F1B7054}" type="presParOf" srcId="{FA404534-D95D-4F16-AC5A-435C1763990A}" destId="{F853234A-78DB-4AD6-B455-AE4B96445224}" srcOrd="2" destOrd="0" presId="urn:microsoft.com/office/officeart/2008/layout/CircleAccentTimeline"/>
    <dgm:cxn modelId="{5014DD37-2139-428A-B1A7-90ECC6076259}" type="presParOf" srcId="{9D0E6A16-07F2-418D-90B2-577540444B18}" destId="{1D5F77C6-2623-4803-AD8E-0FC617896532}" srcOrd="1" destOrd="0" presId="urn:microsoft.com/office/officeart/2008/layout/CircleAccentTimeline"/>
    <dgm:cxn modelId="{F4D1CE56-B9D4-48D4-915D-FA98FA17EEAF}" type="presParOf" srcId="{9D0E6A16-07F2-418D-90B2-577540444B18}" destId="{C701474C-3B16-49A9-9FB7-D806A3E23BCE}" srcOrd="2" destOrd="0" presId="urn:microsoft.com/office/officeart/2008/layout/CircleAccentTimeline"/>
    <dgm:cxn modelId="{3BE1BA37-1FCA-4095-854B-8D64F7560A32}" type="presParOf" srcId="{9D0E6A16-07F2-418D-90B2-577540444B18}" destId="{D1AC8175-94EC-43E9-900A-625FDE94416F}" srcOrd="3" destOrd="0" presId="urn:microsoft.com/office/officeart/2008/layout/CircleAccentTimeline"/>
    <dgm:cxn modelId="{CDEC3798-7B47-4D1A-A5CC-4A1953EC759F}" type="presParOf" srcId="{9D0E6A16-07F2-418D-90B2-577540444B18}" destId="{B03E4CBF-2AA1-446C-9E9E-C19D87F945C3}" srcOrd="4" destOrd="0" presId="urn:microsoft.com/office/officeart/2008/layout/CircleAccentTimeline"/>
    <dgm:cxn modelId="{EE041E8C-DF2C-43CE-B5E2-B0B9D4BDE7A1}" type="presParOf" srcId="{B03E4CBF-2AA1-446C-9E9E-C19D87F945C3}" destId="{6BB9E516-BFC1-4215-92F7-32AB45783E08}" srcOrd="0" destOrd="0" presId="urn:microsoft.com/office/officeart/2008/layout/CircleAccentTimeline"/>
    <dgm:cxn modelId="{AD9BCDF2-39ED-4964-B248-D7CFBCC1A7F5}" type="presParOf" srcId="{B03E4CBF-2AA1-446C-9E9E-C19D87F945C3}" destId="{6F1DF91B-8D6C-4E5B-8219-1F01EFDF3E71}" srcOrd="1" destOrd="0" presId="urn:microsoft.com/office/officeart/2008/layout/CircleAccentTimeline"/>
    <dgm:cxn modelId="{EAF5E455-0C1F-435A-A31D-00CE12722608}" type="presParOf" srcId="{B03E4CBF-2AA1-446C-9E9E-C19D87F945C3}" destId="{7BD4FD7B-C58C-4F0E-BC0E-EE60A25B3299}" srcOrd="2" destOrd="0" presId="urn:microsoft.com/office/officeart/2008/layout/CircleAccentTimeline"/>
    <dgm:cxn modelId="{6F867EF7-E7F6-4AB0-85A1-36DA698248BB}" type="presParOf" srcId="{9D0E6A16-07F2-418D-90B2-577540444B18}" destId="{2C51873C-3D98-4FF3-A1F0-A2EE7DFE7FCA}" srcOrd="5" destOrd="0" presId="urn:microsoft.com/office/officeart/2008/layout/CircleAccentTimeline"/>
    <dgm:cxn modelId="{2559F895-6B1C-4C52-8FB6-169EBA549AD2}" type="presParOf" srcId="{9D0E6A16-07F2-418D-90B2-577540444B18}" destId="{980F8F7E-C38A-4392-A1F0-B7D9568AA330}" srcOrd="6" destOrd="0" presId="urn:microsoft.com/office/officeart/2008/layout/CircleAccentTimeline"/>
    <dgm:cxn modelId="{E03E0384-D023-48B5-A61D-2DF6CBAAB07A}" type="presParOf" srcId="{9D0E6A16-07F2-418D-90B2-577540444B18}" destId="{001BF263-7774-424D-91E9-8692C8CCB86F}" srcOrd="7" destOrd="0" presId="urn:microsoft.com/office/officeart/2008/layout/CircleAccentTimeline"/>
    <dgm:cxn modelId="{1D49B185-FEE7-4D2C-B282-F47DD28C8E9E}" type="presParOf" srcId="{001BF263-7774-424D-91E9-8692C8CCB86F}" destId="{876F69D6-DDE3-4D80-8FDF-42157EA7C0E1}" srcOrd="0" destOrd="0" presId="urn:microsoft.com/office/officeart/2008/layout/CircleAccentTimeline"/>
    <dgm:cxn modelId="{A79B6D54-36CA-46D5-848F-3601A50702E0}" type="presParOf" srcId="{001BF263-7774-424D-91E9-8692C8CCB86F}" destId="{2B674ACD-6F57-49B2-A171-6BF512452CF4}" srcOrd="1" destOrd="0" presId="urn:microsoft.com/office/officeart/2008/layout/CircleAccentTimeline"/>
    <dgm:cxn modelId="{5019F468-DF68-4B9A-B6C4-FEE33A2139E2}" type="presParOf" srcId="{001BF263-7774-424D-91E9-8692C8CCB86F}" destId="{FFEAA9D2-CC61-4228-9196-361B3E17E26D}" srcOrd="2" destOrd="0" presId="urn:microsoft.com/office/officeart/2008/layout/CircleAccentTimeline"/>
    <dgm:cxn modelId="{597D06B3-3704-4DA4-96A3-8B87A04529BD}" type="presParOf" srcId="{9D0E6A16-07F2-418D-90B2-577540444B18}" destId="{77155733-AEB3-4A54-92A8-C36F3AA157DA}" srcOrd="8" destOrd="0" presId="urn:microsoft.com/office/officeart/2008/layout/CircleAccentTimeline"/>
    <dgm:cxn modelId="{20E13575-280E-48ED-9E04-4B294E822901}" type="presParOf" srcId="{9D0E6A16-07F2-418D-90B2-577540444B18}" destId="{B303278D-A404-4C38-8D69-2E832C13500D}" srcOrd="9" destOrd="0" presId="urn:microsoft.com/office/officeart/2008/layout/CircleAccentTimeline"/>
    <dgm:cxn modelId="{76DF2239-187D-4FE6-89F6-0215F50EAAE2}" type="presParOf" srcId="{9D0E6A16-07F2-418D-90B2-577540444B18}" destId="{378C15DF-E578-4CF8-BEF5-C2A7B0C466E8}" srcOrd="10" destOrd="0" presId="urn:microsoft.com/office/officeart/2008/layout/CircleAccentTimeline"/>
    <dgm:cxn modelId="{8964DF73-E3EC-477D-973F-FEA18F85FB67}" type="presParOf" srcId="{9D0E6A16-07F2-418D-90B2-577540444B18}" destId="{17F33A28-11CB-4BC3-A3FA-D35FF0BAC620}" srcOrd="11" destOrd="0" presId="urn:microsoft.com/office/officeart/2008/layout/CircleAccentTimeline"/>
    <dgm:cxn modelId="{08186A13-A28A-403F-A43B-A8A86FCA31E5}" type="presParOf" srcId="{17F33A28-11CB-4BC3-A3FA-D35FF0BAC620}" destId="{6C7F0F7D-3223-4914-8E05-23D5A732ED3E}" srcOrd="0" destOrd="0" presId="urn:microsoft.com/office/officeart/2008/layout/CircleAccentTimeline"/>
    <dgm:cxn modelId="{5685E6A8-0360-4F14-A9F2-9454924325DD}" type="presParOf" srcId="{17F33A28-11CB-4BC3-A3FA-D35FF0BAC620}" destId="{2F5A70FA-2544-484A-A47A-67816E322C44}" srcOrd="1" destOrd="0" presId="urn:microsoft.com/office/officeart/2008/layout/CircleAccentTimeline"/>
    <dgm:cxn modelId="{FFB95126-6A35-4ED5-A266-042386996C21}" type="presParOf" srcId="{17F33A28-11CB-4BC3-A3FA-D35FF0BAC620}" destId="{0F0B188F-7764-4E4D-B8DD-26C8099DD380}" srcOrd="2" destOrd="0" presId="urn:microsoft.com/office/officeart/2008/layout/CircleAccentTimeline"/>
    <dgm:cxn modelId="{C7BB4A36-AF55-475D-8B4A-A343D32E809B}" type="presParOf" srcId="{9D0E6A16-07F2-418D-90B2-577540444B18}" destId="{35195CA3-ABF8-4E16-BAC2-F5656481358F}" srcOrd="12" destOrd="0" presId="urn:microsoft.com/office/officeart/2008/layout/CircleAccentTimeline"/>
    <dgm:cxn modelId="{8EF95E9E-B0C1-44CA-A981-2C887F4ED5DA}" type="presParOf" srcId="{9D0E6A16-07F2-418D-90B2-577540444B18}" destId="{F5EAB3BE-CFCE-42C1-AF85-B84DFE4F40EB}" srcOrd="13" destOrd="0" presId="urn:microsoft.com/office/officeart/2008/layout/CircleAccentTimeline"/>
    <dgm:cxn modelId="{725A449C-00F9-4ABA-AFEF-7F9239ACF1E3}" type="presParOf" srcId="{9D0E6A16-07F2-418D-90B2-577540444B18}" destId="{5DBA23BA-37A7-4673-8DE4-03A3FB58C1C6}" srcOrd="14" destOrd="0" presId="urn:microsoft.com/office/officeart/2008/layout/CircleAccentTimeline"/>
    <dgm:cxn modelId="{B6CA6AB5-0021-42AB-8ACD-D16E2277A112}" type="presParOf" srcId="{5DBA23BA-37A7-4673-8DE4-03A3FB58C1C6}" destId="{487538F7-1DAF-4D16-BA86-10258C4F3D79}" srcOrd="0" destOrd="0" presId="urn:microsoft.com/office/officeart/2008/layout/CircleAccentTimeline"/>
    <dgm:cxn modelId="{FE48BF13-02F5-40B1-99AE-F2BF91DD62F1}" type="presParOf" srcId="{5DBA23BA-37A7-4673-8DE4-03A3FB58C1C6}" destId="{BBD179AA-3495-46BA-9EF9-1836E06F68AB}" srcOrd="1" destOrd="0" presId="urn:microsoft.com/office/officeart/2008/layout/CircleAccentTimeline"/>
    <dgm:cxn modelId="{48292F56-E9F5-441F-9AB0-25FBB297968B}" type="presParOf" srcId="{5DBA23BA-37A7-4673-8DE4-03A3FB58C1C6}" destId="{FB780539-6CDB-456E-8A81-DFEBBC67AE7E}" srcOrd="2" destOrd="0" presId="urn:microsoft.com/office/officeart/2008/layout/CircleAccentTimeline"/>
    <dgm:cxn modelId="{F0AAA866-0D48-42B1-8094-1A58436D7E80}" type="presParOf" srcId="{9D0E6A16-07F2-418D-90B2-577540444B18}" destId="{960E5885-253E-4FDB-8E43-121CF5CE262E}" srcOrd="15" destOrd="0" presId="urn:microsoft.com/office/officeart/2008/layout/CircleAccentTimeline"/>
    <dgm:cxn modelId="{52D5868B-97E6-4E74-8D64-935EE23323D3}" type="presParOf" srcId="{9D0E6A16-07F2-418D-90B2-577540444B18}" destId="{EBB228AA-DBDC-400E-A85C-9DF9FD185F8A}" srcOrd="16" destOrd="0" presId="urn:microsoft.com/office/officeart/2008/layout/CircleAccentTimeline"/>
    <dgm:cxn modelId="{B0F44413-466E-4168-8714-A2C68F3F1A76}" type="presParOf" srcId="{9D0E6A16-07F2-418D-90B2-577540444B18}" destId="{3DBEFFC4-B6E5-42E2-BA17-1EE3ED6042DD}" srcOrd="17" destOrd="0" presId="urn:microsoft.com/office/officeart/2008/layout/CircleAccentTimeline"/>
    <dgm:cxn modelId="{EE293BA9-472C-46D3-AC68-84FBEEFC0307}" type="presParOf" srcId="{9D0E6A16-07F2-418D-90B2-577540444B18}" destId="{D2ED57E4-E8A2-484A-B8A5-93EE2DE6B735}" srcOrd="18" destOrd="0" presId="urn:microsoft.com/office/officeart/2008/layout/CircleAccentTimeline"/>
    <dgm:cxn modelId="{E89EA33C-1D54-4C91-9F02-6D6FDC8CC544}" type="presParOf" srcId="{D2ED57E4-E8A2-484A-B8A5-93EE2DE6B735}" destId="{44A496AC-7838-4BFF-BE16-12C446D90E62}" srcOrd="0" destOrd="0" presId="urn:microsoft.com/office/officeart/2008/layout/CircleAccentTimeline"/>
    <dgm:cxn modelId="{541F37F7-289A-4DEB-8031-DF749898CEF8}" type="presParOf" srcId="{D2ED57E4-E8A2-484A-B8A5-93EE2DE6B735}" destId="{9376122F-C0D2-4035-97AE-C4B14C481CE3}" srcOrd="1" destOrd="0" presId="urn:microsoft.com/office/officeart/2008/layout/CircleAccentTimeline"/>
    <dgm:cxn modelId="{06F6A535-98B1-4CAF-9810-C154D2FC3F4D}" type="presParOf" srcId="{D2ED57E4-E8A2-484A-B8A5-93EE2DE6B735}" destId="{531A9132-EA85-48BE-91F2-B73A21EB405A}" srcOrd="2" destOrd="0" presId="urn:microsoft.com/office/officeart/2008/layout/CircleAccentTimeline"/>
    <dgm:cxn modelId="{B6861A85-AF51-4A7C-988C-FEE6805130FD}" type="presParOf" srcId="{9D0E6A16-07F2-418D-90B2-577540444B18}" destId="{41F6A7E3-FB16-4CF7-BAFE-6F980EE10D7E}" srcOrd="19" destOrd="0" presId="urn:microsoft.com/office/officeart/2008/layout/CircleAccentTimeline"/>
    <dgm:cxn modelId="{4755B108-1CD6-42EC-94B2-1CCBEDEBB263}" type="presParOf" srcId="{9D0E6A16-07F2-418D-90B2-577540444B18}" destId="{3555A147-787B-4F8D-8AD8-E1460F31C7FD}" srcOrd="2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a:solidFill>
                <a:srgbClr val="FF0000"/>
              </a:solidFill>
              <a:latin typeface="Calibri" panose="020F0502020204030204" pitchFamily="34" charset="0"/>
              <a:cs typeface="Calibri" panose="020F0502020204030204" pitchFamily="34" charset="0"/>
            </a:rPr>
            <a:t>Those with serious hip or spinal problems should avoid this asana as well as those with high blood pressure and brain ailments.</a:t>
          </a:r>
          <a:endParaRPr lang="en-IN" sz="1000" b="1" dirty="0">
            <a:solidFill>
              <a:srgbClr val="FF0000"/>
            </a:solidFill>
            <a:latin typeface="Calibri" panose="020F0502020204030204" pitchFamily="34" charset="0"/>
            <a:cs typeface="Calibri" panose="020F0502020204030204" pitchFamily="34" charset="0"/>
          </a:endParaRP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900" b="1">
              <a:latin typeface="Calibri" panose="020F0502020204030204" pitchFamily="34" charset="0"/>
              <a:cs typeface="Calibri" panose="020F0502020204030204" pitchFamily="34" charset="0"/>
            </a:rPr>
            <a:t>Stretches the front upper torso.</a:t>
          </a:r>
          <a:endParaRPr lang="en-IN" sz="900" b="1" u="none" dirty="0">
            <a:solidFill>
              <a:schemeClr val="tx1"/>
            </a:solidFill>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900" b="1">
              <a:latin typeface="Calibri" panose="020F0502020204030204" pitchFamily="34" charset="0"/>
              <a:cs typeface="Calibri" panose="020F0502020204030204" pitchFamily="34" charset="0"/>
            </a:rPr>
            <a:t>Breathing in, extend your arms overhead, palms facing each other.</a:t>
          </a:r>
          <a:endParaRPr lang="en-IN" sz="9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4AF39784-8EED-4C28-BA52-8B662243A690}">
      <dgm:prSet custT="1"/>
      <dgm:spPr/>
      <dgm:t>
        <a:bodyPr/>
        <a:lstStyle/>
        <a:p>
          <a:r>
            <a:rPr lang="en-IN" sz="900" b="1">
              <a:latin typeface="Calibri" panose="020F0502020204030204" pitchFamily="34" charset="0"/>
              <a:cs typeface="Calibri" panose="020F0502020204030204" pitchFamily="34" charset="0"/>
            </a:rPr>
            <a:t>Breathing out, gently bend backwards pushing the pelvis forward, keeping the arms in line with the ears, elbows and knees straight, head up, and lifting your chest towards the ceiling.</a:t>
          </a:r>
          <a:endParaRPr lang="en-IN" sz="900" b="1" dirty="0">
            <a:latin typeface="Calibri" panose="020F0502020204030204" pitchFamily="34" charset="0"/>
            <a:cs typeface="Calibri" panose="020F0502020204030204" pitchFamily="34" charset="0"/>
          </a:endParaRPr>
        </a:p>
      </dgm:t>
    </dgm:pt>
    <dgm:pt modelId="{E2703089-0DB5-48E9-99F1-A80A09AF1EEC}" type="parTrans" cxnId="{C76A205F-D6F2-4A52-B5B0-AA3A3124A012}">
      <dgm:prSet/>
      <dgm:spPr/>
      <dgm:t>
        <a:bodyPr/>
        <a:lstStyle/>
        <a:p>
          <a:endParaRPr lang="en-IN"/>
        </a:p>
      </dgm:t>
    </dgm:pt>
    <dgm:pt modelId="{F81B6973-F5BF-4040-84C4-22A46605C206}" type="sibTrans" cxnId="{C76A205F-D6F2-4A52-B5B0-AA3A3124A012}">
      <dgm:prSet/>
      <dgm:spPr/>
      <dgm:t>
        <a:bodyPr/>
        <a:lstStyle/>
        <a:p>
          <a:endParaRPr lang="en-IN"/>
        </a:p>
      </dgm:t>
    </dgm:pt>
    <dgm:pt modelId="{BDD766C2-C941-4E1F-8B11-1E10F0B7103A}">
      <dgm:prSet custT="1"/>
      <dgm:spPr/>
      <dgm:t>
        <a:bodyPr/>
        <a:lstStyle/>
        <a:p>
          <a:r>
            <a:rPr lang="en-IN" sz="900" b="1">
              <a:latin typeface="Calibri" panose="020F0502020204030204" pitchFamily="34" charset="0"/>
              <a:cs typeface="Calibri" panose="020F0502020204030204" pitchFamily="34" charset="0"/>
            </a:rPr>
            <a:t>Hold. Breathing in, come back up.</a:t>
          </a:r>
          <a:endParaRPr lang="en-IN" sz="900" b="1" dirty="0">
            <a:latin typeface="Calibri" panose="020F0502020204030204" pitchFamily="34" charset="0"/>
            <a:cs typeface="Calibri" panose="020F0502020204030204" pitchFamily="34" charset="0"/>
          </a:endParaRPr>
        </a:p>
      </dgm:t>
    </dgm:pt>
    <dgm:pt modelId="{0C22E964-A1F6-4485-B0A0-470AA030651D}" type="parTrans" cxnId="{5DDC647E-B3FE-4C96-BD5E-C4801780619B}">
      <dgm:prSet/>
      <dgm:spPr/>
      <dgm:t>
        <a:bodyPr/>
        <a:lstStyle/>
        <a:p>
          <a:endParaRPr lang="en-IN"/>
        </a:p>
      </dgm:t>
    </dgm:pt>
    <dgm:pt modelId="{3FC11507-B381-460B-A4A7-6D00C782A76A}" type="sibTrans" cxnId="{5DDC647E-B3FE-4C96-BD5E-C4801780619B}">
      <dgm:prSet/>
      <dgm:spPr/>
      <dgm:t>
        <a:bodyPr/>
        <a:lstStyle/>
        <a:p>
          <a:endParaRPr lang="en-IN"/>
        </a:p>
      </dgm:t>
    </dgm:pt>
    <dgm:pt modelId="{DABE8987-CF95-452C-B309-89D77566FA9D}">
      <dgm:prSet custT="1"/>
      <dgm:spPr/>
      <dgm:t>
        <a:bodyPr/>
        <a:lstStyle/>
        <a:p>
          <a:r>
            <a:rPr lang="en-IN" sz="900" b="1" dirty="0">
              <a:latin typeface="Calibri" panose="020F0502020204030204" pitchFamily="34" charset="0"/>
              <a:cs typeface="Calibri" panose="020F0502020204030204" pitchFamily="34" charset="0"/>
            </a:rPr>
            <a:t>Breathing out, bring the arms down and relax.</a:t>
          </a:r>
        </a:p>
      </dgm:t>
    </dgm:pt>
    <dgm:pt modelId="{D27737BE-3B80-4262-A867-961F62D918F8}" type="parTrans" cxnId="{EF007579-B67F-4A2E-89E1-9EDB5DE9E558}">
      <dgm:prSet/>
      <dgm:spPr/>
      <dgm:t>
        <a:bodyPr/>
        <a:lstStyle/>
        <a:p>
          <a:endParaRPr lang="en-IN"/>
        </a:p>
      </dgm:t>
    </dgm:pt>
    <dgm:pt modelId="{0FAAE896-4278-4615-93E9-E481F054FE44}" type="sibTrans" cxnId="{EF007579-B67F-4A2E-89E1-9EDB5DE9E558}">
      <dgm:prSet/>
      <dgm:spPr/>
      <dgm:t>
        <a:bodyPr/>
        <a:lstStyle/>
        <a:p>
          <a:endParaRPr lang="en-IN"/>
        </a:p>
      </dgm:t>
    </dgm:pt>
    <dgm:pt modelId="{BBEB98BC-183F-4F29-A417-ADD0BCD19FFF}">
      <dgm:prSet custT="1"/>
      <dgm:spPr/>
      <dgm:t>
        <a:bodyPr/>
        <a:lstStyle/>
        <a:p>
          <a:r>
            <a:rPr lang="en-IN" sz="900" b="1" dirty="0">
              <a:latin typeface="Calibri" panose="020F0502020204030204" pitchFamily="34" charset="0"/>
              <a:cs typeface="Calibri" panose="020F0502020204030204" pitchFamily="34" charset="0"/>
            </a:rPr>
            <a:t>Tones the arms and shoulder muscles.</a:t>
          </a:r>
        </a:p>
      </dgm:t>
    </dgm:pt>
    <dgm:pt modelId="{E1A0CF3F-EF92-4559-9723-78A28ECE297A}" type="parTrans" cxnId="{5555EE9A-5C9E-4DE7-BB6D-CBCB4CF284E6}">
      <dgm:prSet/>
      <dgm:spPr/>
      <dgm:t>
        <a:bodyPr/>
        <a:lstStyle/>
        <a:p>
          <a:endParaRPr lang="en-IN"/>
        </a:p>
      </dgm:t>
    </dgm:pt>
    <dgm:pt modelId="{8BDA36B3-28CF-4547-8578-805A0980F00B}" type="sibTrans" cxnId="{5555EE9A-5C9E-4DE7-BB6D-CBCB4CF284E6}">
      <dgm:prSet/>
      <dgm:spPr/>
      <dgm:t>
        <a:bodyPr/>
        <a:lstStyle/>
        <a:p>
          <a:endParaRPr lang="en-IN"/>
        </a:p>
      </dgm:t>
    </dgm:pt>
    <dgm:pt modelId="{A82061C3-01AA-4297-92CA-C6F3F5C55A7B}">
      <dgm:prSet custT="1"/>
      <dgm:spPr/>
      <dgm:t>
        <a:bodyPr/>
        <a:lstStyle/>
        <a:p>
          <a:r>
            <a:rPr lang="en-US" sz="900" b="1" dirty="0">
              <a:latin typeface="Calibri" panose="020F0502020204030204" pitchFamily="34" charset="0"/>
              <a:cs typeface="Calibri" panose="020F0502020204030204" pitchFamily="34" charset="0"/>
            </a:rPr>
            <a:t>It cures menstrual disorder.</a:t>
          </a:r>
          <a:endParaRPr lang="en-IN" sz="900" b="1" dirty="0">
            <a:latin typeface="Calibri" panose="020F0502020204030204" pitchFamily="34" charset="0"/>
            <a:cs typeface="Calibri" panose="020F0502020204030204" pitchFamily="34" charset="0"/>
          </a:endParaRPr>
        </a:p>
      </dgm:t>
    </dgm:pt>
    <dgm:pt modelId="{D9AB15C7-2235-4FD2-B3C2-8169D7494EDE}" type="parTrans" cxnId="{3FA76BD3-B988-43D3-9D5D-660F02FD84D7}">
      <dgm:prSet/>
      <dgm:spPr/>
      <dgm:t>
        <a:bodyPr/>
        <a:lstStyle/>
        <a:p>
          <a:endParaRPr lang="en-IN"/>
        </a:p>
      </dgm:t>
    </dgm:pt>
    <dgm:pt modelId="{4902AEC5-6E01-40E6-9A3B-AEB83E2E418E}" type="sibTrans" cxnId="{3FA76BD3-B988-43D3-9D5D-660F02FD84D7}">
      <dgm:prSet/>
      <dgm:spPr/>
      <dgm:t>
        <a:bodyPr/>
        <a:lstStyle/>
        <a:p>
          <a:endParaRPr lang="en-IN"/>
        </a:p>
      </dgm:t>
    </dgm:pt>
    <dgm:pt modelId="{39D3FBAA-34B3-45B1-A545-78475DDC2723}">
      <dgm:prSet custT="1"/>
      <dgm:spPr/>
      <dgm:t>
        <a:bodyPr/>
        <a:lstStyle/>
        <a:p>
          <a:r>
            <a:rPr lang="en-US" sz="900" b="1" dirty="0">
              <a:latin typeface="Calibri" panose="020F0502020204030204" pitchFamily="34" charset="0"/>
              <a:cs typeface="Calibri" panose="020F0502020204030204" pitchFamily="34" charset="0"/>
            </a:rPr>
            <a:t>It reduces fat in the waist and thigh.</a:t>
          </a:r>
          <a:endParaRPr lang="en-IN" sz="900" b="1" dirty="0">
            <a:latin typeface="Calibri" panose="020F0502020204030204" pitchFamily="34" charset="0"/>
            <a:cs typeface="Calibri" panose="020F0502020204030204" pitchFamily="34" charset="0"/>
          </a:endParaRPr>
        </a:p>
      </dgm:t>
    </dgm:pt>
    <dgm:pt modelId="{E351305B-C72B-4C53-805E-F863AA2E79CF}" type="parTrans" cxnId="{80FF6FA7-ED85-45D4-9AA0-D98CC091B375}">
      <dgm:prSet/>
      <dgm:spPr/>
      <dgm:t>
        <a:bodyPr/>
        <a:lstStyle/>
        <a:p>
          <a:endParaRPr lang="en-IN"/>
        </a:p>
      </dgm:t>
    </dgm:pt>
    <dgm:pt modelId="{BA91ABB3-A264-48AC-A402-F1143BC1FEE1}" type="sibTrans" cxnId="{80FF6FA7-ED85-45D4-9AA0-D98CC091B375}">
      <dgm:prSet/>
      <dgm:spPr/>
      <dgm:t>
        <a:bodyPr/>
        <a:lstStyle/>
        <a:p>
          <a:endParaRPr lang="en-IN"/>
        </a:p>
      </dgm:t>
    </dgm:pt>
    <dgm:pt modelId="{C4C55C2C-B75D-469F-AD2B-A72252C574C9}">
      <dgm:prSet custT="1"/>
      <dgm:spPr/>
      <dgm:t>
        <a:bodyPr/>
        <a:lstStyle/>
        <a:p>
          <a:r>
            <a:rPr lang="en-US" sz="900" b="1" dirty="0">
              <a:latin typeface="Calibri" panose="020F0502020204030204" pitchFamily="34" charset="0"/>
              <a:cs typeface="Calibri" panose="020F0502020204030204" pitchFamily="34" charset="0"/>
            </a:rPr>
            <a:t>It helps to alleviate upper back pain.</a:t>
          </a:r>
          <a:endParaRPr lang="en-IN" sz="900" b="1" dirty="0">
            <a:latin typeface="Calibri" panose="020F0502020204030204" pitchFamily="34" charset="0"/>
            <a:cs typeface="Calibri" panose="020F0502020204030204" pitchFamily="34" charset="0"/>
          </a:endParaRPr>
        </a:p>
      </dgm:t>
    </dgm:pt>
    <dgm:pt modelId="{C03A963A-60D8-4A5B-B27E-062FC45AFB1C}" type="parTrans" cxnId="{26D307E5-2D28-41B4-931C-76DB6F9CA17C}">
      <dgm:prSet/>
      <dgm:spPr/>
      <dgm:t>
        <a:bodyPr/>
        <a:lstStyle/>
        <a:p>
          <a:endParaRPr lang="en-IN"/>
        </a:p>
      </dgm:t>
    </dgm:pt>
    <dgm:pt modelId="{58FF49DD-A3B9-477D-B8A9-18DE13AF01E6}" type="sibTrans" cxnId="{26D307E5-2D28-41B4-931C-76DB6F9CA17C}">
      <dgm:prSet/>
      <dgm:spPr/>
      <dgm:t>
        <a:bodyPr/>
        <a:lstStyle/>
        <a:p>
          <a:endParaRPr lang="en-IN"/>
        </a:p>
      </dgm:t>
    </dgm:pt>
    <dgm:pt modelId="{2272E6A6-110A-45AE-A5FF-D6C789749DFE}">
      <dgm:prSet custT="1"/>
      <dgm:spPr/>
      <dgm:t>
        <a:bodyPr/>
        <a:lstStyle/>
        <a:p>
          <a:r>
            <a:rPr lang="en-US" sz="900" b="1" dirty="0">
              <a:latin typeface="Calibri" panose="020F0502020204030204" pitchFamily="34" charset="0"/>
              <a:cs typeface="Calibri" panose="020F0502020204030204" pitchFamily="34" charset="0"/>
            </a:rPr>
            <a:t>It improves digestion.</a:t>
          </a:r>
          <a:endParaRPr lang="en-IN" sz="900" b="1" dirty="0">
            <a:latin typeface="Calibri" panose="020F0502020204030204" pitchFamily="34" charset="0"/>
            <a:cs typeface="Calibri" panose="020F0502020204030204" pitchFamily="34" charset="0"/>
          </a:endParaRPr>
        </a:p>
      </dgm:t>
    </dgm:pt>
    <dgm:pt modelId="{9D15DD14-4D09-4DA7-8770-53A3DDADDBA9}" type="parTrans" cxnId="{6C5B3AD4-B2D0-425B-A891-09CC295211F4}">
      <dgm:prSet/>
      <dgm:spPr/>
      <dgm:t>
        <a:bodyPr/>
        <a:lstStyle/>
        <a:p>
          <a:endParaRPr lang="en-IN"/>
        </a:p>
      </dgm:t>
    </dgm:pt>
    <dgm:pt modelId="{2E3DC3CA-55E1-4EDC-8602-BE4DFAEDD059}" type="sibTrans" cxnId="{6C5B3AD4-B2D0-425B-A891-09CC295211F4}">
      <dgm:prSet/>
      <dgm:spPr/>
      <dgm:t>
        <a:bodyPr/>
        <a:lstStyle/>
        <a:p>
          <a:endParaRPr lang="en-IN"/>
        </a:p>
      </dgm:t>
    </dgm:pt>
    <dgm:pt modelId="{29F28C2B-815A-4544-A2D6-0C006F813329}">
      <dgm:prSet custT="1"/>
      <dgm:spPr/>
      <dgm:t>
        <a:bodyPr/>
        <a:lstStyle/>
        <a:p>
          <a:r>
            <a:rPr lang="en-IN" sz="1000" b="1">
              <a:solidFill>
                <a:srgbClr val="FF0000"/>
              </a:solidFill>
              <a:latin typeface="Calibri" panose="020F0502020204030204" pitchFamily="34" charset="0"/>
              <a:cs typeface="Calibri" panose="020F0502020204030204" pitchFamily="34" charset="0"/>
            </a:rPr>
            <a:t>Peptic or duodenal ulcers and hernia patients should avoid this pose.</a:t>
          </a:r>
          <a:endParaRPr lang="en-IN" sz="1000" b="1" dirty="0">
            <a:solidFill>
              <a:srgbClr val="FF0000"/>
            </a:solidFill>
            <a:latin typeface="Calibri" panose="020F0502020204030204" pitchFamily="34" charset="0"/>
            <a:cs typeface="Calibri" panose="020F0502020204030204" pitchFamily="34" charset="0"/>
          </a:endParaRPr>
        </a:p>
      </dgm:t>
    </dgm:pt>
    <dgm:pt modelId="{345F7EC9-B782-44A6-8734-EB62F1664F5D}" type="parTrans" cxnId="{F1B9B1EB-8725-4031-83A3-8B83E5FB736C}">
      <dgm:prSet/>
      <dgm:spPr/>
      <dgm:t>
        <a:bodyPr/>
        <a:lstStyle/>
        <a:p>
          <a:endParaRPr lang="en-IN"/>
        </a:p>
      </dgm:t>
    </dgm:pt>
    <dgm:pt modelId="{ED8B1237-A687-492E-881A-A56AECEC31D8}" type="sibTrans" cxnId="{F1B9B1EB-8725-4031-83A3-8B83E5FB736C}">
      <dgm:prSet/>
      <dgm:spPr/>
      <dgm:t>
        <a:bodyPr/>
        <a:lstStyle/>
        <a:p>
          <a:endParaRPr lang="en-IN"/>
        </a:p>
      </dgm:t>
    </dgm:pt>
    <dgm:pt modelId="{2148D322-A7B6-4505-998E-D9FA226ECF57}">
      <dgm:prSet custT="1"/>
      <dgm:spPr/>
      <dgm:t>
        <a:bodyPr/>
        <a:lstStyle/>
        <a:p>
          <a:r>
            <a:rPr lang="en-IN" sz="1000" b="1" dirty="0">
              <a:solidFill>
                <a:srgbClr val="FF0000"/>
              </a:solidFill>
              <a:latin typeface="Calibri" panose="020F0502020204030204" pitchFamily="34" charset="0"/>
              <a:cs typeface="Calibri" panose="020F0502020204030204" pitchFamily="34" charset="0"/>
            </a:rPr>
            <a:t>Pregnant woman should avoid this pose.</a:t>
          </a:r>
        </a:p>
      </dgm:t>
    </dgm:pt>
    <dgm:pt modelId="{DFCA874A-5EA7-4E85-9BD8-73483C240558}" type="parTrans" cxnId="{6FC9B4A2-CE35-41C6-9F0E-6E1B4525F7F3}">
      <dgm:prSet/>
      <dgm:spPr/>
      <dgm:t>
        <a:bodyPr/>
        <a:lstStyle/>
        <a:p>
          <a:endParaRPr lang="en-IN"/>
        </a:p>
      </dgm:t>
    </dgm:pt>
    <dgm:pt modelId="{D337BFD1-76AD-4A58-A395-4721BD3F8C7C}" type="sibTrans" cxnId="{6FC9B4A2-CE35-41C6-9F0E-6E1B4525F7F3}">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25000" r="-25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A1E9EB05-ECD0-4A4F-ADED-A5B3418EBF65}" srcId="{F73EA4FD-FBC6-47D8-8BB8-D6B9C322BFF7}" destId="{BD77660B-B2DF-4273-9A5B-7EA7B86200EA}" srcOrd="0" destOrd="0" parTransId="{2B3C20A6-15A7-48A5-B0C1-2E1F5270784F}" sibTransId="{7368FCA9-D28F-4238-A220-FFBCCE73971A}"/>
    <dgm:cxn modelId="{3C280F16-95ED-4A2D-8737-0C44BEC8DD0F}" srcId="{F646110E-E344-4E83-B711-7146F06AF22E}" destId="{40FECCD7-D017-4A5E-9F71-70085482195B}" srcOrd="0" destOrd="0" parTransId="{A203C2BC-6AC9-4D32-91BF-2A20070D0AD2}" sibTransId="{0529E3CA-84F2-49A5-8171-47471364120A}"/>
    <dgm:cxn modelId="{AA9F3E22-F4AF-4DBF-80BD-80C7C2599F88}" type="presOf" srcId="{F73EA4FD-FBC6-47D8-8BB8-D6B9C322BFF7}" destId="{178E1FC9-2516-4B04-9EA6-3FDD38A9E786}" srcOrd="0" destOrd="0" presId="urn:microsoft.com/office/officeart/2005/8/layout/radial2"/>
    <dgm:cxn modelId="{FE6D8A5E-A69B-4B77-835B-449F7A4C2A60}" type="presOf" srcId="{4AF39784-8EED-4C28-BA52-8B662243A690}" destId="{D0D39BCB-D280-4276-8100-EB0BEEBB13AC}" srcOrd="0" destOrd="1" presId="urn:microsoft.com/office/officeart/2005/8/layout/radial2"/>
    <dgm:cxn modelId="{C76A205F-D6F2-4A52-B5B0-AA3A3124A012}" srcId="{582869CF-56DB-4DE6-82D6-66A10E3E52B8}" destId="{4AF39784-8EED-4C28-BA52-8B662243A690}" srcOrd="1" destOrd="0" parTransId="{E2703089-0DB5-48E9-99F1-A80A09AF1EEC}" sibTransId="{F81B6973-F5BF-4040-84C4-22A46605C206}"/>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60630F66-8CEC-416E-AAA4-25C079ACB065}" type="presOf" srcId="{18209416-638C-44FB-99C1-0A2587E2B33F}" destId="{D0D39BCB-D280-4276-8100-EB0BEEBB13AC}" srcOrd="0" destOrd="0" presId="urn:microsoft.com/office/officeart/2005/8/layout/radial2"/>
    <dgm:cxn modelId="{726A4348-63AF-427A-A91D-723EB1D1EAAC}" type="presOf" srcId="{2272E6A6-110A-45AE-A5FF-D6C789749DFE}" destId="{316847A7-74E8-46A7-8F40-DE0B72522927}" srcOrd="0" destOrd="5" presId="urn:microsoft.com/office/officeart/2005/8/layout/radial2"/>
    <dgm:cxn modelId="{EF007579-B67F-4A2E-89E1-9EDB5DE9E558}" srcId="{582869CF-56DB-4DE6-82D6-66A10E3E52B8}" destId="{DABE8987-CF95-452C-B309-89D77566FA9D}" srcOrd="3" destOrd="0" parTransId="{D27737BE-3B80-4262-A867-961F62D918F8}" sibTransId="{0FAAE896-4278-4615-93E9-E481F054FE44}"/>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5DDC647E-B3FE-4C96-BD5E-C4801780619B}" srcId="{582869CF-56DB-4DE6-82D6-66A10E3E52B8}" destId="{BDD766C2-C941-4E1F-8B11-1E10F0B7103A}" srcOrd="2" destOrd="0" parTransId="{0C22E964-A1F6-4485-B0A0-470AA030651D}" sibTransId="{3FC11507-B381-460B-A4A7-6D00C782A76A}"/>
    <dgm:cxn modelId="{4CFD2291-DD45-4025-9293-7A31EAE98008}" type="presOf" srcId="{39D3FBAA-34B3-45B1-A545-78475DDC2723}" destId="{316847A7-74E8-46A7-8F40-DE0B72522927}" srcOrd="0" destOrd="3" presId="urn:microsoft.com/office/officeart/2005/8/layout/radial2"/>
    <dgm:cxn modelId="{A54B9296-8BB1-430E-8772-4EAEDC05255E}" type="presOf" srcId="{BBEB98BC-183F-4F29-A417-ADD0BCD19FFF}" destId="{316847A7-74E8-46A7-8F40-DE0B72522927}" srcOrd="0" destOrd="1" presId="urn:microsoft.com/office/officeart/2005/8/layout/radial2"/>
    <dgm:cxn modelId="{0CB76D97-BA3D-4315-AF0B-51A7999887AA}" type="presOf" srcId="{F646110E-E344-4E83-B711-7146F06AF22E}" destId="{38F3797C-4B2E-4751-84C1-6B01146A2E67}" srcOrd="0" destOrd="0" presId="urn:microsoft.com/office/officeart/2005/8/layout/radial2"/>
    <dgm:cxn modelId="{5555EE9A-5C9E-4DE7-BB6D-CBCB4CF284E6}" srcId="{F73EA4FD-FBC6-47D8-8BB8-D6B9C322BFF7}" destId="{BBEB98BC-183F-4F29-A417-ADD0BCD19FFF}" srcOrd="1" destOrd="0" parTransId="{E1A0CF3F-EF92-4559-9723-78A28ECE297A}" sibTransId="{8BDA36B3-28CF-4547-8578-805A0980F00B}"/>
    <dgm:cxn modelId="{6FC9B4A2-CE35-41C6-9F0E-6E1B4525F7F3}" srcId="{F646110E-E344-4E83-B711-7146F06AF22E}" destId="{2148D322-A7B6-4505-998E-D9FA226ECF57}" srcOrd="2" destOrd="0" parTransId="{DFCA874A-5EA7-4E85-9BD8-73483C240558}" sibTransId="{D337BFD1-76AD-4A58-A395-4721BD3F8C7C}"/>
    <dgm:cxn modelId="{80FF6FA7-ED85-45D4-9AA0-D98CC091B375}" srcId="{F73EA4FD-FBC6-47D8-8BB8-D6B9C322BFF7}" destId="{39D3FBAA-34B3-45B1-A545-78475DDC2723}" srcOrd="3" destOrd="0" parTransId="{E351305B-C72B-4C53-805E-F863AA2E79CF}" sibTransId="{BA91ABB3-A264-48AC-A402-F1143BC1FEE1}"/>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863CDABF-3ECA-41ED-AC1F-97BE81D6E527}" type="presOf" srcId="{A82061C3-01AA-4297-92CA-C6F3F5C55A7B}" destId="{316847A7-74E8-46A7-8F40-DE0B72522927}" srcOrd="0" destOrd="2" presId="urn:microsoft.com/office/officeart/2005/8/layout/radial2"/>
    <dgm:cxn modelId="{84B95CCA-AA0B-484E-B457-1C993844D1A0}" type="presOf" srcId="{2148D322-A7B6-4505-998E-D9FA226ECF57}" destId="{714D7DA2-F13D-4964-8DD0-0A45CE139DC9}" srcOrd="0" destOrd="2" presId="urn:microsoft.com/office/officeart/2005/8/layout/radial2"/>
    <dgm:cxn modelId="{E89513CC-C011-4E05-BF13-855FA30AF405}" type="presOf" srcId="{BDD766C2-C941-4E1F-8B11-1E10F0B7103A}" destId="{D0D39BCB-D280-4276-8100-EB0BEEBB13AC}" srcOrd="0" destOrd="2" presId="urn:microsoft.com/office/officeart/2005/8/layout/radial2"/>
    <dgm:cxn modelId="{D908CECD-3809-4E45-9703-E5735CE944B4}" type="presOf" srcId="{DABE8987-CF95-452C-B309-89D77566FA9D}" destId="{D0D39BCB-D280-4276-8100-EB0BEEBB13AC}" srcOrd="0" destOrd="3"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3FA76BD3-B988-43D3-9D5D-660F02FD84D7}" srcId="{F73EA4FD-FBC6-47D8-8BB8-D6B9C322BFF7}" destId="{A82061C3-01AA-4297-92CA-C6F3F5C55A7B}" srcOrd="2" destOrd="0" parTransId="{D9AB15C7-2235-4FD2-B3C2-8169D7494EDE}" sibTransId="{4902AEC5-6E01-40E6-9A3B-AEB83E2E418E}"/>
    <dgm:cxn modelId="{6C5B3AD4-B2D0-425B-A891-09CC295211F4}" srcId="{F73EA4FD-FBC6-47D8-8BB8-D6B9C322BFF7}" destId="{2272E6A6-110A-45AE-A5FF-D6C789749DFE}" srcOrd="5" destOrd="0" parTransId="{9D15DD14-4D09-4DA7-8770-53A3DDADDBA9}" sibTransId="{2E3DC3CA-55E1-4EDC-8602-BE4DFAEDD059}"/>
    <dgm:cxn modelId="{26D307E5-2D28-41B4-931C-76DB6F9CA17C}" srcId="{F73EA4FD-FBC6-47D8-8BB8-D6B9C322BFF7}" destId="{C4C55C2C-B75D-469F-AD2B-A72252C574C9}" srcOrd="4" destOrd="0" parTransId="{C03A963A-60D8-4A5B-B27E-062FC45AFB1C}" sibTransId="{58FF49DD-A3B9-477D-B8A9-18DE13AF01E6}"/>
    <dgm:cxn modelId="{478EBFE5-CDFC-48C9-9FC2-22AD6AAD509A}" type="presOf" srcId="{29F28C2B-815A-4544-A2D6-0C006F813329}" destId="{714D7DA2-F13D-4964-8DD0-0A45CE139DC9}" srcOrd="0" destOrd="1" presId="urn:microsoft.com/office/officeart/2005/8/layout/radial2"/>
    <dgm:cxn modelId="{F1B9B1EB-8725-4031-83A3-8B83E5FB736C}" srcId="{F646110E-E344-4E83-B711-7146F06AF22E}" destId="{29F28C2B-815A-4544-A2D6-0C006F813329}" srcOrd="1" destOrd="0" parTransId="{345F7EC9-B782-44A6-8734-EB62F1664F5D}" sibTransId="{ED8B1237-A687-492E-881A-A56AECEC31D8}"/>
    <dgm:cxn modelId="{83EB0AEE-9D24-4A74-A4F8-35311049C464}" srcId="{8D8EEA33-04F2-48EA-82AC-E38FDF673240}" destId="{F73EA4FD-FBC6-47D8-8BB8-D6B9C322BFF7}" srcOrd="1" destOrd="0" parTransId="{C50232A6-87B0-4F2A-9BDE-7F8DCE3483DC}" sibTransId="{82AFA0DA-608A-4DE4-A5BC-9087810B2FDC}"/>
    <dgm:cxn modelId="{F8D360F1-F369-4125-A2A9-7B1FAADBB8D0}" type="presOf" srcId="{C4C55C2C-B75D-469F-AD2B-A72252C574C9}" destId="{316847A7-74E8-46A7-8F40-DE0B72522927}" srcOrd="0" destOrd="4" presId="urn:microsoft.com/office/officeart/2005/8/layout/radial2"/>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a:solidFill>
                <a:schemeClr val="tx1"/>
              </a:solidFill>
              <a:latin typeface="Calibri" panose="020F0502020204030204" pitchFamily="34" charset="0"/>
              <a:cs typeface="Calibri" panose="020F0502020204030204" pitchFamily="34" charset="0"/>
            </a:rPr>
            <a:t>PROCEDURE</a:t>
          </a:r>
          <a:endParaRPr lang="en-IN" sz="1200" b="1" dirty="0">
            <a:solidFill>
              <a:schemeClr val="tx1"/>
            </a:solidFill>
            <a:latin typeface="Calibri" panose="020F0502020204030204" pitchFamily="34" charset="0"/>
            <a:cs typeface="Calibri" panose="020F0502020204030204" pitchFamily="34" charset="0"/>
          </a:endParaRP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40FECCD7-D017-4A5E-9F71-70085482195B}">
      <dgm:prSet phldrT="[Text]" custT="1"/>
      <dgm:spPr/>
      <dgm:t>
        <a:bodyPr/>
        <a:lstStyle/>
        <a:p>
          <a:r>
            <a:rPr lang="en-IN" sz="1000" b="1" dirty="0">
              <a:solidFill>
                <a:srgbClr val="FF0000"/>
              </a:solidFill>
              <a:latin typeface="Calibri" panose="020F0502020204030204" pitchFamily="34" charset="0"/>
              <a:cs typeface="Calibri" panose="020F0502020204030204" pitchFamily="34" charset="0"/>
            </a:rPr>
            <a:t>People who are not advised to lie on back should avoid this pose.</a:t>
          </a:r>
        </a:p>
      </dgm:t>
    </dgm:pt>
    <dgm:pt modelId="{0529E3CA-84F2-49A5-8171-47471364120A}" type="sibTrans" cxnId="{3C280F16-95ED-4A2D-8737-0C44BEC8DD0F}">
      <dgm:prSet/>
      <dgm:spPr/>
      <dgm:t>
        <a:bodyPr/>
        <a:lstStyle/>
        <a:p>
          <a:endParaRPr lang="en-IN"/>
        </a:p>
      </dgm:t>
    </dgm:pt>
    <dgm:pt modelId="{A203C2BC-6AC9-4D32-91BF-2A20070D0AD2}" type="parTrans" cxnId="{3C280F16-95ED-4A2D-8737-0C44BEC8DD0F}">
      <dgm:prSet/>
      <dgm:spPr/>
      <dgm:t>
        <a:bodyPr/>
        <a:lstStyle/>
        <a:p>
          <a:endParaRPr lang="en-IN"/>
        </a:p>
      </dgm:t>
    </dgm:pt>
    <dgm:pt modelId="{BD77660B-B2DF-4273-9A5B-7EA7B86200EA}">
      <dgm:prSet phldrT="[Text]" custT="1"/>
      <dgm:spPr/>
      <dgm:t>
        <a:bodyPr/>
        <a:lstStyle/>
        <a:p>
          <a:r>
            <a:rPr lang="en-IN" sz="600" b="1">
              <a:latin typeface="Calibri" panose="020F0502020204030204" pitchFamily="34" charset="0"/>
              <a:cs typeface="Calibri" panose="020F0502020204030204" pitchFamily="34" charset="0"/>
            </a:rPr>
            <a:t>Calms the body: It helps to make the body and mind fresh &amp; afresh.</a:t>
          </a:r>
          <a:endParaRPr lang="en-IN" sz="600" b="1" u="none" dirty="0">
            <a:solidFill>
              <a:schemeClr val="tx1"/>
            </a:solidFill>
            <a:latin typeface="Calibri" panose="020F0502020204030204" pitchFamily="34" charset="0"/>
            <a:cs typeface="Calibri" panose="020F0502020204030204" pitchFamily="34" charset="0"/>
          </a:endParaRPr>
        </a:p>
      </dgm:t>
    </dgm:pt>
    <dgm:pt modelId="{7368FCA9-D28F-4238-A220-FFBCCE73971A}" type="sibTrans" cxnId="{A1E9EB05-ECD0-4A4F-ADED-A5B3418EBF65}">
      <dgm:prSet/>
      <dgm:spPr/>
      <dgm:t>
        <a:bodyPr/>
        <a:lstStyle/>
        <a:p>
          <a:endParaRPr lang="en-IN"/>
        </a:p>
      </dgm:t>
    </dgm:pt>
    <dgm:pt modelId="{2B3C20A6-15A7-48A5-B0C1-2E1F5270784F}" type="par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84F8648D-9E41-48D2-B14C-DBC2DB1630EB}" type="sibTrans" cxnId="{1303B861-F0C7-4620-A972-B4F26CB19200}">
      <dgm:prSet/>
      <dgm:spPr/>
      <dgm:t>
        <a:bodyPr/>
        <a:lstStyle/>
        <a:p>
          <a:endParaRPr lang="en-IN"/>
        </a:p>
      </dgm:t>
    </dgm:pt>
    <dgm:pt modelId="{69671870-57E2-4628-AB59-DAE6E2288E73}" type="parTrans" cxnId="{1303B861-F0C7-4620-A972-B4F26CB19200}">
      <dgm:prSet/>
      <dgm:spPr/>
      <dgm:t>
        <a:bodyPr/>
        <a:lstStyle/>
        <a:p>
          <a:endParaRPr lang="en-IN"/>
        </a:p>
      </dgm:t>
    </dgm:pt>
    <dgm:pt modelId="{18209416-638C-44FB-99C1-0A2587E2B33F}">
      <dgm:prSet phldrT="[Text]" custT="1"/>
      <dgm:spPr/>
      <dgm:t>
        <a:bodyPr/>
        <a:lstStyle/>
        <a:p>
          <a:r>
            <a:rPr lang="en-IN" sz="900" b="1">
              <a:latin typeface="Calibri" panose="020F0502020204030204" pitchFamily="34" charset="0"/>
              <a:cs typeface="Calibri" panose="020F0502020204030204" pitchFamily="34" charset="0"/>
            </a:rPr>
            <a:t>Rest your arm on each side of your body and have a gap as wide as mat between your legs.</a:t>
          </a:r>
          <a:endParaRPr lang="en-IN" sz="900" b="1" dirty="0">
            <a:latin typeface="Calibri" panose="020F0502020204030204" pitchFamily="34" charset="0"/>
            <a:cs typeface="Calibri" panose="020F0502020204030204" pitchFamily="34" charset="0"/>
          </a:endParaRPr>
        </a:p>
      </dgm:t>
    </dgm:pt>
    <dgm:pt modelId="{66B8DFB9-1FEF-49B0-A3F5-F863DA631FEC}" type="sibTrans" cxnId="{3A4AD4B0-EDB5-44F4-95AB-4892FA3CD513}">
      <dgm:prSet/>
      <dgm:spPr/>
      <dgm:t>
        <a:bodyPr/>
        <a:lstStyle/>
        <a:p>
          <a:endParaRPr lang="en-IN"/>
        </a:p>
      </dgm:t>
    </dgm:pt>
    <dgm:pt modelId="{C5CEDAC1-6CCB-412A-9F44-83964710B93D}" type="parTrans" cxnId="{3A4AD4B0-EDB5-44F4-95AB-4892FA3CD513}">
      <dgm:prSet/>
      <dgm:spPr/>
      <dgm:t>
        <a:bodyPr/>
        <a:lstStyle/>
        <a:p>
          <a:endParaRPr lang="en-IN"/>
        </a:p>
      </dgm:t>
    </dgm:pt>
    <dgm:pt modelId="{9AC0CC47-DB03-4926-9283-5344C5EAF2C7}">
      <dgm:prSet custT="1"/>
      <dgm:spPr/>
      <dgm:t>
        <a:bodyPr/>
        <a:lstStyle/>
        <a:p>
          <a:r>
            <a:rPr lang="en-IN" sz="900" b="1">
              <a:latin typeface="Calibri" panose="020F0502020204030204" pitchFamily="34" charset="0"/>
              <a:cs typeface="Calibri" panose="020F0502020204030204" pitchFamily="34" charset="0"/>
            </a:rPr>
            <a:t>Hand should face upward.</a:t>
          </a:r>
          <a:endParaRPr lang="en-IN" sz="900" b="1" dirty="0">
            <a:latin typeface="Calibri" panose="020F0502020204030204" pitchFamily="34" charset="0"/>
            <a:cs typeface="Calibri" panose="020F0502020204030204" pitchFamily="34" charset="0"/>
          </a:endParaRPr>
        </a:p>
      </dgm:t>
    </dgm:pt>
    <dgm:pt modelId="{E34F391C-3E07-41E9-8D8D-B6B1B6A7E03C}" type="parTrans" cxnId="{1A9F9B8D-DCBD-4D49-8DEC-DEE51B94EC41}">
      <dgm:prSet/>
      <dgm:spPr/>
      <dgm:t>
        <a:bodyPr/>
        <a:lstStyle/>
        <a:p>
          <a:endParaRPr lang="en-IN"/>
        </a:p>
      </dgm:t>
    </dgm:pt>
    <dgm:pt modelId="{9552012E-06FD-4FCC-81BE-CDD8C2F1F172}" type="sibTrans" cxnId="{1A9F9B8D-DCBD-4D49-8DEC-DEE51B94EC41}">
      <dgm:prSet/>
      <dgm:spPr/>
      <dgm:t>
        <a:bodyPr/>
        <a:lstStyle/>
        <a:p>
          <a:endParaRPr lang="en-IN"/>
        </a:p>
      </dgm:t>
    </dgm:pt>
    <dgm:pt modelId="{BE61F020-5083-439F-AE07-0EF76441C2E4}">
      <dgm:prSet custT="1"/>
      <dgm:spPr/>
      <dgm:t>
        <a:bodyPr/>
        <a:lstStyle/>
        <a:p>
          <a:r>
            <a:rPr lang="en-IN" sz="900" b="1">
              <a:latin typeface="Calibri" panose="020F0502020204030204" pitchFamily="34" charset="0"/>
              <a:cs typeface="Calibri" panose="020F0502020204030204" pitchFamily="34" charset="0"/>
            </a:rPr>
            <a:t>Eyes should be closed.</a:t>
          </a:r>
          <a:endParaRPr lang="en-IN" sz="900" b="1" dirty="0">
            <a:latin typeface="Calibri" panose="020F0502020204030204" pitchFamily="34" charset="0"/>
            <a:cs typeface="Calibri" panose="020F0502020204030204" pitchFamily="34" charset="0"/>
          </a:endParaRPr>
        </a:p>
      </dgm:t>
    </dgm:pt>
    <dgm:pt modelId="{503823CE-D161-4C7E-9E5C-696307A981CF}" type="parTrans" cxnId="{EB605837-F170-4B77-AF02-8FFE62073363}">
      <dgm:prSet/>
      <dgm:spPr/>
      <dgm:t>
        <a:bodyPr/>
        <a:lstStyle/>
        <a:p>
          <a:endParaRPr lang="en-IN"/>
        </a:p>
      </dgm:t>
    </dgm:pt>
    <dgm:pt modelId="{982057D7-821B-4C65-8B7B-292F684FF056}" type="sibTrans" cxnId="{EB605837-F170-4B77-AF02-8FFE62073363}">
      <dgm:prSet/>
      <dgm:spPr/>
      <dgm:t>
        <a:bodyPr/>
        <a:lstStyle/>
        <a:p>
          <a:endParaRPr lang="en-IN"/>
        </a:p>
      </dgm:t>
    </dgm:pt>
    <dgm:pt modelId="{B262FB60-26C0-4723-9F0B-E1683169C43D}">
      <dgm:prSet custT="1"/>
      <dgm:spPr/>
      <dgm:t>
        <a:bodyPr/>
        <a:lstStyle/>
        <a:p>
          <a:r>
            <a:rPr lang="en-IN" sz="900" b="1">
              <a:latin typeface="Calibri" panose="020F0502020204030204" pitchFamily="34" charset="0"/>
              <a:cs typeface="Calibri" panose="020F0502020204030204" pitchFamily="34" charset="0"/>
            </a:rPr>
            <a:t>Now try to feel your body and its parts.</a:t>
          </a:r>
          <a:endParaRPr lang="en-IN" sz="900" b="1" dirty="0">
            <a:latin typeface="Calibri" panose="020F0502020204030204" pitchFamily="34" charset="0"/>
            <a:cs typeface="Calibri" panose="020F0502020204030204" pitchFamily="34" charset="0"/>
          </a:endParaRPr>
        </a:p>
      </dgm:t>
    </dgm:pt>
    <dgm:pt modelId="{A45CA7CA-3BDC-4B20-A0E7-676139FD430C}" type="parTrans" cxnId="{6F1AE34F-53EB-4047-B212-F29248BD95A6}">
      <dgm:prSet/>
      <dgm:spPr/>
      <dgm:t>
        <a:bodyPr/>
        <a:lstStyle/>
        <a:p>
          <a:endParaRPr lang="en-IN"/>
        </a:p>
      </dgm:t>
    </dgm:pt>
    <dgm:pt modelId="{A29D8270-4ABC-4FE1-BD5F-A5A94E632EF8}" type="sibTrans" cxnId="{6F1AE34F-53EB-4047-B212-F29248BD95A6}">
      <dgm:prSet/>
      <dgm:spPr/>
      <dgm:t>
        <a:bodyPr/>
        <a:lstStyle/>
        <a:p>
          <a:endParaRPr lang="en-IN"/>
        </a:p>
      </dgm:t>
    </dgm:pt>
    <dgm:pt modelId="{5438E160-DD88-4325-902A-178FF3696FD3}">
      <dgm:prSet custT="1"/>
      <dgm:spPr/>
      <dgm:t>
        <a:bodyPr/>
        <a:lstStyle/>
        <a:p>
          <a:r>
            <a:rPr lang="en-IN" sz="900" b="1">
              <a:latin typeface="Calibri" panose="020F0502020204030204" pitchFamily="34" charset="0"/>
              <a:cs typeface="Calibri" panose="020F0502020204030204" pitchFamily="34" charset="0"/>
            </a:rPr>
            <a:t>Try to make synchronization between your body and breathing.</a:t>
          </a:r>
          <a:endParaRPr lang="en-IN" sz="900" b="1" dirty="0">
            <a:latin typeface="Calibri" panose="020F0502020204030204" pitchFamily="34" charset="0"/>
            <a:cs typeface="Calibri" panose="020F0502020204030204" pitchFamily="34" charset="0"/>
          </a:endParaRPr>
        </a:p>
      </dgm:t>
    </dgm:pt>
    <dgm:pt modelId="{1F6306EB-3C9E-455E-B813-B0D8F9DEE41C}" type="parTrans" cxnId="{B99BF0F2-5DC9-4C0C-AAA2-0B09253871C8}">
      <dgm:prSet/>
      <dgm:spPr/>
      <dgm:t>
        <a:bodyPr/>
        <a:lstStyle/>
        <a:p>
          <a:endParaRPr lang="en-IN"/>
        </a:p>
      </dgm:t>
    </dgm:pt>
    <dgm:pt modelId="{6392825A-45DD-4B36-96BB-94AD64B37A79}" type="sibTrans" cxnId="{B99BF0F2-5DC9-4C0C-AAA2-0B09253871C8}">
      <dgm:prSet/>
      <dgm:spPr/>
      <dgm:t>
        <a:bodyPr/>
        <a:lstStyle/>
        <a:p>
          <a:endParaRPr lang="en-IN"/>
        </a:p>
      </dgm:t>
    </dgm:pt>
    <dgm:pt modelId="{3C225539-243B-4519-A652-D18DCC1A3FA0}">
      <dgm:prSet custT="1"/>
      <dgm:spPr/>
      <dgm:t>
        <a:bodyPr/>
        <a:lstStyle/>
        <a:p>
          <a:r>
            <a:rPr lang="en-IN" sz="900" b="1" dirty="0">
              <a:latin typeface="Calibri" panose="020F0502020204030204" pitchFamily="34" charset="0"/>
              <a:cs typeface="Calibri" panose="020F0502020204030204" pitchFamily="34" charset="0"/>
            </a:rPr>
            <a:t>It can be practiced between 5-10 minutes. It can also be practiced for 20-30 minutes.</a:t>
          </a:r>
        </a:p>
      </dgm:t>
    </dgm:pt>
    <dgm:pt modelId="{328DA73E-90FD-4DF9-9030-7AF7EF4E8294}" type="parTrans" cxnId="{94090B7F-09EC-4492-A0EB-D33AFFCC1451}">
      <dgm:prSet/>
      <dgm:spPr/>
      <dgm:t>
        <a:bodyPr/>
        <a:lstStyle/>
        <a:p>
          <a:endParaRPr lang="en-IN"/>
        </a:p>
      </dgm:t>
    </dgm:pt>
    <dgm:pt modelId="{E93A7D0B-7105-4657-92CB-79AA0202A550}" type="sibTrans" cxnId="{94090B7F-09EC-4492-A0EB-D33AFFCC1451}">
      <dgm:prSet/>
      <dgm:spPr/>
      <dgm:t>
        <a:bodyPr/>
        <a:lstStyle/>
        <a:p>
          <a:endParaRPr lang="en-IN"/>
        </a:p>
      </dgm:t>
    </dgm:pt>
    <dgm:pt modelId="{E1C3E264-FE03-4219-8DAA-C41F268B95AA}">
      <dgm:prSet custT="1"/>
      <dgm:spPr/>
      <dgm:t>
        <a:bodyPr/>
        <a:lstStyle/>
        <a:p>
          <a:r>
            <a:rPr lang="en-IN" sz="600" b="1" dirty="0">
              <a:latin typeface="Calibri" panose="020F0502020204030204" pitchFamily="34" charset="0"/>
              <a:cs typeface="Calibri" panose="020F0502020204030204" pitchFamily="34" charset="0"/>
            </a:rPr>
            <a:t>Stress: It is one of the important yoga poses to make the body stress free.</a:t>
          </a:r>
        </a:p>
      </dgm:t>
    </dgm:pt>
    <dgm:pt modelId="{7E506BEC-BBAB-41DE-826F-F4356EDD40E8}" type="parTrans" cxnId="{294C6CEF-1CBE-4DD6-92EA-ECAB01CA3FDA}">
      <dgm:prSet/>
      <dgm:spPr/>
      <dgm:t>
        <a:bodyPr/>
        <a:lstStyle/>
        <a:p>
          <a:endParaRPr lang="en-IN"/>
        </a:p>
      </dgm:t>
    </dgm:pt>
    <dgm:pt modelId="{93664AC4-A550-41A8-AEFE-54A0AB48BB4F}" type="sibTrans" cxnId="{294C6CEF-1CBE-4DD6-92EA-ECAB01CA3FDA}">
      <dgm:prSet/>
      <dgm:spPr/>
      <dgm:t>
        <a:bodyPr/>
        <a:lstStyle/>
        <a:p>
          <a:endParaRPr lang="en-IN"/>
        </a:p>
      </dgm:t>
    </dgm:pt>
    <dgm:pt modelId="{02B44D8C-FBEE-4D8F-B82F-ABA0262CA88C}">
      <dgm:prSet custT="1"/>
      <dgm:spPr/>
      <dgm:t>
        <a:bodyPr/>
        <a:lstStyle/>
        <a:p>
          <a:r>
            <a:rPr lang="en-IN" sz="600" b="1">
              <a:latin typeface="Calibri" panose="020F0502020204030204" pitchFamily="34" charset="0"/>
              <a:cs typeface="Calibri" panose="020F0502020204030204" pitchFamily="34" charset="0"/>
            </a:rPr>
            <a:t>Nervous system: It is extremely beneficial for nervous system.</a:t>
          </a:r>
          <a:endParaRPr lang="en-IN" sz="600" b="1" dirty="0">
            <a:latin typeface="Calibri" panose="020F0502020204030204" pitchFamily="34" charset="0"/>
            <a:cs typeface="Calibri" panose="020F0502020204030204" pitchFamily="34" charset="0"/>
          </a:endParaRPr>
        </a:p>
      </dgm:t>
    </dgm:pt>
    <dgm:pt modelId="{DC0177F8-76A0-423E-9C6C-1BCE1046DD3D}" type="parTrans" cxnId="{C44520EA-0775-49A7-B74B-128FACC30378}">
      <dgm:prSet/>
      <dgm:spPr/>
      <dgm:t>
        <a:bodyPr/>
        <a:lstStyle/>
        <a:p>
          <a:endParaRPr lang="en-IN"/>
        </a:p>
      </dgm:t>
    </dgm:pt>
    <dgm:pt modelId="{C0B315D0-6B27-4C50-9F80-CCFE74D77166}" type="sibTrans" cxnId="{C44520EA-0775-49A7-B74B-128FACC30378}">
      <dgm:prSet/>
      <dgm:spPr/>
      <dgm:t>
        <a:bodyPr/>
        <a:lstStyle/>
        <a:p>
          <a:endParaRPr lang="en-IN"/>
        </a:p>
      </dgm:t>
    </dgm:pt>
    <dgm:pt modelId="{A289C5BB-5647-4332-A37D-899375626FF3}">
      <dgm:prSet custT="1"/>
      <dgm:spPr/>
      <dgm:t>
        <a:bodyPr/>
        <a:lstStyle/>
        <a:p>
          <a:r>
            <a:rPr lang="en-IN" sz="600" b="1" dirty="0">
              <a:latin typeface="Calibri" panose="020F0502020204030204" pitchFamily="34" charset="0"/>
              <a:cs typeface="Calibri" panose="020F0502020204030204" pitchFamily="34" charset="0"/>
            </a:rPr>
            <a:t>Blood pressure: It is good to normalize the blood pressure, relaxes your heart and reduces the level of anxiety.</a:t>
          </a:r>
        </a:p>
      </dgm:t>
    </dgm:pt>
    <dgm:pt modelId="{903DA051-EFDE-48B1-9B2B-481F0D7CD694}" type="parTrans" cxnId="{3A9C581B-4847-439D-AFB7-B5BDA6AE154F}">
      <dgm:prSet/>
      <dgm:spPr/>
      <dgm:t>
        <a:bodyPr/>
        <a:lstStyle/>
        <a:p>
          <a:endParaRPr lang="en-IN"/>
        </a:p>
      </dgm:t>
    </dgm:pt>
    <dgm:pt modelId="{1CDAA67F-0188-4394-89B2-4ADA79B03CD8}" type="sibTrans" cxnId="{3A9C581B-4847-439D-AFB7-B5BDA6AE154F}">
      <dgm:prSet/>
      <dgm:spPr/>
      <dgm:t>
        <a:bodyPr/>
        <a:lstStyle/>
        <a:p>
          <a:endParaRPr lang="en-IN"/>
        </a:p>
      </dgm:t>
    </dgm:pt>
    <dgm:pt modelId="{5083651C-763B-459D-A3FF-A4541B7018A3}">
      <dgm:prSet custT="1"/>
      <dgm:spPr/>
      <dgm:t>
        <a:bodyPr/>
        <a:lstStyle/>
        <a:p>
          <a:r>
            <a:rPr lang="en-IN" sz="600" b="1" dirty="0">
              <a:latin typeface="Calibri" panose="020F0502020204030204" pitchFamily="34" charset="0"/>
              <a:cs typeface="Calibri" panose="020F0502020204030204" pitchFamily="34" charset="0"/>
            </a:rPr>
            <a:t>Memory: It increases the concentration and memory.</a:t>
          </a:r>
        </a:p>
      </dgm:t>
    </dgm:pt>
    <dgm:pt modelId="{E207F45E-B174-462E-995B-8F43958C48A4}" type="parTrans" cxnId="{CB1D4639-184B-4250-B04A-1985F6E23141}">
      <dgm:prSet/>
      <dgm:spPr/>
      <dgm:t>
        <a:bodyPr/>
        <a:lstStyle/>
        <a:p>
          <a:endParaRPr lang="en-IN"/>
        </a:p>
      </dgm:t>
    </dgm:pt>
    <dgm:pt modelId="{824449E7-57D2-41CF-97EC-8CBC3693F06D}" type="sibTrans" cxnId="{CB1D4639-184B-4250-B04A-1985F6E23141}">
      <dgm:prSet/>
      <dgm:spPr/>
      <dgm:t>
        <a:bodyPr/>
        <a:lstStyle/>
        <a:p>
          <a:endParaRPr lang="en-IN"/>
        </a:p>
      </dgm:t>
    </dgm:pt>
    <dgm:pt modelId="{BEA580ED-D238-4CFF-9175-EFF111418667}">
      <dgm:prSet custT="1"/>
      <dgm:spPr/>
      <dgm:t>
        <a:bodyPr/>
        <a:lstStyle/>
        <a:p>
          <a:r>
            <a:rPr lang="en-IN" sz="600" b="1">
              <a:latin typeface="Calibri" panose="020F0502020204030204" pitchFamily="34" charset="0"/>
              <a:cs typeface="Calibri" panose="020F0502020204030204" pitchFamily="34" charset="0"/>
            </a:rPr>
            <a:t>Increases energy level: The regular practice of the asana helps to increase the level of energy in the body.</a:t>
          </a:r>
          <a:endParaRPr lang="en-IN" sz="600" b="1" dirty="0">
            <a:latin typeface="Calibri" panose="020F0502020204030204" pitchFamily="34" charset="0"/>
            <a:cs typeface="Calibri" panose="020F0502020204030204" pitchFamily="34" charset="0"/>
          </a:endParaRPr>
        </a:p>
      </dgm:t>
    </dgm:pt>
    <dgm:pt modelId="{DC953C2F-9713-4AF6-A2F5-97662B06A70E}" type="parTrans" cxnId="{D4586CF2-9E82-4B66-92A5-C4C1006E7DCB}">
      <dgm:prSet/>
      <dgm:spPr/>
      <dgm:t>
        <a:bodyPr/>
        <a:lstStyle/>
        <a:p>
          <a:endParaRPr lang="en-IN"/>
        </a:p>
      </dgm:t>
    </dgm:pt>
    <dgm:pt modelId="{698022AA-196D-43B5-BC75-6DF687F491CD}" type="sibTrans" cxnId="{D4586CF2-9E82-4B66-92A5-C4C1006E7DCB}">
      <dgm:prSet/>
      <dgm:spPr/>
      <dgm:t>
        <a:bodyPr/>
        <a:lstStyle/>
        <a:p>
          <a:endParaRPr lang="en-IN"/>
        </a:p>
      </dgm:t>
    </dgm:pt>
    <dgm:pt modelId="{A576F51D-C171-4B84-B628-43CE6ECE463A}">
      <dgm:prSet custT="1"/>
      <dgm:spPr/>
      <dgm:t>
        <a:bodyPr/>
        <a:lstStyle/>
        <a:p>
          <a:r>
            <a:rPr lang="en-IN" sz="600" b="1">
              <a:latin typeface="Calibri" panose="020F0502020204030204" pitchFamily="34" charset="0"/>
              <a:cs typeface="Calibri" panose="020F0502020204030204" pitchFamily="34" charset="0"/>
            </a:rPr>
            <a:t>Insomnia: The patients of insomnia should practice the asana to get relief from it.</a:t>
          </a:r>
          <a:endParaRPr lang="en-IN" sz="600" b="1" dirty="0">
            <a:latin typeface="Calibri" panose="020F0502020204030204" pitchFamily="34" charset="0"/>
            <a:cs typeface="Calibri" panose="020F0502020204030204" pitchFamily="34" charset="0"/>
          </a:endParaRPr>
        </a:p>
      </dgm:t>
    </dgm:pt>
    <dgm:pt modelId="{CAFCEE9A-3CA4-48A1-9BF1-B48110FFE119}" type="parTrans" cxnId="{2F47BBA5-D76C-471C-A107-3B5321CBE345}">
      <dgm:prSet/>
      <dgm:spPr/>
      <dgm:t>
        <a:bodyPr/>
        <a:lstStyle/>
        <a:p>
          <a:endParaRPr lang="en-IN"/>
        </a:p>
      </dgm:t>
    </dgm:pt>
    <dgm:pt modelId="{84F5B31D-17EB-4FB0-B1C7-8B12BD4B6A85}" type="sibTrans" cxnId="{2F47BBA5-D76C-471C-A107-3B5321CBE345}">
      <dgm:prSet/>
      <dgm:spPr/>
      <dgm:t>
        <a:bodyPr/>
        <a:lstStyle/>
        <a:p>
          <a:endParaRPr lang="en-IN"/>
        </a:p>
      </dgm:t>
    </dgm:pt>
    <dgm:pt modelId="{0CBC5D89-08CE-4317-AA53-E70058A324F2}">
      <dgm:prSet custT="1"/>
      <dgm:spPr/>
      <dgm:t>
        <a:bodyPr/>
        <a:lstStyle/>
        <a:p>
          <a:r>
            <a:rPr lang="en-IN" sz="600" b="1">
              <a:latin typeface="Calibri" panose="020F0502020204030204" pitchFamily="34" charset="0"/>
              <a:cs typeface="Calibri" panose="020F0502020204030204" pitchFamily="34" charset="0"/>
            </a:rPr>
            <a:t>Vata dosha: If somebody has imbalance of air element, he should practice the yoga pose to overcome the problem.</a:t>
          </a:r>
          <a:endParaRPr lang="en-IN" sz="600" b="1" dirty="0">
            <a:latin typeface="Calibri" panose="020F0502020204030204" pitchFamily="34" charset="0"/>
            <a:cs typeface="Calibri" panose="020F0502020204030204" pitchFamily="34" charset="0"/>
          </a:endParaRPr>
        </a:p>
      </dgm:t>
    </dgm:pt>
    <dgm:pt modelId="{938ABF46-B4EC-40AD-BE62-25A18ADDBF8A}" type="parTrans" cxnId="{B9F60829-1DC7-426C-B5ED-47E196703CEC}">
      <dgm:prSet/>
      <dgm:spPr/>
      <dgm:t>
        <a:bodyPr/>
        <a:lstStyle/>
        <a:p>
          <a:endParaRPr lang="en-IN"/>
        </a:p>
      </dgm:t>
    </dgm:pt>
    <dgm:pt modelId="{FDB9CDDC-2158-4340-8FB5-ADD47BA6CAFF}" type="sibTrans" cxnId="{B9F60829-1DC7-426C-B5ED-47E196703CEC}">
      <dgm:prSet/>
      <dgm:spPr/>
      <dgm:t>
        <a:bodyPr/>
        <a:lstStyle/>
        <a:p>
          <a:endParaRPr lang="en-IN"/>
        </a:p>
      </dgm:t>
    </dgm:pt>
    <dgm:pt modelId="{C908148A-4B8B-4C28-98DB-9924E8416273}">
      <dgm:prSet custT="1"/>
      <dgm:spPr/>
      <dgm:t>
        <a:bodyPr/>
        <a:lstStyle/>
        <a:p>
          <a:r>
            <a:rPr lang="en-IN" sz="600" b="1" dirty="0">
              <a:latin typeface="Calibri" panose="020F0502020204030204" pitchFamily="34" charset="0"/>
              <a:cs typeface="Calibri" panose="020F0502020204030204" pitchFamily="34" charset="0"/>
            </a:rPr>
            <a:t>Muscles relaxation: It removes fatigue and depression, good for muscle relaxation.</a:t>
          </a:r>
          <a:endParaRPr lang="en-IN" sz="600" b="1" u="sng" dirty="0">
            <a:solidFill>
              <a:srgbClr val="C00000"/>
            </a:solidFill>
            <a:latin typeface="Calibri" panose="020F0502020204030204" pitchFamily="34" charset="0"/>
            <a:cs typeface="Calibri" panose="020F0502020204030204" pitchFamily="34" charset="0"/>
          </a:endParaRPr>
        </a:p>
      </dgm:t>
    </dgm:pt>
    <dgm:pt modelId="{3054E027-D33D-4A8A-8DB1-21E88822D597}" type="parTrans" cxnId="{1E8CAB45-2CFD-48F4-B2D9-BDB21CE2A5BB}">
      <dgm:prSet/>
      <dgm:spPr/>
      <dgm:t>
        <a:bodyPr/>
        <a:lstStyle/>
        <a:p>
          <a:endParaRPr lang="en-IN"/>
        </a:p>
      </dgm:t>
    </dgm:pt>
    <dgm:pt modelId="{203E87F8-D3C7-4A70-95D7-2E967F0EAE78}" type="sibTrans" cxnId="{1E8CAB45-2CFD-48F4-B2D9-BDB21CE2A5BB}">
      <dgm:prSet/>
      <dgm:spPr/>
      <dgm:t>
        <a:bodyPr/>
        <a:lstStyle/>
        <a:p>
          <a:endParaRPr lang="en-IN"/>
        </a:p>
      </dgm:t>
    </dgm:pt>
    <dgm:pt modelId="{DA2BD761-5E2C-429B-AF1D-BC39AB2CCB8B}">
      <dgm:prSet custT="1"/>
      <dgm:spPr/>
      <dgm:t>
        <a:bodyPr/>
        <a:lstStyle/>
        <a:p>
          <a:r>
            <a:rPr lang="en-IN" sz="600" b="1" dirty="0">
              <a:latin typeface="Calibri" panose="020F0502020204030204" pitchFamily="34" charset="0"/>
              <a:cs typeface="Calibri" panose="020F0502020204030204" pitchFamily="34" charset="0"/>
            </a:rPr>
            <a:t>himself/herself to lying on the back because food pipe may displease your body system.</a:t>
          </a:r>
        </a:p>
      </dgm:t>
    </dgm:pt>
    <dgm:pt modelId="{3DC91D55-59F6-40E1-868F-AD813D113290}" type="parTrans" cxnId="{49E97C50-E3F6-48AB-B633-14583EE86034}">
      <dgm:prSet/>
      <dgm:spPr/>
      <dgm:t>
        <a:bodyPr/>
        <a:lstStyle/>
        <a:p>
          <a:endParaRPr lang="en-IN"/>
        </a:p>
      </dgm:t>
    </dgm:pt>
    <dgm:pt modelId="{13A5A32E-F26E-4847-A753-38763B713236}" type="sibTrans" cxnId="{49E97C50-E3F6-48AB-B633-14583EE86034}">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l="-25000" r="-25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6FC1B402-BA43-46B1-819E-9F4162EC5F5C}" type="presOf" srcId="{BEA580ED-D238-4CFF-9175-EFF111418667}" destId="{316847A7-74E8-46A7-8F40-DE0B72522927}" srcOrd="0" destOrd="5" presId="urn:microsoft.com/office/officeart/2005/8/layout/radial2"/>
    <dgm:cxn modelId="{A1E9EB05-ECD0-4A4F-ADED-A5B3418EBF65}" srcId="{F73EA4FD-FBC6-47D8-8BB8-D6B9C322BFF7}" destId="{BD77660B-B2DF-4273-9A5B-7EA7B86200EA}" srcOrd="0" destOrd="0" parTransId="{2B3C20A6-15A7-48A5-B0C1-2E1F5270784F}" sibTransId="{7368FCA9-D28F-4238-A220-FFBCCE73971A}"/>
    <dgm:cxn modelId="{89A1560C-F5F7-4F7C-B501-8EA9EF3B67E9}" type="presOf" srcId="{C908148A-4B8B-4C28-98DB-9924E8416273}" destId="{316847A7-74E8-46A7-8F40-DE0B72522927}" srcOrd="0" destOrd="8" presId="urn:microsoft.com/office/officeart/2005/8/layout/radial2"/>
    <dgm:cxn modelId="{3C280F16-95ED-4A2D-8737-0C44BEC8DD0F}" srcId="{F646110E-E344-4E83-B711-7146F06AF22E}" destId="{40FECCD7-D017-4A5E-9F71-70085482195B}" srcOrd="0" destOrd="0" parTransId="{A203C2BC-6AC9-4D32-91BF-2A20070D0AD2}" sibTransId="{0529E3CA-84F2-49A5-8171-47471364120A}"/>
    <dgm:cxn modelId="{3A9C581B-4847-439D-AFB7-B5BDA6AE154F}" srcId="{F73EA4FD-FBC6-47D8-8BB8-D6B9C322BFF7}" destId="{A289C5BB-5647-4332-A37D-899375626FF3}" srcOrd="3" destOrd="0" parTransId="{903DA051-EFDE-48B1-9B2B-481F0D7CD694}" sibTransId="{1CDAA67F-0188-4394-89B2-4ADA79B03CD8}"/>
    <dgm:cxn modelId="{7F3AC51D-36C9-4987-B998-0223DD8522D2}" type="presOf" srcId="{0CBC5D89-08CE-4317-AA53-E70058A324F2}" destId="{316847A7-74E8-46A7-8F40-DE0B72522927}" srcOrd="0" destOrd="7" presId="urn:microsoft.com/office/officeart/2005/8/layout/radial2"/>
    <dgm:cxn modelId="{97EB0C20-DB06-47BD-941D-D10CF4A03AE3}" type="presOf" srcId="{DA2BD761-5E2C-429B-AF1D-BC39AB2CCB8B}" destId="{316847A7-74E8-46A7-8F40-DE0B72522927}" srcOrd="0" destOrd="9" presId="urn:microsoft.com/office/officeart/2005/8/layout/radial2"/>
    <dgm:cxn modelId="{AA9F3E22-F4AF-4DBF-80BD-80C7C2599F88}" type="presOf" srcId="{F73EA4FD-FBC6-47D8-8BB8-D6B9C322BFF7}" destId="{178E1FC9-2516-4B04-9EA6-3FDD38A9E786}" srcOrd="0" destOrd="0" presId="urn:microsoft.com/office/officeart/2005/8/layout/radial2"/>
    <dgm:cxn modelId="{DAB64625-63D5-4F9E-B385-2F8E1A5009BA}" type="presOf" srcId="{5438E160-DD88-4325-902A-178FF3696FD3}" destId="{D0D39BCB-D280-4276-8100-EB0BEEBB13AC}" srcOrd="0" destOrd="4" presId="urn:microsoft.com/office/officeart/2005/8/layout/radial2"/>
    <dgm:cxn modelId="{B9F60829-1DC7-426C-B5ED-47E196703CEC}" srcId="{F73EA4FD-FBC6-47D8-8BB8-D6B9C322BFF7}" destId="{0CBC5D89-08CE-4317-AA53-E70058A324F2}" srcOrd="7" destOrd="0" parTransId="{938ABF46-B4EC-40AD-BE62-25A18ADDBF8A}" sibTransId="{FDB9CDDC-2158-4340-8FB5-ADD47BA6CAFF}"/>
    <dgm:cxn modelId="{EB605837-F170-4B77-AF02-8FFE62073363}" srcId="{582869CF-56DB-4DE6-82D6-66A10E3E52B8}" destId="{BE61F020-5083-439F-AE07-0EF76441C2E4}" srcOrd="2" destOrd="0" parTransId="{503823CE-D161-4C7E-9E5C-696307A981CF}" sibTransId="{982057D7-821B-4C65-8B7B-292F684FF056}"/>
    <dgm:cxn modelId="{CB1D4639-184B-4250-B04A-1985F6E23141}" srcId="{F73EA4FD-FBC6-47D8-8BB8-D6B9C322BFF7}" destId="{5083651C-763B-459D-A3FF-A4541B7018A3}" srcOrd="4" destOrd="0" parTransId="{E207F45E-B174-462E-995B-8F43958C48A4}" sibTransId="{824449E7-57D2-41CF-97EC-8CBC3693F06D}"/>
    <dgm:cxn modelId="{1303B861-F0C7-4620-A972-B4F26CB19200}" srcId="{8D8EEA33-04F2-48EA-82AC-E38FDF673240}" destId="{F646110E-E344-4E83-B711-7146F06AF22E}" srcOrd="2" destOrd="0" parTransId="{69671870-57E2-4628-AB59-DAE6E2288E73}" sibTransId="{84F8648D-9E41-48D2-B14C-DBC2DB1630EB}"/>
    <dgm:cxn modelId="{E4437062-FC03-4A00-8EAB-077A922D42CD}" type="presOf" srcId="{BD77660B-B2DF-4273-9A5B-7EA7B86200EA}" destId="{316847A7-74E8-46A7-8F40-DE0B72522927}" srcOrd="0" destOrd="0" presId="urn:microsoft.com/office/officeart/2005/8/layout/radial2"/>
    <dgm:cxn modelId="{1E8CAB45-2CFD-48F4-B2D9-BDB21CE2A5BB}" srcId="{F73EA4FD-FBC6-47D8-8BB8-D6B9C322BFF7}" destId="{C908148A-4B8B-4C28-98DB-9924E8416273}" srcOrd="8" destOrd="0" parTransId="{3054E027-D33D-4A8A-8DB1-21E88822D597}" sibTransId="{203E87F8-D3C7-4A70-95D7-2E967F0EAE78}"/>
    <dgm:cxn modelId="{03DCD945-01BE-49E9-8570-23DE0F785D26}" type="presOf" srcId="{02B44D8C-FBEE-4D8F-B82F-ABA0262CA88C}" destId="{316847A7-74E8-46A7-8F40-DE0B72522927}" srcOrd="0" destOrd="2" presId="urn:microsoft.com/office/officeart/2005/8/layout/radial2"/>
    <dgm:cxn modelId="{60630F66-8CEC-416E-AAA4-25C079ACB065}" type="presOf" srcId="{18209416-638C-44FB-99C1-0A2587E2B33F}" destId="{D0D39BCB-D280-4276-8100-EB0BEEBB13AC}" srcOrd="0" destOrd="0" presId="urn:microsoft.com/office/officeart/2005/8/layout/radial2"/>
    <dgm:cxn modelId="{5B14946D-E02B-46BA-8FEB-4F3ED656C0E0}" type="presOf" srcId="{BE61F020-5083-439F-AE07-0EF76441C2E4}" destId="{D0D39BCB-D280-4276-8100-EB0BEEBB13AC}" srcOrd="0" destOrd="2" presId="urn:microsoft.com/office/officeart/2005/8/layout/radial2"/>
    <dgm:cxn modelId="{6F1AE34F-53EB-4047-B212-F29248BD95A6}" srcId="{582869CF-56DB-4DE6-82D6-66A10E3E52B8}" destId="{B262FB60-26C0-4723-9F0B-E1683169C43D}" srcOrd="3" destOrd="0" parTransId="{A45CA7CA-3BDC-4B20-A0E7-676139FD430C}" sibTransId="{A29D8270-4ABC-4FE1-BD5F-A5A94E632EF8}"/>
    <dgm:cxn modelId="{49E97C50-E3F6-48AB-B633-14583EE86034}" srcId="{F73EA4FD-FBC6-47D8-8BB8-D6B9C322BFF7}" destId="{DA2BD761-5E2C-429B-AF1D-BC39AB2CCB8B}" srcOrd="9" destOrd="0" parTransId="{3DC91D55-59F6-40E1-868F-AD813D113290}" sibTransId="{13A5A32E-F26E-4847-A753-38763B713236}"/>
    <dgm:cxn modelId="{AAF19A79-D2A0-4AB9-AF97-E9A3139E252A}" type="presOf" srcId="{3C225539-243B-4519-A652-D18DCC1A3FA0}" destId="{D0D39BCB-D280-4276-8100-EB0BEEBB13AC}" srcOrd="0" destOrd="5"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94090B7F-09EC-4492-A0EB-D33AFFCC1451}" srcId="{582869CF-56DB-4DE6-82D6-66A10E3E52B8}" destId="{3C225539-243B-4519-A652-D18DCC1A3FA0}" srcOrd="5" destOrd="0" parTransId="{328DA73E-90FD-4DF9-9030-7AF7EF4E8294}" sibTransId="{E93A7D0B-7105-4657-92CB-79AA0202A550}"/>
    <dgm:cxn modelId="{1A9F9B8D-DCBD-4D49-8DEC-DEE51B94EC41}" srcId="{582869CF-56DB-4DE6-82D6-66A10E3E52B8}" destId="{9AC0CC47-DB03-4926-9283-5344C5EAF2C7}" srcOrd="1" destOrd="0" parTransId="{E34F391C-3E07-41E9-8D8D-B6B1B6A7E03C}" sibTransId="{9552012E-06FD-4FCC-81BE-CDD8C2F1F172}"/>
    <dgm:cxn modelId="{0CB76D97-BA3D-4315-AF0B-51A7999887AA}" type="presOf" srcId="{F646110E-E344-4E83-B711-7146F06AF22E}" destId="{38F3797C-4B2E-4751-84C1-6B01146A2E67}" srcOrd="0" destOrd="0" presId="urn:microsoft.com/office/officeart/2005/8/layout/radial2"/>
    <dgm:cxn modelId="{556AF19E-8BAA-4057-B5C0-663CC2C994A4}" type="presOf" srcId="{9AC0CC47-DB03-4926-9283-5344C5EAF2C7}" destId="{D0D39BCB-D280-4276-8100-EB0BEEBB13AC}" srcOrd="0" destOrd="1" presId="urn:microsoft.com/office/officeart/2005/8/layout/radial2"/>
    <dgm:cxn modelId="{2F47BBA5-D76C-471C-A107-3B5321CBE345}" srcId="{F73EA4FD-FBC6-47D8-8BB8-D6B9C322BFF7}" destId="{A576F51D-C171-4B84-B628-43CE6ECE463A}" srcOrd="6" destOrd="0" parTransId="{CAFCEE9A-3CA4-48A1-9BF1-B48110FFE119}" sibTransId="{84F5B31D-17EB-4FB0-B1C7-8B12BD4B6A85}"/>
    <dgm:cxn modelId="{3A4AD4B0-EDB5-44F4-95AB-4892FA3CD513}" srcId="{582869CF-56DB-4DE6-82D6-66A10E3E52B8}" destId="{18209416-638C-44FB-99C1-0A2587E2B33F}" srcOrd="0" destOrd="0" parTransId="{C5CEDAC1-6CCB-412A-9F44-83964710B93D}" sibTransId="{66B8DFB9-1FEF-49B0-A3F5-F863DA631FEC}"/>
    <dgm:cxn modelId="{D0358FBD-2D40-40E3-857A-B888415056B7}" type="presOf" srcId="{582869CF-56DB-4DE6-82D6-66A10E3E52B8}" destId="{9B406717-2D20-43A3-89E4-33B520B29F9E}" srcOrd="0" destOrd="0" presId="urn:microsoft.com/office/officeart/2005/8/layout/radial2"/>
    <dgm:cxn modelId="{EEED24BF-1700-4973-B040-62AE455B80C3}" type="presOf" srcId="{A576F51D-C171-4B84-B628-43CE6ECE463A}" destId="{316847A7-74E8-46A7-8F40-DE0B72522927}" srcOrd="0" destOrd="6" presId="urn:microsoft.com/office/officeart/2005/8/layout/radial2"/>
    <dgm:cxn modelId="{E01AB7C7-B7ED-4B0D-A7B6-FFC332B28C14}" type="presOf" srcId="{E1C3E264-FE03-4219-8DAA-C41F268B95AA}" destId="{316847A7-74E8-46A7-8F40-DE0B72522927}" srcOrd="0" destOrd="1"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89EA03D9-1E72-4112-90F4-C438D00B50D4}" type="presOf" srcId="{A289C5BB-5647-4332-A37D-899375626FF3}" destId="{316847A7-74E8-46A7-8F40-DE0B72522927}" srcOrd="0" destOrd="3" presId="urn:microsoft.com/office/officeart/2005/8/layout/radial2"/>
    <dgm:cxn modelId="{9B88B3E0-FF18-4126-AE01-337E70FCB2D1}" type="presOf" srcId="{B262FB60-26C0-4723-9F0B-E1683169C43D}" destId="{D0D39BCB-D280-4276-8100-EB0BEEBB13AC}" srcOrd="0" destOrd="3" presId="urn:microsoft.com/office/officeart/2005/8/layout/radial2"/>
    <dgm:cxn modelId="{F326C0E5-B2DD-4C61-B49D-62D35ECE4B80}" type="presOf" srcId="{5083651C-763B-459D-A3FF-A4541B7018A3}" destId="{316847A7-74E8-46A7-8F40-DE0B72522927}" srcOrd="0" destOrd="4" presId="urn:microsoft.com/office/officeart/2005/8/layout/radial2"/>
    <dgm:cxn modelId="{C44520EA-0775-49A7-B74B-128FACC30378}" srcId="{F73EA4FD-FBC6-47D8-8BB8-D6B9C322BFF7}" destId="{02B44D8C-FBEE-4D8F-B82F-ABA0262CA88C}" srcOrd="2" destOrd="0" parTransId="{DC0177F8-76A0-423E-9C6C-1BCE1046DD3D}" sibTransId="{C0B315D0-6B27-4C50-9F80-CCFE74D77166}"/>
    <dgm:cxn modelId="{83EB0AEE-9D24-4A74-A4F8-35311049C464}" srcId="{8D8EEA33-04F2-48EA-82AC-E38FDF673240}" destId="{F73EA4FD-FBC6-47D8-8BB8-D6B9C322BFF7}" srcOrd="1" destOrd="0" parTransId="{C50232A6-87B0-4F2A-9BDE-7F8DCE3483DC}" sibTransId="{82AFA0DA-608A-4DE4-A5BC-9087810B2FDC}"/>
    <dgm:cxn modelId="{294C6CEF-1CBE-4DD6-92EA-ECAB01CA3FDA}" srcId="{F73EA4FD-FBC6-47D8-8BB8-D6B9C322BFF7}" destId="{E1C3E264-FE03-4219-8DAA-C41F268B95AA}" srcOrd="1" destOrd="0" parTransId="{7E506BEC-BBAB-41DE-826F-F4356EDD40E8}" sibTransId="{93664AC4-A550-41A8-AEFE-54A0AB48BB4F}"/>
    <dgm:cxn modelId="{D4586CF2-9E82-4B66-92A5-C4C1006E7DCB}" srcId="{F73EA4FD-FBC6-47D8-8BB8-D6B9C322BFF7}" destId="{BEA580ED-D238-4CFF-9175-EFF111418667}" srcOrd="5" destOrd="0" parTransId="{DC953C2F-9713-4AF6-A2F5-97662B06A70E}" sibTransId="{698022AA-196D-43B5-BC75-6DF687F491CD}"/>
    <dgm:cxn modelId="{B99BF0F2-5DC9-4C0C-AAA2-0B09253871C8}" srcId="{582869CF-56DB-4DE6-82D6-66A10E3E52B8}" destId="{5438E160-DD88-4325-902A-178FF3696FD3}" srcOrd="4" destOrd="0" parTransId="{1F6306EB-3C9E-455E-B813-B0D8F9DEE41C}" sibTransId="{6392825A-45DD-4B36-96BB-94AD64B37A79}"/>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04D794-265B-4268-82CE-4975E9743BE6}" type="doc">
      <dgm:prSet loTypeId="urn:microsoft.com/office/officeart/2011/layout/RadialPictureList" loCatId="officeonline" qsTypeId="urn:microsoft.com/office/officeart/2005/8/quickstyle/3d3" qsCatId="3D" csTypeId="urn:microsoft.com/office/officeart/2005/8/colors/colorful5" csCatId="colorful" phldr="1"/>
      <dgm:spPr/>
      <dgm:t>
        <a:bodyPr/>
        <a:lstStyle/>
        <a:p>
          <a:endParaRPr lang="en-IN"/>
        </a:p>
      </dgm:t>
    </dgm:pt>
    <dgm:pt modelId="{65B9F367-2317-4C61-9ECF-4DF7852424CD}">
      <dgm:prSet phldrT="[Text]"/>
      <dgm:spPr/>
      <dgm:t>
        <a:bodyPr/>
        <a:lstStyle/>
        <a:p>
          <a:r>
            <a:rPr lang="en-IN" dirty="0"/>
            <a:t>TYPES OF ASANAS</a:t>
          </a:r>
        </a:p>
      </dgm:t>
    </dgm:pt>
    <dgm:pt modelId="{5C7B6424-22E3-4B6B-8C55-EF16ABA8B8CF}" type="parTrans" cxnId="{956B0EAA-0B1E-4F81-9B41-0354C67DC78B}">
      <dgm:prSet/>
      <dgm:spPr/>
      <dgm:t>
        <a:bodyPr/>
        <a:lstStyle/>
        <a:p>
          <a:endParaRPr lang="en-IN"/>
        </a:p>
      </dgm:t>
    </dgm:pt>
    <dgm:pt modelId="{CE4CCFBF-DDFB-4372-8F8A-E4EE67F9A548}" type="sibTrans" cxnId="{956B0EAA-0B1E-4F81-9B41-0354C67DC78B}">
      <dgm:prSet/>
      <dgm:spPr/>
      <dgm:t>
        <a:bodyPr/>
        <a:lstStyle/>
        <a:p>
          <a:endParaRPr lang="en-IN"/>
        </a:p>
      </dgm:t>
    </dgm:pt>
    <dgm:pt modelId="{50874B17-ACAD-4EB6-B01B-4B28F5C4F9D3}">
      <dgm:prSet phldrT="[Text]"/>
      <dgm:spPr/>
      <dgm:t>
        <a:bodyPr/>
        <a:lstStyle/>
        <a:p>
          <a:r>
            <a:rPr lang="en-IN" dirty="0"/>
            <a:t>MEDITATIVE ASANAS</a:t>
          </a:r>
        </a:p>
      </dgm:t>
    </dgm:pt>
    <dgm:pt modelId="{F265BA73-BC17-48D6-8AC7-FF6D5ACB9E25}" type="parTrans" cxnId="{C76A9D0A-51CE-4290-BF99-D1D5530891EC}">
      <dgm:prSet/>
      <dgm:spPr/>
      <dgm:t>
        <a:bodyPr/>
        <a:lstStyle/>
        <a:p>
          <a:endParaRPr lang="en-IN"/>
        </a:p>
      </dgm:t>
    </dgm:pt>
    <dgm:pt modelId="{1F04B182-EEEB-45EA-836D-89092CFA97B4}" type="sibTrans" cxnId="{C76A9D0A-51CE-4290-BF99-D1D5530891EC}">
      <dgm:prSet/>
      <dgm:spPr/>
      <dgm:t>
        <a:bodyPr/>
        <a:lstStyle/>
        <a:p>
          <a:endParaRPr lang="en-IN"/>
        </a:p>
      </dgm:t>
    </dgm:pt>
    <dgm:pt modelId="{C54FD421-F303-4CD5-BC9A-68875354198D}">
      <dgm:prSet phldrT="[Text]"/>
      <dgm:spPr/>
      <dgm:t>
        <a:bodyPr/>
        <a:lstStyle/>
        <a:p>
          <a:r>
            <a:rPr lang="en-IN" dirty="0"/>
            <a:t>RELAXATIVE ASANAS</a:t>
          </a:r>
        </a:p>
      </dgm:t>
    </dgm:pt>
    <dgm:pt modelId="{F4A9E635-911B-4E48-BF6C-8A605776FDC5}" type="parTrans" cxnId="{A675C391-B25F-424B-9859-067749B490F3}">
      <dgm:prSet/>
      <dgm:spPr/>
      <dgm:t>
        <a:bodyPr/>
        <a:lstStyle/>
        <a:p>
          <a:endParaRPr lang="en-IN"/>
        </a:p>
      </dgm:t>
    </dgm:pt>
    <dgm:pt modelId="{853E1C8A-E9E6-4271-83B1-F3F5996DBFEA}" type="sibTrans" cxnId="{A675C391-B25F-424B-9859-067749B490F3}">
      <dgm:prSet/>
      <dgm:spPr/>
      <dgm:t>
        <a:bodyPr/>
        <a:lstStyle/>
        <a:p>
          <a:endParaRPr lang="en-IN"/>
        </a:p>
      </dgm:t>
    </dgm:pt>
    <dgm:pt modelId="{199D33D8-E843-4F1D-9982-FFBAF026A08F}">
      <dgm:prSet phldrT="[Text]"/>
      <dgm:spPr/>
      <dgm:t>
        <a:bodyPr/>
        <a:lstStyle/>
        <a:p>
          <a:r>
            <a:rPr lang="en-IN" dirty="0"/>
            <a:t>CORRECTIVE ASANAS</a:t>
          </a:r>
        </a:p>
      </dgm:t>
    </dgm:pt>
    <dgm:pt modelId="{AC9932F6-C8D3-49D2-A84C-EBCBA70D5E4A}" type="parTrans" cxnId="{6EE8A717-E5AB-41AD-BC06-DF821CF57EC5}">
      <dgm:prSet/>
      <dgm:spPr/>
      <dgm:t>
        <a:bodyPr/>
        <a:lstStyle/>
        <a:p>
          <a:endParaRPr lang="en-IN"/>
        </a:p>
      </dgm:t>
    </dgm:pt>
    <dgm:pt modelId="{90D0D233-B1CD-432A-B613-3E26F2B2B6A0}" type="sibTrans" cxnId="{6EE8A717-E5AB-41AD-BC06-DF821CF57EC5}">
      <dgm:prSet/>
      <dgm:spPr/>
      <dgm:t>
        <a:bodyPr/>
        <a:lstStyle/>
        <a:p>
          <a:endParaRPr lang="en-IN"/>
        </a:p>
      </dgm:t>
    </dgm:pt>
    <dgm:pt modelId="{411265AF-3CE0-4BD9-86A1-B2A5A9A9EBD2}" type="pres">
      <dgm:prSet presAssocID="{7804D794-265B-4268-82CE-4975E9743BE6}" presName="Name0" presStyleCnt="0">
        <dgm:presLayoutVars>
          <dgm:chMax val="1"/>
          <dgm:chPref val="1"/>
          <dgm:dir/>
          <dgm:resizeHandles/>
        </dgm:presLayoutVars>
      </dgm:prSet>
      <dgm:spPr/>
    </dgm:pt>
    <dgm:pt modelId="{CD2041AB-77E0-4728-83F2-68D0C6FEE23A}" type="pres">
      <dgm:prSet presAssocID="{65B9F367-2317-4C61-9ECF-4DF7852424CD}" presName="Parent" presStyleLbl="node1" presStyleIdx="0" presStyleCnt="2">
        <dgm:presLayoutVars>
          <dgm:chMax val="4"/>
          <dgm:chPref val="3"/>
        </dgm:presLayoutVars>
      </dgm:prSet>
      <dgm:spPr/>
    </dgm:pt>
    <dgm:pt modelId="{5976C9A9-9737-47D2-8B76-734906E1F2DF}" type="pres">
      <dgm:prSet presAssocID="{50874B17-ACAD-4EB6-B01B-4B28F5C4F9D3}" presName="Accent" presStyleLbl="node1" presStyleIdx="1" presStyleCnt="2"/>
      <dgm:spPr/>
    </dgm:pt>
    <dgm:pt modelId="{BE6FB8BB-D829-44C2-8202-0D1508B96C36}" type="pres">
      <dgm:prSet presAssocID="{50874B17-ACAD-4EB6-B01B-4B28F5C4F9D3}" presName="Image1"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AD6E8D9-096B-4601-A217-EE4B5587C02A}" type="pres">
      <dgm:prSet presAssocID="{50874B17-ACAD-4EB6-B01B-4B28F5C4F9D3}" presName="Child1" presStyleLbl="revTx" presStyleIdx="0" presStyleCnt="3">
        <dgm:presLayoutVars>
          <dgm:chMax val="0"/>
          <dgm:chPref val="0"/>
          <dgm:bulletEnabled val="1"/>
        </dgm:presLayoutVars>
      </dgm:prSet>
      <dgm:spPr/>
    </dgm:pt>
    <dgm:pt modelId="{6FD5CBEE-35FB-406A-A59C-40499833C654}" type="pres">
      <dgm:prSet presAssocID="{C54FD421-F303-4CD5-BC9A-68875354198D}" presName="Image2" presStyleCnt="0"/>
      <dgm:spPr/>
    </dgm:pt>
    <dgm:pt modelId="{62234240-DB50-41DE-905A-4C02EF421A86}" type="pres">
      <dgm:prSet presAssocID="{C54FD421-F303-4CD5-BC9A-68875354198D}"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dgm:spPr>
    </dgm:pt>
    <dgm:pt modelId="{AD793C05-B86D-4272-ACCA-763E3E1B714D}" type="pres">
      <dgm:prSet presAssocID="{C54FD421-F303-4CD5-BC9A-68875354198D}" presName="Child2" presStyleLbl="revTx" presStyleIdx="1" presStyleCnt="3">
        <dgm:presLayoutVars>
          <dgm:chMax val="0"/>
          <dgm:chPref val="0"/>
          <dgm:bulletEnabled val="1"/>
        </dgm:presLayoutVars>
      </dgm:prSet>
      <dgm:spPr/>
    </dgm:pt>
    <dgm:pt modelId="{3362C652-BAAD-4F33-87E0-91999FCD57A9}" type="pres">
      <dgm:prSet presAssocID="{199D33D8-E843-4F1D-9982-FFBAF026A08F}" presName="Image3" presStyleCnt="0"/>
      <dgm:spPr/>
    </dgm:pt>
    <dgm:pt modelId="{51D29534-E652-48EF-AE48-84271AD1E52D}" type="pres">
      <dgm:prSet presAssocID="{199D33D8-E843-4F1D-9982-FFBAF026A0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FC8DE4C-77A1-4965-A4FD-6E7A6649FCF9}" type="pres">
      <dgm:prSet presAssocID="{199D33D8-E843-4F1D-9982-FFBAF026A08F}" presName="Child3" presStyleLbl="revTx" presStyleIdx="2" presStyleCnt="3">
        <dgm:presLayoutVars>
          <dgm:chMax val="0"/>
          <dgm:chPref val="0"/>
          <dgm:bulletEnabled val="1"/>
        </dgm:presLayoutVars>
      </dgm:prSet>
      <dgm:spPr/>
    </dgm:pt>
  </dgm:ptLst>
  <dgm:cxnLst>
    <dgm:cxn modelId="{C76A9D0A-51CE-4290-BF99-D1D5530891EC}" srcId="{65B9F367-2317-4C61-9ECF-4DF7852424CD}" destId="{50874B17-ACAD-4EB6-B01B-4B28F5C4F9D3}" srcOrd="0" destOrd="0" parTransId="{F265BA73-BC17-48D6-8AC7-FF6D5ACB9E25}" sibTransId="{1F04B182-EEEB-45EA-836D-89092CFA97B4}"/>
    <dgm:cxn modelId="{AE495F13-020F-4966-B931-6815DB464EF4}" type="presOf" srcId="{199D33D8-E843-4F1D-9982-FFBAF026A08F}" destId="{1FC8DE4C-77A1-4965-A4FD-6E7A6649FCF9}" srcOrd="0" destOrd="0" presId="urn:microsoft.com/office/officeart/2011/layout/RadialPictureList"/>
    <dgm:cxn modelId="{1D4AE815-8973-4061-BDC1-AEF5B70FA96C}" type="presOf" srcId="{7804D794-265B-4268-82CE-4975E9743BE6}" destId="{411265AF-3CE0-4BD9-86A1-B2A5A9A9EBD2}" srcOrd="0" destOrd="0" presId="urn:microsoft.com/office/officeart/2011/layout/RadialPictureList"/>
    <dgm:cxn modelId="{6EE8A717-E5AB-41AD-BC06-DF821CF57EC5}" srcId="{65B9F367-2317-4C61-9ECF-4DF7852424CD}" destId="{199D33D8-E843-4F1D-9982-FFBAF026A08F}" srcOrd="2" destOrd="0" parTransId="{AC9932F6-C8D3-49D2-A84C-EBCBA70D5E4A}" sibTransId="{90D0D233-B1CD-432A-B613-3E26F2B2B6A0}"/>
    <dgm:cxn modelId="{CDF79B2B-C796-407D-86B6-F1E1E9007672}" type="presOf" srcId="{65B9F367-2317-4C61-9ECF-4DF7852424CD}" destId="{CD2041AB-77E0-4728-83F2-68D0C6FEE23A}" srcOrd="0" destOrd="0" presId="urn:microsoft.com/office/officeart/2011/layout/RadialPictureList"/>
    <dgm:cxn modelId="{E9757A67-5854-4548-B452-2BA097EE29AC}" type="presOf" srcId="{C54FD421-F303-4CD5-BC9A-68875354198D}" destId="{AD793C05-B86D-4272-ACCA-763E3E1B714D}" srcOrd="0" destOrd="0" presId="urn:microsoft.com/office/officeart/2011/layout/RadialPictureList"/>
    <dgm:cxn modelId="{3F31E78D-25F7-454A-A871-7CF68F47336B}" type="presOf" srcId="{50874B17-ACAD-4EB6-B01B-4B28F5C4F9D3}" destId="{EAD6E8D9-096B-4601-A217-EE4B5587C02A}" srcOrd="0" destOrd="0" presId="urn:microsoft.com/office/officeart/2011/layout/RadialPictureList"/>
    <dgm:cxn modelId="{A675C391-B25F-424B-9859-067749B490F3}" srcId="{65B9F367-2317-4C61-9ECF-4DF7852424CD}" destId="{C54FD421-F303-4CD5-BC9A-68875354198D}" srcOrd="1" destOrd="0" parTransId="{F4A9E635-911B-4E48-BF6C-8A605776FDC5}" sibTransId="{853E1C8A-E9E6-4271-83B1-F3F5996DBFEA}"/>
    <dgm:cxn modelId="{956B0EAA-0B1E-4F81-9B41-0354C67DC78B}" srcId="{7804D794-265B-4268-82CE-4975E9743BE6}" destId="{65B9F367-2317-4C61-9ECF-4DF7852424CD}" srcOrd="0" destOrd="0" parTransId="{5C7B6424-22E3-4B6B-8C55-EF16ABA8B8CF}" sibTransId="{CE4CCFBF-DDFB-4372-8F8A-E4EE67F9A548}"/>
    <dgm:cxn modelId="{57722E00-A34C-43B6-8405-36401D2F75DE}" type="presParOf" srcId="{411265AF-3CE0-4BD9-86A1-B2A5A9A9EBD2}" destId="{CD2041AB-77E0-4728-83F2-68D0C6FEE23A}" srcOrd="0" destOrd="0" presId="urn:microsoft.com/office/officeart/2011/layout/RadialPictureList"/>
    <dgm:cxn modelId="{2EC2722F-4C4D-4DA1-960B-FF5CDAA9F4FC}" type="presParOf" srcId="{411265AF-3CE0-4BD9-86A1-B2A5A9A9EBD2}" destId="{5976C9A9-9737-47D2-8B76-734906E1F2DF}" srcOrd="1" destOrd="0" presId="urn:microsoft.com/office/officeart/2011/layout/RadialPictureList"/>
    <dgm:cxn modelId="{CC100983-3501-4A2A-85DC-957C8D4A5A25}" type="presParOf" srcId="{411265AF-3CE0-4BD9-86A1-B2A5A9A9EBD2}" destId="{BE6FB8BB-D829-44C2-8202-0D1508B96C36}" srcOrd="2" destOrd="0" presId="urn:microsoft.com/office/officeart/2011/layout/RadialPictureList"/>
    <dgm:cxn modelId="{45E9B432-D504-49EE-BB7F-FD2003FA548D}" type="presParOf" srcId="{411265AF-3CE0-4BD9-86A1-B2A5A9A9EBD2}" destId="{EAD6E8D9-096B-4601-A217-EE4B5587C02A}" srcOrd="3" destOrd="0" presId="urn:microsoft.com/office/officeart/2011/layout/RadialPictureList"/>
    <dgm:cxn modelId="{E8A2ABE7-C349-47E7-B065-F1080E591F10}" type="presParOf" srcId="{411265AF-3CE0-4BD9-86A1-B2A5A9A9EBD2}" destId="{6FD5CBEE-35FB-406A-A59C-40499833C654}" srcOrd="4" destOrd="0" presId="urn:microsoft.com/office/officeart/2011/layout/RadialPictureList"/>
    <dgm:cxn modelId="{8718A31C-8915-4FAF-8BFB-1AFE28981146}" type="presParOf" srcId="{6FD5CBEE-35FB-406A-A59C-40499833C654}" destId="{62234240-DB50-41DE-905A-4C02EF421A86}" srcOrd="0" destOrd="0" presId="urn:microsoft.com/office/officeart/2011/layout/RadialPictureList"/>
    <dgm:cxn modelId="{3410C933-32DD-4C92-9F96-1CDE9F199F00}" type="presParOf" srcId="{411265AF-3CE0-4BD9-86A1-B2A5A9A9EBD2}" destId="{AD793C05-B86D-4272-ACCA-763E3E1B714D}" srcOrd="5" destOrd="0" presId="urn:microsoft.com/office/officeart/2011/layout/RadialPictureList"/>
    <dgm:cxn modelId="{EF52A473-EA96-4D9D-80DC-9CC70E41832C}" type="presParOf" srcId="{411265AF-3CE0-4BD9-86A1-B2A5A9A9EBD2}" destId="{3362C652-BAAD-4F33-87E0-91999FCD57A9}" srcOrd="6" destOrd="0" presId="urn:microsoft.com/office/officeart/2011/layout/RadialPictureList"/>
    <dgm:cxn modelId="{597475BD-CB5E-48C2-BB48-08C214E87D43}" type="presParOf" srcId="{3362C652-BAAD-4F33-87E0-91999FCD57A9}" destId="{51D29534-E652-48EF-AE48-84271AD1E52D}" srcOrd="0" destOrd="0" presId="urn:microsoft.com/office/officeart/2011/layout/RadialPictureList"/>
    <dgm:cxn modelId="{48CBFB6B-2D14-4146-AA88-B734E00DCEFD}" type="presParOf" srcId="{411265AF-3CE0-4BD9-86A1-B2A5A9A9EBD2}" destId="{1FC8DE4C-77A1-4965-A4FD-6E7A6649FCF9}"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F8F32C-9CB3-4967-91E3-34A85DFC9E2D}" type="doc">
      <dgm:prSet loTypeId="urn:microsoft.com/office/officeart/2005/8/layout/pyramid2" loCatId="pyramid" qsTypeId="urn:microsoft.com/office/officeart/2005/8/quickstyle/3d4" qsCatId="3D" csTypeId="urn:microsoft.com/office/officeart/2005/8/colors/accent3_1" csCatId="accent3" phldr="1"/>
      <dgm:spPr>
        <a:scene3d>
          <a:camera prst="orthographicFront">
            <a:rot lat="0" lon="0" rev="0"/>
          </a:camera>
          <a:lightRig rig="contrasting" dir="t">
            <a:rot lat="0" lon="0" rev="1500000"/>
          </a:lightRig>
        </a:scene3d>
      </dgm:spPr>
    </dgm:pt>
    <dgm:pt modelId="{98E5D895-4F7F-4A4A-A700-282CE95BF1FA}">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Bones and Joints Become Strong</a:t>
          </a:r>
          <a:endParaRPr lang="en-IN" sz="1600" b="1" dirty="0">
            <a:latin typeface="Cambria" panose="02040503050406030204" pitchFamily="18" charset="0"/>
            <a:ea typeface="Cambria" panose="02040503050406030204" pitchFamily="18" charset="0"/>
          </a:endParaRPr>
        </a:p>
      </dgm:t>
    </dgm:pt>
    <dgm:pt modelId="{10F00C11-7FC5-485B-8724-E95C3F7E2958}" type="parTrans" cxnId="{64FB514D-B6B7-4E0B-ABD7-4C41B45A4542}">
      <dgm:prSet/>
      <dgm:spPr/>
      <dgm:t>
        <a:bodyPr/>
        <a:lstStyle/>
        <a:p>
          <a:endParaRPr lang="en-IN"/>
        </a:p>
      </dgm:t>
    </dgm:pt>
    <dgm:pt modelId="{FC8A892A-EFAE-45AB-9A5F-425DE9FF2DAE}" type="sibTrans" cxnId="{64FB514D-B6B7-4E0B-ABD7-4C41B45A4542}">
      <dgm:prSet/>
      <dgm:spPr/>
      <dgm:t>
        <a:bodyPr/>
        <a:lstStyle/>
        <a:p>
          <a:endParaRPr lang="en-IN"/>
        </a:p>
      </dgm:t>
    </dgm:pt>
    <dgm:pt modelId="{B512D8AD-10D1-494A-A3EA-77EF2B05DDE5}">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Muscles Become Strong</a:t>
          </a:r>
          <a:endParaRPr lang="en-IN" sz="1600" b="1" dirty="0">
            <a:latin typeface="Cambria" panose="02040503050406030204" pitchFamily="18" charset="0"/>
            <a:ea typeface="Cambria" panose="02040503050406030204" pitchFamily="18" charset="0"/>
          </a:endParaRPr>
        </a:p>
      </dgm:t>
    </dgm:pt>
    <dgm:pt modelId="{9B2BDD89-CC84-4621-A5DB-03D9D47503F6}" type="parTrans" cxnId="{75457A85-55DB-497B-B5A7-C13B21A0511B}">
      <dgm:prSet/>
      <dgm:spPr/>
      <dgm:t>
        <a:bodyPr/>
        <a:lstStyle/>
        <a:p>
          <a:endParaRPr lang="en-IN"/>
        </a:p>
      </dgm:t>
    </dgm:pt>
    <dgm:pt modelId="{BACC98A7-C9E4-496F-BF71-99406B35E1F6}" type="sibTrans" cxnId="{75457A85-55DB-497B-B5A7-C13B21A0511B}">
      <dgm:prSet/>
      <dgm:spPr/>
      <dgm:t>
        <a:bodyPr/>
        <a:lstStyle/>
        <a:p>
          <a:endParaRPr lang="en-IN"/>
        </a:p>
      </dgm:t>
    </dgm:pt>
    <dgm:pt modelId="{F5A1FBBB-421E-44F2-A64B-49A1C999A1C4}">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Circulation of Blood Becomes Normal</a:t>
          </a:r>
          <a:endParaRPr lang="en-IN" sz="1600" b="1" dirty="0">
            <a:latin typeface="Cambria" panose="02040503050406030204" pitchFamily="18" charset="0"/>
            <a:ea typeface="Cambria" panose="02040503050406030204" pitchFamily="18" charset="0"/>
          </a:endParaRPr>
        </a:p>
      </dgm:t>
    </dgm:pt>
    <dgm:pt modelId="{2F974E36-43EC-4ADA-AD96-68D8CDE2AC4D}" type="parTrans" cxnId="{93B48235-8FFB-43D8-AFCE-87F8519AB8B0}">
      <dgm:prSet/>
      <dgm:spPr/>
      <dgm:t>
        <a:bodyPr/>
        <a:lstStyle/>
        <a:p>
          <a:endParaRPr lang="en-IN"/>
        </a:p>
      </dgm:t>
    </dgm:pt>
    <dgm:pt modelId="{77A34283-1970-41E1-AFE4-70C84E468251}" type="sibTrans" cxnId="{93B48235-8FFB-43D8-AFCE-87F8519AB8B0}">
      <dgm:prSet/>
      <dgm:spPr/>
      <dgm:t>
        <a:bodyPr/>
        <a:lstStyle/>
        <a:p>
          <a:endParaRPr lang="en-IN"/>
        </a:p>
      </dgm:t>
    </dgm:pt>
    <dgm:pt modelId="{09C58215-704B-4694-BD01-D017A1E8F5B4}">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Respiratory Organs Become Efficient</a:t>
          </a:r>
          <a:endParaRPr lang="en-IN" sz="1600" b="1" dirty="0">
            <a:latin typeface="Cambria" panose="02040503050406030204" pitchFamily="18" charset="0"/>
            <a:ea typeface="Cambria" panose="02040503050406030204" pitchFamily="18" charset="0"/>
          </a:endParaRPr>
        </a:p>
      </dgm:t>
    </dgm:pt>
    <dgm:pt modelId="{97682B22-D167-4035-B969-C0D107FB254D}" type="parTrans" cxnId="{BC637923-E223-4AEE-800A-63D19F14DEB7}">
      <dgm:prSet/>
      <dgm:spPr/>
      <dgm:t>
        <a:bodyPr/>
        <a:lstStyle/>
        <a:p>
          <a:endParaRPr lang="en-IN"/>
        </a:p>
      </dgm:t>
    </dgm:pt>
    <dgm:pt modelId="{E61C59DC-2381-4E34-9BB5-94E51673EB88}" type="sibTrans" cxnId="{BC637923-E223-4AEE-800A-63D19F14DEB7}">
      <dgm:prSet/>
      <dgm:spPr/>
      <dgm:t>
        <a:bodyPr/>
        <a:lstStyle/>
        <a:p>
          <a:endParaRPr lang="en-IN"/>
        </a:p>
      </dgm:t>
    </dgm:pt>
    <dgm:pt modelId="{A49226FD-3F35-4DFC-9FF5-DF3D3234EC55}">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Efficiency of Digestive System Increases</a:t>
          </a:r>
          <a:endParaRPr lang="en-IN" sz="1600" b="1" dirty="0">
            <a:latin typeface="Cambria" panose="02040503050406030204" pitchFamily="18" charset="0"/>
            <a:ea typeface="Cambria" panose="02040503050406030204" pitchFamily="18" charset="0"/>
          </a:endParaRPr>
        </a:p>
      </dgm:t>
    </dgm:pt>
    <dgm:pt modelId="{77FA0E47-3438-4F57-8D11-DA4DB6F00DDA}" type="parTrans" cxnId="{7CAA0BED-621D-4038-82B2-BA0BB6342DAC}">
      <dgm:prSet/>
      <dgm:spPr/>
      <dgm:t>
        <a:bodyPr/>
        <a:lstStyle/>
        <a:p>
          <a:endParaRPr lang="en-IN"/>
        </a:p>
      </dgm:t>
    </dgm:pt>
    <dgm:pt modelId="{CCDBF223-686A-4DA5-9546-8243AC67DD9E}" type="sibTrans" cxnId="{7CAA0BED-621D-4038-82B2-BA0BB6342DAC}">
      <dgm:prSet/>
      <dgm:spPr/>
      <dgm:t>
        <a:bodyPr/>
        <a:lstStyle/>
        <a:p>
          <a:endParaRPr lang="en-IN"/>
        </a:p>
      </dgm:t>
    </dgm:pt>
    <dgm:pt modelId="{30FCAD39-8FC4-4B60-AB00-5B99566F957D}">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Immune System is Strengthened</a:t>
          </a:r>
          <a:endParaRPr lang="en-IN" sz="1600" b="1" dirty="0">
            <a:latin typeface="Cambria" panose="02040503050406030204" pitchFamily="18" charset="0"/>
            <a:ea typeface="Cambria" panose="02040503050406030204" pitchFamily="18" charset="0"/>
          </a:endParaRPr>
        </a:p>
      </dgm:t>
    </dgm:pt>
    <dgm:pt modelId="{88DE9C55-EE6A-4FAD-8DC0-4666C50F9281}" type="parTrans" cxnId="{FB32D17A-3CE5-4B76-B257-B236D55CF591}">
      <dgm:prSet/>
      <dgm:spPr/>
      <dgm:t>
        <a:bodyPr/>
        <a:lstStyle/>
        <a:p>
          <a:endParaRPr lang="en-IN"/>
        </a:p>
      </dgm:t>
    </dgm:pt>
    <dgm:pt modelId="{DF3CA1CC-129B-4FFE-A1B0-EC3A3477721C}" type="sibTrans" cxnId="{FB32D17A-3CE5-4B76-B257-B236D55CF591}">
      <dgm:prSet/>
      <dgm:spPr/>
      <dgm:t>
        <a:bodyPr/>
        <a:lstStyle/>
        <a:p>
          <a:endParaRPr lang="en-IN"/>
        </a:p>
      </dgm:t>
    </dgm:pt>
    <dgm:pt modelId="{0C6AD2F5-6DD7-4B7C-9BE8-8F99BCDA47EE}">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IN" sz="1600" b="1" dirty="0">
              <a:latin typeface="Cambria" panose="02040503050406030204" pitchFamily="18" charset="0"/>
              <a:ea typeface="Cambria" panose="02040503050406030204" pitchFamily="18" charset="0"/>
              <a:cs typeface="Calibri" panose="020F0502020204030204" pitchFamily="34" charset="0"/>
            </a:rPr>
            <a:t>Efficiency of Excretory System Enhances</a:t>
          </a:r>
          <a:endParaRPr lang="en-IN" sz="1600" b="1" dirty="0">
            <a:latin typeface="Cambria" panose="02040503050406030204" pitchFamily="18" charset="0"/>
            <a:ea typeface="Cambria" panose="02040503050406030204" pitchFamily="18" charset="0"/>
          </a:endParaRPr>
        </a:p>
      </dgm:t>
    </dgm:pt>
    <dgm:pt modelId="{95C06C15-39F6-42D2-A55F-D77E8A8E5069}" type="parTrans" cxnId="{D98FC885-47EA-4E77-B7D2-714B68FE41A4}">
      <dgm:prSet/>
      <dgm:spPr/>
      <dgm:t>
        <a:bodyPr/>
        <a:lstStyle/>
        <a:p>
          <a:endParaRPr lang="en-IN"/>
        </a:p>
      </dgm:t>
    </dgm:pt>
    <dgm:pt modelId="{8B4FCA8D-E295-4D30-BAAA-C141830F808E}" type="sibTrans" cxnId="{D98FC885-47EA-4E77-B7D2-714B68FE41A4}">
      <dgm:prSet/>
      <dgm:spPr/>
      <dgm:t>
        <a:bodyPr/>
        <a:lstStyle/>
        <a:p>
          <a:endParaRPr lang="en-IN"/>
        </a:p>
      </dgm:t>
    </dgm:pt>
    <dgm:pt modelId="{7C03F6B3-EC21-4367-8076-DC1139719A2F}">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US" sz="1600" b="1" dirty="0">
              <a:latin typeface="Cambria" panose="02040503050406030204" pitchFamily="18" charset="0"/>
              <a:ea typeface="Cambria" panose="02040503050406030204" pitchFamily="18" charset="0"/>
            </a:rPr>
            <a:t>Nervous System Strengthens</a:t>
          </a:r>
          <a:endParaRPr lang="en-IN" sz="1600" b="1" dirty="0">
            <a:latin typeface="Cambria" panose="02040503050406030204" pitchFamily="18" charset="0"/>
            <a:ea typeface="Cambria" panose="02040503050406030204" pitchFamily="18" charset="0"/>
          </a:endParaRPr>
        </a:p>
      </dgm:t>
    </dgm:pt>
    <dgm:pt modelId="{811678E1-D687-4801-8082-108C100B9351}" type="parTrans" cxnId="{FA9BFDAE-5374-4418-BF0C-BE798594B07A}">
      <dgm:prSet/>
      <dgm:spPr/>
      <dgm:t>
        <a:bodyPr/>
        <a:lstStyle/>
        <a:p>
          <a:endParaRPr lang="en-IN"/>
        </a:p>
      </dgm:t>
    </dgm:pt>
    <dgm:pt modelId="{5904DF5A-1D68-4F93-BEF8-8E1D4A2F0401}" type="sibTrans" cxnId="{FA9BFDAE-5374-4418-BF0C-BE798594B07A}">
      <dgm:prSet/>
      <dgm:spPr/>
      <dgm:t>
        <a:bodyPr/>
        <a:lstStyle/>
        <a:p>
          <a:endParaRPr lang="en-IN"/>
        </a:p>
      </dgm:t>
    </dgm:pt>
    <dgm:pt modelId="{3EF2ED65-B9C9-4A09-AED9-8E844A81ECB3}">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pPr algn="l"/>
          <a:r>
            <a:rPr lang="en-US" sz="1600" b="1" dirty="0">
              <a:latin typeface="Cambria" panose="02040503050406030204" pitchFamily="18" charset="0"/>
              <a:ea typeface="Cambria" panose="02040503050406030204" pitchFamily="18" charset="0"/>
            </a:rPr>
            <a:t>Glandular Activity is Stimulated and Regulated Properly</a:t>
          </a:r>
          <a:endParaRPr lang="en-IN" sz="1600" b="1" dirty="0">
            <a:latin typeface="Cambria" panose="02040503050406030204" pitchFamily="18" charset="0"/>
            <a:ea typeface="Cambria" panose="02040503050406030204" pitchFamily="18" charset="0"/>
          </a:endParaRPr>
        </a:p>
      </dgm:t>
    </dgm:pt>
    <dgm:pt modelId="{557CC099-7F3B-4263-9369-4B696D7933CC}" type="parTrans" cxnId="{34C1A277-BA43-4AA3-B606-F73DE100B117}">
      <dgm:prSet/>
      <dgm:spPr/>
      <dgm:t>
        <a:bodyPr/>
        <a:lstStyle/>
        <a:p>
          <a:endParaRPr lang="en-IN"/>
        </a:p>
      </dgm:t>
    </dgm:pt>
    <dgm:pt modelId="{0F89B894-72B8-461E-AB41-7D23AA987848}" type="sibTrans" cxnId="{34C1A277-BA43-4AA3-B606-F73DE100B117}">
      <dgm:prSet/>
      <dgm:spPr/>
      <dgm:t>
        <a:bodyPr/>
        <a:lstStyle/>
        <a:p>
          <a:endParaRPr lang="en-IN"/>
        </a:p>
      </dgm:t>
    </dgm:pt>
    <dgm:pt modelId="{B4360DFA-9A45-43D7-A808-A3AF80156D5B}" type="pres">
      <dgm:prSet presAssocID="{58F8F32C-9CB3-4967-91E3-34A85DFC9E2D}" presName="compositeShape" presStyleCnt="0">
        <dgm:presLayoutVars>
          <dgm:dir/>
          <dgm:resizeHandles/>
        </dgm:presLayoutVars>
      </dgm:prSet>
      <dgm:spPr/>
    </dgm:pt>
    <dgm:pt modelId="{D6C00E14-A7C9-4593-9442-7DDD0C3060D5}" type="pres">
      <dgm:prSet presAssocID="{58F8F32C-9CB3-4967-91E3-34A85DFC9E2D}" presName="pyramid" presStyleLbl="node1" presStyleIdx="0" presStyleCn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DCCA0B4-E393-429E-A6A7-FFC0CA363449}" type="pres">
      <dgm:prSet presAssocID="{58F8F32C-9CB3-4967-91E3-34A85DFC9E2D}" presName="the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6D04B0F-EAB1-4372-B38D-E764EA11A006}" type="pres">
      <dgm:prSet presAssocID="{98E5D895-4F7F-4A4A-A700-282CE95BF1FA}" presName="aNode" presStyleLbl="fgAcc1" presStyleIdx="0" presStyleCnt="9">
        <dgm:presLayoutVars>
          <dgm:bulletEnabled val="1"/>
        </dgm:presLayoutVars>
      </dgm:prSet>
      <dgm:spPr/>
    </dgm:pt>
    <dgm:pt modelId="{67523248-037D-4A8E-8BFA-87F0D7475995}" type="pres">
      <dgm:prSet presAssocID="{98E5D895-4F7F-4A4A-A700-282CE95BF1FA}"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ACA5863-0EE7-4938-A982-413177B178CF}" type="pres">
      <dgm:prSet presAssocID="{B512D8AD-10D1-494A-A3EA-77EF2B05DDE5}" presName="aNode" presStyleLbl="fgAcc1" presStyleIdx="1" presStyleCnt="9">
        <dgm:presLayoutVars>
          <dgm:bulletEnabled val="1"/>
        </dgm:presLayoutVars>
      </dgm:prSet>
      <dgm:spPr/>
    </dgm:pt>
    <dgm:pt modelId="{B9408A3E-7FF5-453B-8460-496DD1BFC86D}" type="pres">
      <dgm:prSet presAssocID="{B512D8AD-10D1-494A-A3EA-77EF2B05DDE5}"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77874CD-E860-4E0E-A6BD-033A1CBC8A7E}" type="pres">
      <dgm:prSet presAssocID="{F5A1FBBB-421E-44F2-A64B-49A1C999A1C4}" presName="aNode" presStyleLbl="fgAcc1" presStyleIdx="2" presStyleCnt="9">
        <dgm:presLayoutVars>
          <dgm:bulletEnabled val="1"/>
        </dgm:presLayoutVars>
      </dgm:prSet>
      <dgm:spPr/>
    </dgm:pt>
    <dgm:pt modelId="{72B3BF3E-6B1B-4BBB-86E7-2B77D0A6B83A}" type="pres">
      <dgm:prSet presAssocID="{F5A1FBBB-421E-44F2-A64B-49A1C999A1C4}"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15A9A5C-58AE-455A-90BA-1E4F11FB6B0A}" type="pres">
      <dgm:prSet presAssocID="{09C58215-704B-4694-BD01-D017A1E8F5B4}" presName="aNode" presStyleLbl="fgAcc1" presStyleIdx="3" presStyleCnt="9">
        <dgm:presLayoutVars>
          <dgm:bulletEnabled val="1"/>
        </dgm:presLayoutVars>
      </dgm:prSet>
      <dgm:spPr/>
    </dgm:pt>
    <dgm:pt modelId="{4C992B01-EDD4-467C-8F88-485999C80D0F}" type="pres">
      <dgm:prSet presAssocID="{09C58215-704B-4694-BD01-D017A1E8F5B4}"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122F2D8-9A99-42F2-BFD9-F4268A6F74AD}" type="pres">
      <dgm:prSet presAssocID="{A49226FD-3F35-4DFC-9FF5-DF3D3234EC55}" presName="aNode" presStyleLbl="fgAcc1" presStyleIdx="4" presStyleCnt="9">
        <dgm:presLayoutVars>
          <dgm:bulletEnabled val="1"/>
        </dgm:presLayoutVars>
      </dgm:prSet>
      <dgm:spPr/>
    </dgm:pt>
    <dgm:pt modelId="{DFF189E4-67BC-4156-B043-64969FF0E79A}" type="pres">
      <dgm:prSet presAssocID="{A49226FD-3F35-4DFC-9FF5-DF3D3234EC55}"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E24908D-00F0-42B2-A726-B70C8052511A}" type="pres">
      <dgm:prSet presAssocID="{7C03F6B3-EC21-4367-8076-DC1139719A2F}" presName="aNode" presStyleLbl="fgAcc1" presStyleIdx="5" presStyleCnt="9">
        <dgm:presLayoutVars>
          <dgm:bulletEnabled val="1"/>
        </dgm:presLayoutVars>
      </dgm:prSet>
      <dgm:spPr/>
    </dgm:pt>
    <dgm:pt modelId="{F73BE031-54C0-4546-AB07-4CBDC38E945B}" type="pres">
      <dgm:prSet presAssocID="{7C03F6B3-EC21-4367-8076-DC1139719A2F}"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C4E039F-BA6E-4B18-B330-333F4B63D586}" type="pres">
      <dgm:prSet presAssocID="{3EF2ED65-B9C9-4A09-AED9-8E844A81ECB3}" presName="aNode" presStyleLbl="fgAcc1" presStyleIdx="6" presStyleCnt="9">
        <dgm:presLayoutVars>
          <dgm:bulletEnabled val="1"/>
        </dgm:presLayoutVars>
      </dgm:prSet>
      <dgm:spPr/>
    </dgm:pt>
    <dgm:pt modelId="{FCB2F982-1FC3-442B-AEFA-9EA784EB76EC}" type="pres">
      <dgm:prSet presAssocID="{3EF2ED65-B9C9-4A09-AED9-8E844A81ECB3}"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3D3AC0A-15E6-4FE8-B591-CB33E9C95B73}" type="pres">
      <dgm:prSet presAssocID="{30FCAD39-8FC4-4B60-AB00-5B99566F957D}" presName="aNode" presStyleLbl="fgAcc1" presStyleIdx="7" presStyleCnt="9">
        <dgm:presLayoutVars>
          <dgm:bulletEnabled val="1"/>
        </dgm:presLayoutVars>
      </dgm:prSet>
      <dgm:spPr/>
    </dgm:pt>
    <dgm:pt modelId="{C18A0BD5-3DAB-4234-A2EC-9A029DC2A675}" type="pres">
      <dgm:prSet presAssocID="{30FCAD39-8FC4-4B60-AB00-5B99566F957D}"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86F4FCF-CBDB-4978-A8D5-1A9DA9659E05}" type="pres">
      <dgm:prSet presAssocID="{0C6AD2F5-6DD7-4B7C-9BE8-8F99BCDA47EE}" presName="aNode" presStyleLbl="fgAcc1" presStyleIdx="8" presStyleCnt="9">
        <dgm:presLayoutVars>
          <dgm:bulletEnabled val="1"/>
        </dgm:presLayoutVars>
      </dgm:prSet>
      <dgm:spPr/>
    </dgm:pt>
    <dgm:pt modelId="{DF5C1557-11AC-4167-ABA7-4DD15FBB0AC1}" type="pres">
      <dgm:prSet presAssocID="{0C6AD2F5-6DD7-4B7C-9BE8-8F99BCDA47EE}"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Lst>
  <dgm:cxnLst>
    <dgm:cxn modelId="{BC637923-E223-4AEE-800A-63D19F14DEB7}" srcId="{58F8F32C-9CB3-4967-91E3-34A85DFC9E2D}" destId="{09C58215-704B-4694-BD01-D017A1E8F5B4}" srcOrd="3" destOrd="0" parTransId="{97682B22-D167-4035-B969-C0D107FB254D}" sibTransId="{E61C59DC-2381-4E34-9BB5-94E51673EB88}"/>
    <dgm:cxn modelId="{93B48235-8FFB-43D8-AFCE-87F8519AB8B0}" srcId="{58F8F32C-9CB3-4967-91E3-34A85DFC9E2D}" destId="{F5A1FBBB-421E-44F2-A64B-49A1C999A1C4}" srcOrd="2" destOrd="0" parTransId="{2F974E36-43EC-4ADA-AD96-68D8CDE2AC4D}" sibTransId="{77A34283-1970-41E1-AFE4-70C84E468251}"/>
    <dgm:cxn modelId="{564E3937-1905-48D2-AE05-AC72FE9B660C}" type="presOf" srcId="{98E5D895-4F7F-4A4A-A700-282CE95BF1FA}" destId="{76D04B0F-EAB1-4372-B38D-E764EA11A006}" srcOrd="0" destOrd="0" presId="urn:microsoft.com/office/officeart/2005/8/layout/pyramid2"/>
    <dgm:cxn modelId="{0F91655F-A3DB-4B12-9FBF-2684042BC352}" type="presOf" srcId="{A49226FD-3F35-4DFC-9FF5-DF3D3234EC55}" destId="{C122F2D8-9A99-42F2-BFD9-F4268A6F74AD}" srcOrd="0" destOrd="0" presId="urn:microsoft.com/office/officeart/2005/8/layout/pyramid2"/>
    <dgm:cxn modelId="{7D027C4C-0AE1-4A18-8A46-7A762940A7AF}" type="presOf" srcId="{B512D8AD-10D1-494A-A3EA-77EF2B05DDE5}" destId="{BACA5863-0EE7-4938-A982-413177B178CF}" srcOrd="0" destOrd="0" presId="urn:microsoft.com/office/officeart/2005/8/layout/pyramid2"/>
    <dgm:cxn modelId="{64FB514D-B6B7-4E0B-ABD7-4C41B45A4542}" srcId="{58F8F32C-9CB3-4967-91E3-34A85DFC9E2D}" destId="{98E5D895-4F7F-4A4A-A700-282CE95BF1FA}" srcOrd="0" destOrd="0" parTransId="{10F00C11-7FC5-485B-8724-E95C3F7E2958}" sibTransId="{FC8A892A-EFAE-45AB-9A5F-425DE9FF2DAE}"/>
    <dgm:cxn modelId="{615D1A70-B102-448D-890C-B1901844CB38}" type="presOf" srcId="{30FCAD39-8FC4-4B60-AB00-5B99566F957D}" destId="{13D3AC0A-15E6-4FE8-B591-CB33E9C95B73}" srcOrd="0" destOrd="0" presId="urn:microsoft.com/office/officeart/2005/8/layout/pyramid2"/>
    <dgm:cxn modelId="{D222C451-6EDF-473A-B56D-38F8279F049B}" type="presOf" srcId="{3EF2ED65-B9C9-4A09-AED9-8E844A81ECB3}" destId="{2C4E039F-BA6E-4B18-B330-333F4B63D586}" srcOrd="0" destOrd="0" presId="urn:microsoft.com/office/officeart/2005/8/layout/pyramid2"/>
    <dgm:cxn modelId="{34C1A277-BA43-4AA3-B606-F73DE100B117}" srcId="{58F8F32C-9CB3-4967-91E3-34A85DFC9E2D}" destId="{3EF2ED65-B9C9-4A09-AED9-8E844A81ECB3}" srcOrd="6" destOrd="0" parTransId="{557CC099-7F3B-4263-9369-4B696D7933CC}" sibTransId="{0F89B894-72B8-461E-AB41-7D23AA987848}"/>
    <dgm:cxn modelId="{FB32D17A-3CE5-4B76-B257-B236D55CF591}" srcId="{58F8F32C-9CB3-4967-91E3-34A85DFC9E2D}" destId="{30FCAD39-8FC4-4B60-AB00-5B99566F957D}" srcOrd="7" destOrd="0" parTransId="{88DE9C55-EE6A-4FAD-8DC0-4666C50F9281}" sibTransId="{DF3CA1CC-129B-4FFE-A1B0-EC3A3477721C}"/>
    <dgm:cxn modelId="{75457A85-55DB-497B-B5A7-C13B21A0511B}" srcId="{58F8F32C-9CB3-4967-91E3-34A85DFC9E2D}" destId="{B512D8AD-10D1-494A-A3EA-77EF2B05DDE5}" srcOrd="1" destOrd="0" parTransId="{9B2BDD89-CC84-4621-A5DB-03D9D47503F6}" sibTransId="{BACC98A7-C9E4-496F-BF71-99406B35E1F6}"/>
    <dgm:cxn modelId="{D98FC885-47EA-4E77-B7D2-714B68FE41A4}" srcId="{58F8F32C-9CB3-4967-91E3-34A85DFC9E2D}" destId="{0C6AD2F5-6DD7-4B7C-9BE8-8F99BCDA47EE}" srcOrd="8" destOrd="0" parTransId="{95C06C15-39F6-42D2-A55F-D77E8A8E5069}" sibTransId="{8B4FCA8D-E295-4D30-BAAA-C141830F808E}"/>
    <dgm:cxn modelId="{9AE06987-A594-4D8C-803D-907EDA47FF7A}" type="presOf" srcId="{F5A1FBBB-421E-44F2-A64B-49A1C999A1C4}" destId="{577874CD-E860-4E0E-A6BD-033A1CBC8A7E}" srcOrd="0" destOrd="0" presId="urn:microsoft.com/office/officeart/2005/8/layout/pyramid2"/>
    <dgm:cxn modelId="{FA9BFDAE-5374-4418-BF0C-BE798594B07A}" srcId="{58F8F32C-9CB3-4967-91E3-34A85DFC9E2D}" destId="{7C03F6B3-EC21-4367-8076-DC1139719A2F}" srcOrd="5" destOrd="0" parTransId="{811678E1-D687-4801-8082-108C100B9351}" sibTransId="{5904DF5A-1D68-4F93-BEF8-8E1D4A2F0401}"/>
    <dgm:cxn modelId="{2BB96CCE-7466-4DDC-8FA1-1016BD475A24}" type="presOf" srcId="{09C58215-704B-4694-BD01-D017A1E8F5B4}" destId="{015A9A5C-58AE-455A-90BA-1E4F11FB6B0A}" srcOrd="0" destOrd="0" presId="urn:microsoft.com/office/officeart/2005/8/layout/pyramid2"/>
    <dgm:cxn modelId="{97562DE5-40A5-414B-9688-C1AF379176B9}" type="presOf" srcId="{7C03F6B3-EC21-4367-8076-DC1139719A2F}" destId="{EE24908D-00F0-42B2-A726-B70C8052511A}" srcOrd="0" destOrd="0" presId="urn:microsoft.com/office/officeart/2005/8/layout/pyramid2"/>
    <dgm:cxn modelId="{EFD87AEB-D3A6-47C6-A035-0FDB53C7CF8C}" type="presOf" srcId="{0C6AD2F5-6DD7-4B7C-9BE8-8F99BCDA47EE}" destId="{586F4FCF-CBDB-4978-A8D5-1A9DA9659E05}" srcOrd="0" destOrd="0" presId="urn:microsoft.com/office/officeart/2005/8/layout/pyramid2"/>
    <dgm:cxn modelId="{7CAA0BED-621D-4038-82B2-BA0BB6342DAC}" srcId="{58F8F32C-9CB3-4967-91E3-34A85DFC9E2D}" destId="{A49226FD-3F35-4DFC-9FF5-DF3D3234EC55}" srcOrd="4" destOrd="0" parTransId="{77FA0E47-3438-4F57-8D11-DA4DB6F00DDA}" sibTransId="{CCDBF223-686A-4DA5-9546-8243AC67DD9E}"/>
    <dgm:cxn modelId="{D8B833F1-9D53-414B-9D91-55C494D4E641}" type="presOf" srcId="{58F8F32C-9CB3-4967-91E3-34A85DFC9E2D}" destId="{B4360DFA-9A45-43D7-A808-A3AF80156D5B}" srcOrd="0" destOrd="0" presId="urn:microsoft.com/office/officeart/2005/8/layout/pyramid2"/>
    <dgm:cxn modelId="{E2A5B9D8-745C-4395-8765-B314B12F9C3B}" type="presParOf" srcId="{B4360DFA-9A45-43D7-A808-A3AF80156D5B}" destId="{D6C00E14-A7C9-4593-9442-7DDD0C3060D5}" srcOrd="0" destOrd="0" presId="urn:microsoft.com/office/officeart/2005/8/layout/pyramid2"/>
    <dgm:cxn modelId="{D169F607-C16D-4691-B125-B79D6D354F35}" type="presParOf" srcId="{B4360DFA-9A45-43D7-A808-A3AF80156D5B}" destId="{ADCCA0B4-E393-429E-A6A7-FFC0CA363449}" srcOrd="1" destOrd="0" presId="urn:microsoft.com/office/officeart/2005/8/layout/pyramid2"/>
    <dgm:cxn modelId="{3E808F68-BC4B-4A53-AB86-DAB82E381C84}" type="presParOf" srcId="{ADCCA0B4-E393-429E-A6A7-FFC0CA363449}" destId="{76D04B0F-EAB1-4372-B38D-E764EA11A006}" srcOrd="0" destOrd="0" presId="urn:microsoft.com/office/officeart/2005/8/layout/pyramid2"/>
    <dgm:cxn modelId="{0748A941-3B85-4E23-AB43-16EF54F951E6}" type="presParOf" srcId="{ADCCA0B4-E393-429E-A6A7-FFC0CA363449}" destId="{67523248-037D-4A8E-8BFA-87F0D7475995}" srcOrd="1" destOrd="0" presId="urn:microsoft.com/office/officeart/2005/8/layout/pyramid2"/>
    <dgm:cxn modelId="{C17517DF-AC0E-44B6-8D61-C1BA167359EC}" type="presParOf" srcId="{ADCCA0B4-E393-429E-A6A7-FFC0CA363449}" destId="{BACA5863-0EE7-4938-A982-413177B178CF}" srcOrd="2" destOrd="0" presId="urn:microsoft.com/office/officeart/2005/8/layout/pyramid2"/>
    <dgm:cxn modelId="{04A4AE30-D71F-444E-920A-9956EE6203C6}" type="presParOf" srcId="{ADCCA0B4-E393-429E-A6A7-FFC0CA363449}" destId="{B9408A3E-7FF5-453B-8460-496DD1BFC86D}" srcOrd="3" destOrd="0" presId="urn:microsoft.com/office/officeart/2005/8/layout/pyramid2"/>
    <dgm:cxn modelId="{15158129-B490-4EEB-9C48-3FD6BB03F33A}" type="presParOf" srcId="{ADCCA0B4-E393-429E-A6A7-FFC0CA363449}" destId="{577874CD-E860-4E0E-A6BD-033A1CBC8A7E}" srcOrd="4" destOrd="0" presId="urn:microsoft.com/office/officeart/2005/8/layout/pyramid2"/>
    <dgm:cxn modelId="{0545CB16-BBA6-458F-8245-3301D4860A42}" type="presParOf" srcId="{ADCCA0B4-E393-429E-A6A7-FFC0CA363449}" destId="{72B3BF3E-6B1B-4BBB-86E7-2B77D0A6B83A}" srcOrd="5" destOrd="0" presId="urn:microsoft.com/office/officeart/2005/8/layout/pyramid2"/>
    <dgm:cxn modelId="{66ED5170-F3AD-46C4-97A4-09CEC8FC574F}" type="presParOf" srcId="{ADCCA0B4-E393-429E-A6A7-FFC0CA363449}" destId="{015A9A5C-58AE-455A-90BA-1E4F11FB6B0A}" srcOrd="6" destOrd="0" presId="urn:microsoft.com/office/officeart/2005/8/layout/pyramid2"/>
    <dgm:cxn modelId="{C6C5B22E-8B14-40B8-9503-3F58AF9E79C1}" type="presParOf" srcId="{ADCCA0B4-E393-429E-A6A7-FFC0CA363449}" destId="{4C992B01-EDD4-467C-8F88-485999C80D0F}" srcOrd="7" destOrd="0" presId="urn:microsoft.com/office/officeart/2005/8/layout/pyramid2"/>
    <dgm:cxn modelId="{E47FAC51-578B-4FD4-8BC5-2220C91EA144}" type="presParOf" srcId="{ADCCA0B4-E393-429E-A6A7-FFC0CA363449}" destId="{C122F2D8-9A99-42F2-BFD9-F4268A6F74AD}" srcOrd="8" destOrd="0" presId="urn:microsoft.com/office/officeart/2005/8/layout/pyramid2"/>
    <dgm:cxn modelId="{DF2194ED-2960-49E2-B5AA-23FB496C296A}" type="presParOf" srcId="{ADCCA0B4-E393-429E-A6A7-FFC0CA363449}" destId="{DFF189E4-67BC-4156-B043-64969FF0E79A}" srcOrd="9" destOrd="0" presId="urn:microsoft.com/office/officeart/2005/8/layout/pyramid2"/>
    <dgm:cxn modelId="{C2F16463-BD25-4B07-B7DC-E4362B308D1E}" type="presParOf" srcId="{ADCCA0B4-E393-429E-A6A7-FFC0CA363449}" destId="{EE24908D-00F0-42B2-A726-B70C8052511A}" srcOrd="10" destOrd="0" presId="urn:microsoft.com/office/officeart/2005/8/layout/pyramid2"/>
    <dgm:cxn modelId="{63CDF07B-A7C6-430E-A8C4-863CA3E3508F}" type="presParOf" srcId="{ADCCA0B4-E393-429E-A6A7-FFC0CA363449}" destId="{F73BE031-54C0-4546-AB07-4CBDC38E945B}" srcOrd="11" destOrd="0" presId="urn:microsoft.com/office/officeart/2005/8/layout/pyramid2"/>
    <dgm:cxn modelId="{93489F31-67B3-45C8-A75B-E8B0BC5962DB}" type="presParOf" srcId="{ADCCA0B4-E393-429E-A6A7-FFC0CA363449}" destId="{2C4E039F-BA6E-4B18-B330-333F4B63D586}" srcOrd="12" destOrd="0" presId="urn:microsoft.com/office/officeart/2005/8/layout/pyramid2"/>
    <dgm:cxn modelId="{91FD352B-7625-47CF-944F-C94ED203D01C}" type="presParOf" srcId="{ADCCA0B4-E393-429E-A6A7-FFC0CA363449}" destId="{FCB2F982-1FC3-442B-AEFA-9EA784EB76EC}" srcOrd="13" destOrd="0" presId="urn:microsoft.com/office/officeart/2005/8/layout/pyramid2"/>
    <dgm:cxn modelId="{EB38CF2C-DC0D-45E6-9FFC-D4FF8D60373D}" type="presParOf" srcId="{ADCCA0B4-E393-429E-A6A7-FFC0CA363449}" destId="{13D3AC0A-15E6-4FE8-B591-CB33E9C95B73}" srcOrd="14" destOrd="0" presId="urn:microsoft.com/office/officeart/2005/8/layout/pyramid2"/>
    <dgm:cxn modelId="{BF659BAC-F1F5-4C55-8C8B-2A2711E91FE9}" type="presParOf" srcId="{ADCCA0B4-E393-429E-A6A7-FFC0CA363449}" destId="{C18A0BD5-3DAB-4234-A2EC-9A029DC2A675}" srcOrd="15" destOrd="0" presId="urn:microsoft.com/office/officeart/2005/8/layout/pyramid2"/>
    <dgm:cxn modelId="{1B98F788-86D5-45ED-828F-E3E1A739D7A9}" type="presParOf" srcId="{ADCCA0B4-E393-429E-A6A7-FFC0CA363449}" destId="{586F4FCF-CBDB-4978-A8D5-1A9DA9659E05}" srcOrd="16" destOrd="0" presId="urn:microsoft.com/office/officeart/2005/8/layout/pyramid2"/>
    <dgm:cxn modelId="{7F5A58B4-6C85-4319-919F-EA1C4AC56335}" type="presParOf" srcId="{ADCCA0B4-E393-429E-A6A7-FFC0CA363449}" destId="{DF5C1557-11AC-4167-ABA7-4DD15FBB0AC1}" srcOrd="1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C7B1DE-CCF2-43E1-AB4D-46807BE7E37C}" type="doc">
      <dgm:prSet loTypeId="urn:microsoft.com/office/officeart/2005/8/layout/radial4" loCatId="relationship" qsTypeId="urn:microsoft.com/office/officeart/2005/8/quickstyle/3d1" qsCatId="3D" csTypeId="urn:microsoft.com/office/officeart/2005/8/colors/colorful5" csCatId="colorful" phldr="1"/>
      <dgm:spPr>
        <a:scene3d>
          <a:camera prst="orthographicFront">
            <a:rot lat="0" lon="0" rev="0"/>
          </a:camera>
          <a:lightRig rig="glow" dir="t">
            <a:rot lat="0" lon="0" rev="4800000"/>
          </a:lightRig>
        </a:scene3d>
      </dgm:spPr>
      <dgm:t>
        <a:bodyPr/>
        <a:lstStyle/>
        <a:p>
          <a:endParaRPr lang="en-IN"/>
        </a:p>
      </dgm:t>
    </dgm:pt>
    <dgm:pt modelId="{C6EFCEAA-060E-4A26-9AB3-EA2634B16532}">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2400" b="1">
              <a:latin typeface="Calibri" panose="020F0502020204030204" pitchFamily="34" charset="0"/>
              <a:cs typeface="Calibri" panose="020F0502020204030204" pitchFamily="34" charset="0"/>
            </a:rPr>
            <a:t>OBESITY</a:t>
          </a:r>
          <a:endParaRPr lang="en-IN" sz="2400" dirty="0"/>
        </a:p>
      </dgm:t>
    </dgm:pt>
    <dgm:pt modelId="{16A153FA-40B1-4A66-B53C-7A61753A4821}" type="parTrans" cxnId="{F66075F2-47C9-48BD-8091-8FA4AF8C70A4}">
      <dgm:prSet/>
      <dgm:spPr/>
      <dgm:t>
        <a:bodyPr/>
        <a:lstStyle/>
        <a:p>
          <a:endParaRPr lang="en-IN"/>
        </a:p>
      </dgm:t>
    </dgm:pt>
    <dgm:pt modelId="{11B17767-4435-4E16-ACCA-61E921F02540}" type="sibTrans" cxnId="{F66075F2-47C9-48BD-8091-8FA4AF8C70A4}">
      <dgm:prSet/>
      <dgm:spPr/>
      <dgm:t>
        <a:bodyPr/>
        <a:lstStyle/>
        <a:p>
          <a:endParaRPr lang="en-IN"/>
        </a:p>
      </dgm:t>
    </dgm:pt>
    <dgm:pt modelId="{74561789-29F7-4E3F-9971-D374F5B7C93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dirty="0">
              <a:latin typeface="Calibri" panose="020F0502020204030204" pitchFamily="34" charset="0"/>
              <a:cs typeface="Calibri" panose="020F0502020204030204" pitchFamily="34" charset="0"/>
            </a:rPr>
            <a:t>PHYSICAL INACTIVITY</a:t>
          </a:r>
        </a:p>
      </dgm:t>
    </dgm:pt>
    <dgm:pt modelId="{3617B0C5-E326-4F2B-BBF5-36D1EE8D4E3C}" type="parTrans" cxnId="{18DEC80F-CA68-4CFB-ABD9-8E1BDCFAA77A}">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A531ADA3-8937-4DA7-B237-5A571C812C99}" type="sibTrans" cxnId="{18DEC80F-CA68-4CFB-ABD9-8E1BDCFAA77A}">
      <dgm:prSet/>
      <dgm:spPr/>
      <dgm:t>
        <a:bodyPr/>
        <a:lstStyle/>
        <a:p>
          <a:endParaRPr lang="en-IN"/>
        </a:p>
      </dgm:t>
    </dgm:pt>
    <dgm:pt modelId="{131CA90B-B642-43CF-A4A8-282402DC6AE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a:latin typeface="Calibri" panose="020F0502020204030204" pitchFamily="34" charset="0"/>
              <a:cs typeface="Calibri" panose="020F0502020204030204" pitchFamily="34" charset="0"/>
            </a:rPr>
            <a:t>OVEREATING</a:t>
          </a:r>
          <a:endParaRPr lang="en-IN" b="1" u="none" dirty="0">
            <a:latin typeface="Calibri" panose="020F0502020204030204" pitchFamily="34" charset="0"/>
            <a:cs typeface="Calibri" panose="020F0502020204030204" pitchFamily="34" charset="0"/>
          </a:endParaRPr>
        </a:p>
      </dgm:t>
    </dgm:pt>
    <dgm:pt modelId="{45C86591-64A7-4375-A8D2-ED3A9D860C31}" type="parTrans" cxnId="{869D52F8-EB54-42E5-952B-CBAD5A73975D}">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470D262A-4066-4CDB-AF0B-5AD66F74DBE4}" type="sibTrans" cxnId="{869D52F8-EB54-42E5-952B-CBAD5A73975D}">
      <dgm:prSet/>
      <dgm:spPr/>
      <dgm:t>
        <a:bodyPr/>
        <a:lstStyle/>
        <a:p>
          <a:endParaRPr lang="en-IN"/>
        </a:p>
      </dgm:t>
    </dgm:pt>
    <dgm:pt modelId="{1F39C091-F2B2-41CF-BF4F-C0F395489EE3}">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a:latin typeface="Calibri" panose="020F0502020204030204" pitchFamily="34" charset="0"/>
              <a:cs typeface="Calibri" panose="020F0502020204030204" pitchFamily="34" charset="0"/>
            </a:rPr>
            <a:t>GENETICS</a:t>
          </a:r>
          <a:endParaRPr lang="en-IN" b="1" u="none" dirty="0">
            <a:latin typeface="Calibri" panose="020F0502020204030204" pitchFamily="34" charset="0"/>
            <a:cs typeface="Calibri" panose="020F0502020204030204" pitchFamily="34" charset="0"/>
          </a:endParaRPr>
        </a:p>
      </dgm:t>
    </dgm:pt>
    <dgm:pt modelId="{C74B4B6B-03E7-4E71-B0AD-492CFBD1701F}" type="parTrans" cxnId="{69E3E3BE-8A46-483E-A6D6-9FE1B0B5B1FA}">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E7AB9CB9-1E8B-452A-8969-45B276C0CDF2}" type="sibTrans" cxnId="{69E3E3BE-8A46-483E-A6D6-9FE1B0B5B1FA}">
      <dgm:prSet/>
      <dgm:spPr/>
      <dgm:t>
        <a:bodyPr/>
        <a:lstStyle/>
        <a:p>
          <a:endParaRPr lang="en-IN"/>
        </a:p>
      </dgm:t>
    </dgm:pt>
    <dgm:pt modelId="{442BE556-F7C6-43FD-9B0A-57E5E5DB135D}">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a:latin typeface="Calibri" panose="020F0502020204030204" pitchFamily="34" charset="0"/>
              <a:cs typeface="Calibri" panose="020F0502020204030204" pitchFamily="34" charset="0"/>
            </a:rPr>
            <a:t>FREQUENCY OF EATING</a:t>
          </a:r>
          <a:endParaRPr lang="en-IN" b="1" u="none" dirty="0">
            <a:latin typeface="Calibri" panose="020F0502020204030204" pitchFamily="34" charset="0"/>
            <a:cs typeface="Calibri" panose="020F0502020204030204" pitchFamily="34" charset="0"/>
          </a:endParaRPr>
        </a:p>
      </dgm:t>
    </dgm:pt>
    <dgm:pt modelId="{5DC125A8-CFDD-4B45-85D6-3AD2710AD16C}" type="parTrans" cxnId="{B4C28520-74EA-4699-9066-1FD69B8EF3A0}">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6D208C6F-120B-4613-9722-9A20E0B92257}" type="sibTrans" cxnId="{B4C28520-74EA-4699-9066-1FD69B8EF3A0}">
      <dgm:prSet/>
      <dgm:spPr/>
      <dgm:t>
        <a:bodyPr/>
        <a:lstStyle/>
        <a:p>
          <a:endParaRPr lang="en-IN"/>
        </a:p>
      </dgm:t>
    </dgm:pt>
    <dgm:pt modelId="{671EF265-6333-4B1A-A6E1-44408CE9D2B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a:latin typeface="Calibri" panose="020F0502020204030204" pitchFamily="34" charset="0"/>
              <a:cs typeface="Calibri" panose="020F0502020204030204" pitchFamily="34" charset="0"/>
            </a:rPr>
            <a:t>SOCIAL ISSUES</a:t>
          </a:r>
          <a:endParaRPr lang="en-IN" b="1" u="none" dirty="0">
            <a:latin typeface="Calibri" panose="020F0502020204030204" pitchFamily="34" charset="0"/>
            <a:cs typeface="Calibri" panose="020F0502020204030204" pitchFamily="34" charset="0"/>
          </a:endParaRPr>
        </a:p>
      </dgm:t>
    </dgm:pt>
    <dgm:pt modelId="{D5D4D177-8301-49BF-AC7F-E9D9BFED4A3F}" type="parTrans" cxnId="{083B357B-6BD7-4709-8A79-CD92840C5D2C}">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C2B87947-EA69-458D-9D4B-9E9CD9F006DA}" type="sibTrans" cxnId="{083B357B-6BD7-4709-8A79-CD92840C5D2C}">
      <dgm:prSet/>
      <dgm:spPr/>
      <dgm:t>
        <a:bodyPr/>
        <a:lstStyle/>
        <a:p>
          <a:endParaRPr lang="en-IN"/>
        </a:p>
      </dgm:t>
    </dgm:pt>
    <dgm:pt modelId="{A2579C2A-9327-4654-94BA-910F09C49E88}">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u="none">
              <a:latin typeface="Calibri" panose="020F0502020204030204" pitchFamily="34" charset="0"/>
              <a:cs typeface="Calibri" panose="020F0502020204030204" pitchFamily="34" charset="0"/>
            </a:rPr>
            <a:t>DISEASES</a:t>
          </a:r>
          <a:endParaRPr lang="en-IN" b="1" u="none" dirty="0">
            <a:latin typeface="Calibri" panose="020F0502020204030204" pitchFamily="34" charset="0"/>
            <a:cs typeface="Calibri" panose="020F0502020204030204" pitchFamily="34" charset="0"/>
          </a:endParaRPr>
        </a:p>
      </dgm:t>
    </dgm:pt>
    <dgm:pt modelId="{1396EAE8-5E72-46A1-9EC6-6F45FCB9EB39}" type="parTrans" cxnId="{1B75A08E-B72E-44B2-B4DD-6CA1627EFCF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90500" prstMaterial="matte">
          <a:bevelT w="127000" h="63500"/>
        </a:sp3d>
      </dgm:spPr>
      <dgm:t>
        <a:bodyPr/>
        <a:lstStyle/>
        <a:p>
          <a:endParaRPr lang="en-IN"/>
        </a:p>
      </dgm:t>
    </dgm:pt>
    <dgm:pt modelId="{1487D6F4-AE7C-4138-BC54-5AB45A88FBBA}" type="sibTrans" cxnId="{1B75A08E-B72E-44B2-B4DD-6CA1627EFCF3}">
      <dgm:prSet/>
      <dgm:spPr/>
      <dgm:t>
        <a:bodyPr/>
        <a:lstStyle/>
        <a:p>
          <a:endParaRPr lang="en-IN"/>
        </a:p>
      </dgm:t>
    </dgm:pt>
    <dgm:pt modelId="{0A3DA2C7-F9FD-4A87-80A9-EF7BA0E23555}" type="pres">
      <dgm:prSet presAssocID="{71C7B1DE-CCF2-43E1-AB4D-46807BE7E37C}" presName="cycle" presStyleCnt="0">
        <dgm:presLayoutVars>
          <dgm:chMax val="1"/>
          <dgm:dir/>
          <dgm:animLvl val="ctr"/>
          <dgm:resizeHandles val="exact"/>
        </dgm:presLayoutVars>
      </dgm:prSet>
      <dgm:spPr/>
    </dgm:pt>
    <dgm:pt modelId="{BA260BDE-1C0E-419E-BB80-36F4941FE8D5}" type="pres">
      <dgm:prSet presAssocID="{C6EFCEAA-060E-4A26-9AB3-EA2634B16532}" presName="centerShape" presStyleLbl="node0" presStyleIdx="0" presStyleCnt="1"/>
      <dgm:spPr/>
    </dgm:pt>
    <dgm:pt modelId="{D80E5604-F415-4C8B-862D-82D0B284669D}" type="pres">
      <dgm:prSet presAssocID="{3617B0C5-E326-4F2B-BBF5-36D1EE8D4E3C}" presName="parTrans" presStyleLbl="bgSibTrans2D1" presStyleIdx="0" presStyleCnt="6"/>
      <dgm:spPr/>
    </dgm:pt>
    <dgm:pt modelId="{8006DFFB-7403-4DBA-BD14-D4C9D8EA298D}" type="pres">
      <dgm:prSet presAssocID="{74561789-29F7-4E3F-9971-D374F5B7C93E}" presName="node" presStyleLbl="node1" presStyleIdx="0" presStyleCnt="6">
        <dgm:presLayoutVars>
          <dgm:bulletEnabled val="1"/>
        </dgm:presLayoutVars>
      </dgm:prSet>
      <dgm:spPr/>
    </dgm:pt>
    <dgm:pt modelId="{83643EA3-AA6E-4E30-BAB3-5D743F375578}" type="pres">
      <dgm:prSet presAssocID="{45C86591-64A7-4375-A8D2-ED3A9D860C31}" presName="parTrans" presStyleLbl="bgSibTrans2D1" presStyleIdx="1" presStyleCnt="6"/>
      <dgm:spPr/>
    </dgm:pt>
    <dgm:pt modelId="{D053368D-2838-4C53-B26A-625B53149415}" type="pres">
      <dgm:prSet presAssocID="{131CA90B-B642-43CF-A4A8-282402DC6AE5}" presName="node" presStyleLbl="node1" presStyleIdx="1" presStyleCnt="6">
        <dgm:presLayoutVars>
          <dgm:bulletEnabled val="1"/>
        </dgm:presLayoutVars>
      </dgm:prSet>
      <dgm:spPr/>
    </dgm:pt>
    <dgm:pt modelId="{90E3F8A4-55B8-4B2E-B893-DE45163DE1BF}" type="pres">
      <dgm:prSet presAssocID="{C74B4B6B-03E7-4E71-B0AD-492CFBD1701F}" presName="parTrans" presStyleLbl="bgSibTrans2D1" presStyleIdx="2" presStyleCnt="6"/>
      <dgm:spPr/>
    </dgm:pt>
    <dgm:pt modelId="{6C1D1E43-7C01-4316-A909-B54CAA461611}" type="pres">
      <dgm:prSet presAssocID="{1F39C091-F2B2-41CF-BF4F-C0F395489EE3}" presName="node" presStyleLbl="node1" presStyleIdx="2" presStyleCnt="6">
        <dgm:presLayoutVars>
          <dgm:bulletEnabled val="1"/>
        </dgm:presLayoutVars>
      </dgm:prSet>
      <dgm:spPr/>
    </dgm:pt>
    <dgm:pt modelId="{60DA38D1-169C-4FFF-AE40-C7337279DB00}" type="pres">
      <dgm:prSet presAssocID="{5DC125A8-CFDD-4B45-85D6-3AD2710AD16C}" presName="parTrans" presStyleLbl="bgSibTrans2D1" presStyleIdx="3" presStyleCnt="6"/>
      <dgm:spPr/>
    </dgm:pt>
    <dgm:pt modelId="{F9E78871-7D2A-4E29-AFB2-E9305C30E0DE}" type="pres">
      <dgm:prSet presAssocID="{442BE556-F7C6-43FD-9B0A-57E5E5DB135D}" presName="node" presStyleLbl="node1" presStyleIdx="3" presStyleCnt="6">
        <dgm:presLayoutVars>
          <dgm:bulletEnabled val="1"/>
        </dgm:presLayoutVars>
      </dgm:prSet>
      <dgm:spPr/>
    </dgm:pt>
    <dgm:pt modelId="{E3F3A9B6-A03C-4A85-BAE9-4606DC74FBDA}" type="pres">
      <dgm:prSet presAssocID="{D5D4D177-8301-49BF-AC7F-E9D9BFED4A3F}" presName="parTrans" presStyleLbl="bgSibTrans2D1" presStyleIdx="4" presStyleCnt="6"/>
      <dgm:spPr/>
    </dgm:pt>
    <dgm:pt modelId="{D7FDA9A2-A9CC-457D-841E-77EFDEC88801}" type="pres">
      <dgm:prSet presAssocID="{671EF265-6333-4B1A-A6E1-44408CE9D2B1}" presName="node" presStyleLbl="node1" presStyleIdx="4" presStyleCnt="6">
        <dgm:presLayoutVars>
          <dgm:bulletEnabled val="1"/>
        </dgm:presLayoutVars>
      </dgm:prSet>
      <dgm:spPr/>
    </dgm:pt>
    <dgm:pt modelId="{E2457626-C3D5-45EE-A9FC-59974AAABA9A}" type="pres">
      <dgm:prSet presAssocID="{1396EAE8-5E72-46A1-9EC6-6F45FCB9EB39}" presName="parTrans" presStyleLbl="bgSibTrans2D1" presStyleIdx="5" presStyleCnt="6"/>
      <dgm:spPr/>
    </dgm:pt>
    <dgm:pt modelId="{9C63A500-7AA8-48B0-AD74-A708F0CA8115}" type="pres">
      <dgm:prSet presAssocID="{A2579C2A-9327-4654-94BA-910F09C49E88}" presName="node" presStyleLbl="node1" presStyleIdx="5" presStyleCnt="6">
        <dgm:presLayoutVars>
          <dgm:bulletEnabled val="1"/>
        </dgm:presLayoutVars>
      </dgm:prSet>
      <dgm:spPr/>
    </dgm:pt>
  </dgm:ptLst>
  <dgm:cxnLst>
    <dgm:cxn modelId="{44057306-5D41-4966-9819-D62E35099A11}" type="presOf" srcId="{3617B0C5-E326-4F2B-BBF5-36D1EE8D4E3C}" destId="{D80E5604-F415-4C8B-862D-82D0B284669D}" srcOrd="0" destOrd="0" presId="urn:microsoft.com/office/officeart/2005/8/layout/radial4"/>
    <dgm:cxn modelId="{18DEC80F-CA68-4CFB-ABD9-8E1BDCFAA77A}" srcId="{C6EFCEAA-060E-4A26-9AB3-EA2634B16532}" destId="{74561789-29F7-4E3F-9971-D374F5B7C93E}" srcOrd="0" destOrd="0" parTransId="{3617B0C5-E326-4F2B-BBF5-36D1EE8D4E3C}" sibTransId="{A531ADA3-8937-4DA7-B237-5A571C812C99}"/>
    <dgm:cxn modelId="{1D0A3D18-DF62-423E-825C-90D23FA0BAE3}" type="presOf" srcId="{C74B4B6B-03E7-4E71-B0AD-492CFBD1701F}" destId="{90E3F8A4-55B8-4B2E-B893-DE45163DE1BF}" srcOrd="0" destOrd="0" presId="urn:microsoft.com/office/officeart/2005/8/layout/radial4"/>
    <dgm:cxn modelId="{C1013A19-BD58-4CBE-8237-536F78259705}" type="presOf" srcId="{71C7B1DE-CCF2-43E1-AB4D-46807BE7E37C}" destId="{0A3DA2C7-F9FD-4A87-80A9-EF7BA0E23555}" srcOrd="0" destOrd="0" presId="urn:microsoft.com/office/officeart/2005/8/layout/radial4"/>
    <dgm:cxn modelId="{B4C28520-74EA-4699-9066-1FD69B8EF3A0}" srcId="{C6EFCEAA-060E-4A26-9AB3-EA2634B16532}" destId="{442BE556-F7C6-43FD-9B0A-57E5E5DB135D}" srcOrd="3" destOrd="0" parTransId="{5DC125A8-CFDD-4B45-85D6-3AD2710AD16C}" sibTransId="{6D208C6F-120B-4613-9722-9A20E0B92257}"/>
    <dgm:cxn modelId="{3E089823-78DD-4247-8C87-33AA2C61AEBA}" type="presOf" srcId="{131CA90B-B642-43CF-A4A8-282402DC6AE5}" destId="{D053368D-2838-4C53-B26A-625B53149415}" srcOrd="0" destOrd="0" presId="urn:microsoft.com/office/officeart/2005/8/layout/radial4"/>
    <dgm:cxn modelId="{F850462C-FCD4-4714-BD25-6BB1E7D75579}" type="presOf" srcId="{45C86591-64A7-4375-A8D2-ED3A9D860C31}" destId="{83643EA3-AA6E-4E30-BAB3-5D743F375578}" srcOrd="0" destOrd="0" presId="urn:microsoft.com/office/officeart/2005/8/layout/radial4"/>
    <dgm:cxn modelId="{7349224C-2D2D-43C4-8504-7DAACFCD1E07}" type="presOf" srcId="{A2579C2A-9327-4654-94BA-910F09C49E88}" destId="{9C63A500-7AA8-48B0-AD74-A708F0CA8115}" srcOrd="0" destOrd="0" presId="urn:microsoft.com/office/officeart/2005/8/layout/radial4"/>
    <dgm:cxn modelId="{42BB376E-9EB5-416D-94F3-2183BE605110}" type="presOf" srcId="{74561789-29F7-4E3F-9971-D374F5B7C93E}" destId="{8006DFFB-7403-4DBA-BD14-D4C9D8EA298D}" srcOrd="0" destOrd="0" presId="urn:microsoft.com/office/officeart/2005/8/layout/radial4"/>
    <dgm:cxn modelId="{083B357B-6BD7-4709-8A79-CD92840C5D2C}" srcId="{C6EFCEAA-060E-4A26-9AB3-EA2634B16532}" destId="{671EF265-6333-4B1A-A6E1-44408CE9D2B1}" srcOrd="4" destOrd="0" parTransId="{D5D4D177-8301-49BF-AC7F-E9D9BFED4A3F}" sibTransId="{C2B87947-EA69-458D-9D4B-9E9CD9F006DA}"/>
    <dgm:cxn modelId="{1B75A08E-B72E-44B2-B4DD-6CA1627EFCF3}" srcId="{C6EFCEAA-060E-4A26-9AB3-EA2634B16532}" destId="{A2579C2A-9327-4654-94BA-910F09C49E88}" srcOrd="5" destOrd="0" parTransId="{1396EAE8-5E72-46A1-9EC6-6F45FCB9EB39}" sibTransId="{1487D6F4-AE7C-4138-BC54-5AB45A88FBBA}"/>
    <dgm:cxn modelId="{ADF6E496-F99C-47C9-83BD-AA831AC540AB}" type="presOf" srcId="{D5D4D177-8301-49BF-AC7F-E9D9BFED4A3F}" destId="{E3F3A9B6-A03C-4A85-BAE9-4606DC74FBDA}" srcOrd="0" destOrd="0" presId="urn:microsoft.com/office/officeart/2005/8/layout/radial4"/>
    <dgm:cxn modelId="{8301E6A4-FA50-41CF-804A-C8B25E2F507E}" type="presOf" srcId="{1F39C091-F2B2-41CF-BF4F-C0F395489EE3}" destId="{6C1D1E43-7C01-4316-A909-B54CAA461611}" srcOrd="0" destOrd="0" presId="urn:microsoft.com/office/officeart/2005/8/layout/radial4"/>
    <dgm:cxn modelId="{B1B050AC-8369-41FC-B519-F7049A193688}" type="presOf" srcId="{442BE556-F7C6-43FD-9B0A-57E5E5DB135D}" destId="{F9E78871-7D2A-4E29-AFB2-E9305C30E0DE}" srcOrd="0" destOrd="0" presId="urn:microsoft.com/office/officeart/2005/8/layout/radial4"/>
    <dgm:cxn modelId="{69E3E3BE-8A46-483E-A6D6-9FE1B0B5B1FA}" srcId="{C6EFCEAA-060E-4A26-9AB3-EA2634B16532}" destId="{1F39C091-F2B2-41CF-BF4F-C0F395489EE3}" srcOrd="2" destOrd="0" parTransId="{C74B4B6B-03E7-4E71-B0AD-492CFBD1701F}" sibTransId="{E7AB9CB9-1E8B-452A-8969-45B276C0CDF2}"/>
    <dgm:cxn modelId="{C39C39D5-736C-4F1A-8A42-B493AF30EC24}" type="presOf" srcId="{5DC125A8-CFDD-4B45-85D6-3AD2710AD16C}" destId="{60DA38D1-169C-4FFF-AE40-C7337279DB00}" srcOrd="0" destOrd="0" presId="urn:microsoft.com/office/officeart/2005/8/layout/radial4"/>
    <dgm:cxn modelId="{D396D5DD-3867-48C3-92D3-42C33A15DD5E}" type="presOf" srcId="{671EF265-6333-4B1A-A6E1-44408CE9D2B1}" destId="{D7FDA9A2-A9CC-457D-841E-77EFDEC88801}" srcOrd="0" destOrd="0" presId="urn:microsoft.com/office/officeart/2005/8/layout/radial4"/>
    <dgm:cxn modelId="{F84020E2-7419-408C-A46A-F767D45100A9}" type="presOf" srcId="{1396EAE8-5E72-46A1-9EC6-6F45FCB9EB39}" destId="{E2457626-C3D5-45EE-A9FC-59974AAABA9A}" srcOrd="0" destOrd="0" presId="urn:microsoft.com/office/officeart/2005/8/layout/radial4"/>
    <dgm:cxn modelId="{BFAFB4E2-8404-4D33-AD90-20F8C062A520}" type="presOf" srcId="{C6EFCEAA-060E-4A26-9AB3-EA2634B16532}" destId="{BA260BDE-1C0E-419E-BB80-36F4941FE8D5}" srcOrd="0" destOrd="0" presId="urn:microsoft.com/office/officeart/2005/8/layout/radial4"/>
    <dgm:cxn modelId="{F66075F2-47C9-48BD-8091-8FA4AF8C70A4}" srcId="{71C7B1DE-CCF2-43E1-AB4D-46807BE7E37C}" destId="{C6EFCEAA-060E-4A26-9AB3-EA2634B16532}" srcOrd="0" destOrd="0" parTransId="{16A153FA-40B1-4A66-B53C-7A61753A4821}" sibTransId="{11B17767-4435-4E16-ACCA-61E921F02540}"/>
    <dgm:cxn modelId="{869D52F8-EB54-42E5-952B-CBAD5A73975D}" srcId="{C6EFCEAA-060E-4A26-9AB3-EA2634B16532}" destId="{131CA90B-B642-43CF-A4A8-282402DC6AE5}" srcOrd="1" destOrd="0" parTransId="{45C86591-64A7-4375-A8D2-ED3A9D860C31}" sibTransId="{470D262A-4066-4CDB-AF0B-5AD66F74DBE4}"/>
    <dgm:cxn modelId="{AB7484FA-5E35-481D-A851-0B0857437011}" type="presParOf" srcId="{0A3DA2C7-F9FD-4A87-80A9-EF7BA0E23555}" destId="{BA260BDE-1C0E-419E-BB80-36F4941FE8D5}" srcOrd="0" destOrd="0" presId="urn:microsoft.com/office/officeart/2005/8/layout/radial4"/>
    <dgm:cxn modelId="{3553F5B4-B1B9-47A2-9F3E-AD6C8C951A37}" type="presParOf" srcId="{0A3DA2C7-F9FD-4A87-80A9-EF7BA0E23555}" destId="{D80E5604-F415-4C8B-862D-82D0B284669D}" srcOrd="1" destOrd="0" presId="urn:microsoft.com/office/officeart/2005/8/layout/radial4"/>
    <dgm:cxn modelId="{D38C784A-6406-48E9-B06A-0EE268F146DD}" type="presParOf" srcId="{0A3DA2C7-F9FD-4A87-80A9-EF7BA0E23555}" destId="{8006DFFB-7403-4DBA-BD14-D4C9D8EA298D}" srcOrd="2" destOrd="0" presId="urn:microsoft.com/office/officeart/2005/8/layout/radial4"/>
    <dgm:cxn modelId="{CC85ABFA-2CCB-4363-B883-E5A959FCA0BE}" type="presParOf" srcId="{0A3DA2C7-F9FD-4A87-80A9-EF7BA0E23555}" destId="{83643EA3-AA6E-4E30-BAB3-5D743F375578}" srcOrd="3" destOrd="0" presId="urn:microsoft.com/office/officeart/2005/8/layout/radial4"/>
    <dgm:cxn modelId="{0521AD8C-78F8-4DD3-8998-A0F103A8D64B}" type="presParOf" srcId="{0A3DA2C7-F9FD-4A87-80A9-EF7BA0E23555}" destId="{D053368D-2838-4C53-B26A-625B53149415}" srcOrd="4" destOrd="0" presId="urn:microsoft.com/office/officeart/2005/8/layout/radial4"/>
    <dgm:cxn modelId="{433240E8-397A-4DC2-9BCC-AC7AD1C79EF5}" type="presParOf" srcId="{0A3DA2C7-F9FD-4A87-80A9-EF7BA0E23555}" destId="{90E3F8A4-55B8-4B2E-B893-DE45163DE1BF}" srcOrd="5" destOrd="0" presId="urn:microsoft.com/office/officeart/2005/8/layout/radial4"/>
    <dgm:cxn modelId="{01FEC7F8-6E91-4CEB-AE14-CBC6F51EA89B}" type="presParOf" srcId="{0A3DA2C7-F9FD-4A87-80A9-EF7BA0E23555}" destId="{6C1D1E43-7C01-4316-A909-B54CAA461611}" srcOrd="6" destOrd="0" presId="urn:microsoft.com/office/officeart/2005/8/layout/radial4"/>
    <dgm:cxn modelId="{ADE7DA49-E0D4-40E7-9695-A1ED15355943}" type="presParOf" srcId="{0A3DA2C7-F9FD-4A87-80A9-EF7BA0E23555}" destId="{60DA38D1-169C-4FFF-AE40-C7337279DB00}" srcOrd="7" destOrd="0" presId="urn:microsoft.com/office/officeart/2005/8/layout/radial4"/>
    <dgm:cxn modelId="{1B00474D-E1DF-429D-869F-F74646853926}" type="presParOf" srcId="{0A3DA2C7-F9FD-4A87-80A9-EF7BA0E23555}" destId="{F9E78871-7D2A-4E29-AFB2-E9305C30E0DE}" srcOrd="8" destOrd="0" presId="urn:microsoft.com/office/officeart/2005/8/layout/radial4"/>
    <dgm:cxn modelId="{2617E4B8-21BA-4FFD-AC4F-B29D4942915F}" type="presParOf" srcId="{0A3DA2C7-F9FD-4A87-80A9-EF7BA0E23555}" destId="{E3F3A9B6-A03C-4A85-BAE9-4606DC74FBDA}" srcOrd="9" destOrd="0" presId="urn:microsoft.com/office/officeart/2005/8/layout/radial4"/>
    <dgm:cxn modelId="{2604A23B-F592-45D1-81E5-ADDE4D92F77D}" type="presParOf" srcId="{0A3DA2C7-F9FD-4A87-80A9-EF7BA0E23555}" destId="{D7FDA9A2-A9CC-457D-841E-77EFDEC88801}" srcOrd="10" destOrd="0" presId="urn:microsoft.com/office/officeart/2005/8/layout/radial4"/>
    <dgm:cxn modelId="{A2CE2D2C-77D7-4329-9B64-63C03CF9E6B4}" type="presParOf" srcId="{0A3DA2C7-F9FD-4A87-80A9-EF7BA0E23555}" destId="{E2457626-C3D5-45EE-A9FC-59974AAABA9A}" srcOrd="11" destOrd="0" presId="urn:microsoft.com/office/officeart/2005/8/layout/radial4"/>
    <dgm:cxn modelId="{734DED04-E07D-4ACF-ACF7-11618BE95061}" type="presParOf" srcId="{0A3DA2C7-F9FD-4A87-80A9-EF7BA0E23555}" destId="{9C63A500-7AA8-48B0-AD74-A708F0CA8115}"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F6C89F-4DF9-47A6-B57C-2F8D82467F89}" type="doc">
      <dgm:prSet loTypeId="urn:microsoft.com/office/officeart/2005/8/layout/hList1" loCatId="list" qsTypeId="urn:microsoft.com/office/officeart/2005/8/quickstyle/3d2" qsCatId="3D" csTypeId="urn:microsoft.com/office/officeart/2005/8/colors/colorful4" csCatId="colorful" phldr="1"/>
      <dgm:spPr>
        <a:scene3d>
          <a:camera prst="orthographicFront">
            <a:rot lat="0" lon="0" rev="0"/>
          </a:camera>
          <a:lightRig rig="glow" dir="t">
            <a:rot lat="0" lon="0" rev="14100000"/>
          </a:lightRig>
        </a:scene3d>
      </dgm:spPr>
      <dgm:t>
        <a:bodyPr/>
        <a:lstStyle/>
        <a:p>
          <a:endParaRPr lang="en-IN"/>
        </a:p>
      </dgm:t>
    </dgm:pt>
    <dgm:pt modelId="{2149BEDF-68B7-4DD4-9EAB-B9FF4A92C656}">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According to first method</a:t>
          </a:r>
          <a:endParaRPr lang="en-IN" dirty="0">
            <a:latin typeface="Cambria" panose="02040503050406030204" pitchFamily="18" charset="0"/>
            <a:ea typeface="Cambria" panose="02040503050406030204" pitchFamily="18" charset="0"/>
          </a:endParaRPr>
        </a:p>
      </dgm:t>
    </dgm:pt>
    <dgm:pt modelId="{6F04AA75-4AE0-4860-A3C7-711091A57FDD}" type="parTrans" cxnId="{6B63E736-2457-434D-BCBF-0224BF94030D}">
      <dgm:prSet/>
      <dgm:spPr/>
      <dgm:t>
        <a:bodyPr/>
        <a:lstStyle/>
        <a:p>
          <a:endParaRPr lang="en-IN"/>
        </a:p>
      </dgm:t>
    </dgm:pt>
    <dgm:pt modelId="{7FDF9806-AA29-4479-92EF-896216CE3E64}" type="sibTrans" cxnId="{6B63E736-2457-434D-BCBF-0224BF94030D}">
      <dgm:prSet/>
      <dgm:spPr/>
      <dgm:t>
        <a:bodyPr/>
        <a:lstStyle/>
        <a:p>
          <a:endParaRPr lang="en-IN"/>
        </a:p>
      </dgm:t>
    </dgm:pt>
    <dgm:pt modelId="{EAECB8B0-F918-4007-ABE5-4BA988E0E07E}">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Just by observing</a:t>
          </a:r>
          <a:endParaRPr lang="en-IN" dirty="0">
            <a:latin typeface="Cambria" panose="02040503050406030204" pitchFamily="18" charset="0"/>
            <a:ea typeface="Cambria" panose="02040503050406030204" pitchFamily="18" charset="0"/>
          </a:endParaRPr>
        </a:p>
      </dgm:t>
    </dgm:pt>
    <dgm:pt modelId="{E012E6DA-3F72-477E-A225-0F2766369EB0}" type="parTrans" cxnId="{72624BA0-8300-4B01-B56A-F897125B54EF}">
      <dgm:prSet/>
      <dgm:spPr/>
      <dgm:t>
        <a:bodyPr/>
        <a:lstStyle/>
        <a:p>
          <a:endParaRPr lang="en-IN"/>
        </a:p>
      </dgm:t>
    </dgm:pt>
    <dgm:pt modelId="{D81B2060-7C90-47F6-9AF1-F8AC2E10402C}" type="sibTrans" cxnId="{72624BA0-8300-4B01-B56A-F897125B54EF}">
      <dgm:prSet/>
      <dgm:spPr/>
      <dgm:t>
        <a:bodyPr/>
        <a:lstStyle/>
        <a:p>
          <a:endParaRPr lang="en-IN"/>
        </a:p>
      </dgm:t>
    </dgm:pt>
    <dgm:pt modelId="{CFDDCFB8-D9FA-427D-BAA6-AF7D2D2D04F3}">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According to second method</a:t>
          </a:r>
          <a:endParaRPr lang="en-IN" dirty="0">
            <a:latin typeface="Cambria" panose="02040503050406030204" pitchFamily="18" charset="0"/>
            <a:ea typeface="Cambria" panose="02040503050406030204" pitchFamily="18" charset="0"/>
          </a:endParaRPr>
        </a:p>
      </dgm:t>
    </dgm:pt>
    <dgm:pt modelId="{0304F688-A691-4944-834E-D79B526A1A23}" type="parTrans" cxnId="{C35DE37D-7EFF-4E06-AB3B-DBFEE973C881}">
      <dgm:prSet/>
      <dgm:spPr/>
      <dgm:t>
        <a:bodyPr/>
        <a:lstStyle/>
        <a:p>
          <a:endParaRPr lang="en-IN"/>
        </a:p>
      </dgm:t>
    </dgm:pt>
    <dgm:pt modelId="{12028784-52C2-46B5-89F6-206773057BFA}" type="sibTrans" cxnId="{C35DE37D-7EFF-4E06-AB3B-DBFEE973C881}">
      <dgm:prSet/>
      <dgm:spPr/>
      <dgm:t>
        <a:bodyPr/>
        <a:lstStyle/>
        <a:p>
          <a:endParaRPr lang="en-IN"/>
        </a:p>
      </dgm:t>
    </dgm:pt>
    <dgm:pt modelId="{AB29F4CB-B91C-41A7-B77F-624ACD5BF5F4}">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Height and Weight chart</a:t>
          </a:r>
          <a:endParaRPr lang="en-IN" dirty="0">
            <a:latin typeface="Cambria" panose="02040503050406030204" pitchFamily="18" charset="0"/>
            <a:ea typeface="Cambria" panose="02040503050406030204" pitchFamily="18" charset="0"/>
          </a:endParaRPr>
        </a:p>
      </dgm:t>
    </dgm:pt>
    <dgm:pt modelId="{D56F4973-6D4F-48BA-887A-65A0675C01B9}" type="parTrans" cxnId="{8AC4FC8A-0D3F-4CB9-94BC-63BF1194F522}">
      <dgm:prSet/>
      <dgm:spPr/>
      <dgm:t>
        <a:bodyPr/>
        <a:lstStyle/>
        <a:p>
          <a:endParaRPr lang="en-IN"/>
        </a:p>
      </dgm:t>
    </dgm:pt>
    <dgm:pt modelId="{7E0F71CC-8F3D-400C-8790-64B428FE7496}" type="sibTrans" cxnId="{8AC4FC8A-0D3F-4CB9-94BC-63BF1194F522}">
      <dgm:prSet/>
      <dgm:spPr/>
      <dgm:t>
        <a:bodyPr/>
        <a:lstStyle/>
        <a:p>
          <a:endParaRPr lang="en-IN"/>
        </a:p>
      </dgm:t>
    </dgm:pt>
    <dgm:pt modelId="{423C99F6-6F34-4CFA-A4F7-D7C9B300AD81}">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According to third method</a:t>
          </a:r>
          <a:endParaRPr lang="en-IN" dirty="0">
            <a:latin typeface="Cambria" panose="02040503050406030204" pitchFamily="18" charset="0"/>
            <a:ea typeface="Cambria" panose="02040503050406030204" pitchFamily="18" charset="0"/>
          </a:endParaRPr>
        </a:p>
      </dgm:t>
    </dgm:pt>
    <dgm:pt modelId="{591616C9-1EEE-4847-BA4B-09F274340817}" type="parTrans" cxnId="{289316C1-4AF1-4717-B205-633C2337ECB6}">
      <dgm:prSet/>
      <dgm:spPr/>
      <dgm:t>
        <a:bodyPr/>
        <a:lstStyle/>
        <a:p>
          <a:endParaRPr lang="en-IN"/>
        </a:p>
      </dgm:t>
    </dgm:pt>
    <dgm:pt modelId="{C30DE25E-8ACE-4CF0-B24B-FBB5F09A1B01}" type="sibTrans" cxnId="{289316C1-4AF1-4717-B205-633C2337ECB6}">
      <dgm:prSet/>
      <dgm:spPr/>
      <dgm:t>
        <a:bodyPr/>
        <a:lstStyle/>
        <a:p>
          <a:endParaRPr lang="en-IN"/>
        </a:p>
      </dgm:t>
    </dgm:pt>
    <dgm:pt modelId="{8C6215E4-EE26-4E69-9F87-D614261FF7C7}">
      <dgm:prSe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a:latin typeface="Cambria" panose="02040503050406030204" pitchFamily="18" charset="0"/>
              <a:ea typeface="Cambria" panose="02040503050406030204" pitchFamily="18" charset="0"/>
            </a:rPr>
            <a:t>The body fat percentage is calculated</a:t>
          </a:r>
          <a:endParaRPr lang="en-IN" dirty="0">
            <a:latin typeface="Cambria" panose="02040503050406030204" pitchFamily="18" charset="0"/>
            <a:ea typeface="Cambria" panose="02040503050406030204" pitchFamily="18" charset="0"/>
          </a:endParaRPr>
        </a:p>
      </dgm:t>
    </dgm:pt>
    <dgm:pt modelId="{2ED0F525-9360-48F4-9E79-FA6B72B220D2}" type="parTrans" cxnId="{51BEB05D-F271-4B4F-AAC1-B38833094AA0}">
      <dgm:prSet/>
      <dgm:spPr/>
      <dgm:t>
        <a:bodyPr/>
        <a:lstStyle/>
        <a:p>
          <a:endParaRPr lang="en-IN"/>
        </a:p>
      </dgm:t>
    </dgm:pt>
    <dgm:pt modelId="{D58544EC-93A3-4BF8-9D74-153E9BE9CF8E}" type="sibTrans" cxnId="{51BEB05D-F271-4B4F-AAC1-B38833094AA0}">
      <dgm:prSet/>
      <dgm:spPr/>
      <dgm:t>
        <a:bodyPr/>
        <a:lstStyle/>
        <a:p>
          <a:endParaRPr lang="en-IN"/>
        </a:p>
      </dgm:t>
    </dgm:pt>
    <dgm:pt modelId="{63690A8A-FFEB-4721-8017-84C3CFC58FFF}" type="pres">
      <dgm:prSet presAssocID="{74F6C89F-4DF9-47A6-B57C-2F8D82467F89}" presName="Name0" presStyleCnt="0">
        <dgm:presLayoutVars>
          <dgm:dir/>
          <dgm:animLvl val="lvl"/>
          <dgm:resizeHandles val="exact"/>
        </dgm:presLayoutVars>
      </dgm:prSet>
      <dgm:spPr/>
    </dgm:pt>
    <dgm:pt modelId="{4539C159-0D60-4542-960B-114B345DD97F}" type="pres">
      <dgm:prSet presAssocID="{2149BEDF-68B7-4DD4-9EAB-B9FF4A92C656}" presName="composite" presStyleCnt="0"/>
      <dgm:spPr>
        <a:ln>
          <a:noFill/>
        </a:ln>
        <a:effectLst/>
        <a:scene3d>
          <a:camera prst="orthographicFront">
            <a:rot lat="0" lon="0" rev="0"/>
          </a:camera>
          <a:lightRig rig="glow" dir="t">
            <a:rot lat="0" lon="0" rev="14100000"/>
          </a:lightRig>
        </a:scene3d>
        <a:sp3d prstMaterial="softEdge">
          <a:bevelT w="127000" prst="artDeco"/>
        </a:sp3d>
      </dgm:spPr>
    </dgm:pt>
    <dgm:pt modelId="{0ECFE5C0-EB9F-4F01-BA82-66A24B4689D9}" type="pres">
      <dgm:prSet presAssocID="{2149BEDF-68B7-4DD4-9EAB-B9FF4A92C656}" presName="parTx" presStyleLbl="alignNode1" presStyleIdx="0" presStyleCnt="3">
        <dgm:presLayoutVars>
          <dgm:chMax val="0"/>
          <dgm:chPref val="0"/>
          <dgm:bulletEnabled val="1"/>
        </dgm:presLayoutVars>
      </dgm:prSet>
      <dgm:spPr/>
    </dgm:pt>
    <dgm:pt modelId="{C88BEF5E-51BF-4D0E-8B8E-3144D66878B8}" type="pres">
      <dgm:prSet presAssocID="{2149BEDF-68B7-4DD4-9EAB-B9FF4A92C656}" presName="desTx" presStyleLbl="alignAccFollowNode1" presStyleIdx="0" presStyleCnt="3">
        <dgm:presLayoutVars>
          <dgm:bulletEnabled val="1"/>
        </dgm:presLayoutVars>
      </dgm:prSet>
      <dgm:spPr/>
    </dgm:pt>
    <dgm:pt modelId="{CBA052D8-1C13-4EF2-AA8C-BF42E841B5DB}" type="pres">
      <dgm:prSet presAssocID="{7FDF9806-AA29-4479-92EF-896216CE3E64}" presNam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94AC4A7D-8D53-4FEF-B06E-96E63D8F4F0D}" type="pres">
      <dgm:prSet presAssocID="{CFDDCFB8-D9FA-427D-BAA6-AF7D2D2D04F3}" presName="composite" presStyleCnt="0"/>
      <dgm:spPr>
        <a:ln>
          <a:noFill/>
        </a:ln>
        <a:effectLst/>
        <a:scene3d>
          <a:camera prst="orthographicFront">
            <a:rot lat="0" lon="0" rev="0"/>
          </a:camera>
          <a:lightRig rig="glow" dir="t">
            <a:rot lat="0" lon="0" rev="14100000"/>
          </a:lightRig>
        </a:scene3d>
        <a:sp3d prstMaterial="softEdge">
          <a:bevelT w="127000" prst="artDeco"/>
        </a:sp3d>
      </dgm:spPr>
    </dgm:pt>
    <dgm:pt modelId="{6EEBA6BF-4148-4899-8CBE-13922039B78C}" type="pres">
      <dgm:prSet presAssocID="{CFDDCFB8-D9FA-427D-BAA6-AF7D2D2D04F3}" presName="parTx" presStyleLbl="alignNode1" presStyleIdx="1" presStyleCnt="3">
        <dgm:presLayoutVars>
          <dgm:chMax val="0"/>
          <dgm:chPref val="0"/>
          <dgm:bulletEnabled val="1"/>
        </dgm:presLayoutVars>
      </dgm:prSet>
      <dgm:spPr/>
    </dgm:pt>
    <dgm:pt modelId="{9DBFEA54-734C-4116-83C0-CC4BFC011F5C}" type="pres">
      <dgm:prSet presAssocID="{CFDDCFB8-D9FA-427D-BAA6-AF7D2D2D04F3}" presName="desTx" presStyleLbl="alignAccFollowNode1" presStyleIdx="1" presStyleCnt="3">
        <dgm:presLayoutVars>
          <dgm:bulletEnabled val="1"/>
        </dgm:presLayoutVars>
      </dgm:prSet>
      <dgm:spPr/>
    </dgm:pt>
    <dgm:pt modelId="{D1552477-61C1-4253-83FD-CAF3D7836C9F}" type="pres">
      <dgm:prSet presAssocID="{12028784-52C2-46B5-89F6-206773057BFA}" presNam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3A00E567-A4DD-4536-9D50-1C05D7E1CEE0}" type="pres">
      <dgm:prSet presAssocID="{423C99F6-6F34-4CFA-A4F7-D7C9B300AD81}" presName="composite" presStyleCnt="0"/>
      <dgm:spPr>
        <a:ln>
          <a:noFill/>
        </a:ln>
        <a:effectLst/>
        <a:scene3d>
          <a:camera prst="orthographicFront">
            <a:rot lat="0" lon="0" rev="0"/>
          </a:camera>
          <a:lightRig rig="glow" dir="t">
            <a:rot lat="0" lon="0" rev="14100000"/>
          </a:lightRig>
        </a:scene3d>
        <a:sp3d prstMaterial="softEdge">
          <a:bevelT w="127000" prst="artDeco"/>
        </a:sp3d>
      </dgm:spPr>
    </dgm:pt>
    <dgm:pt modelId="{05D04AA3-97A8-4239-980D-0DF133DEBE15}" type="pres">
      <dgm:prSet presAssocID="{423C99F6-6F34-4CFA-A4F7-D7C9B300AD81}" presName="parTx" presStyleLbl="alignNode1" presStyleIdx="2" presStyleCnt="3">
        <dgm:presLayoutVars>
          <dgm:chMax val="0"/>
          <dgm:chPref val="0"/>
          <dgm:bulletEnabled val="1"/>
        </dgm:presLayoutVars>
      </dgm:prSet>
      <dgm:spPr/>
    </dgm:pt>
    <dgm:pt modelId="{AFA5CAA8-4AE8-4013-8FE9-BB3718BDA766}" type="pres">
      <dgm:prSet presAssocID="{423C99F6-6F34-4CFA-A4F7-D7C9B300AD81}" presName="desTx" presStyleLbl="alignAccFollowNode1" presStyleIdx="2" presStyleCnt="3">
        <dgm:presLayoutVars>
          <dgm:bulletEnabled val="1"/>
        </dgm:presLayoutVars>
      </dgm:prSet>
      <dgm:spPr/>
    </dgm:pt>
  </dgm:ptLst>
  <dgm:cxnLst>
    <dgm:cxn modelId="{41DCD31D-9920-48B4-85E3-B267775459DA}" type="presOf" srcId="{AB29F4CB-B91C-41A7-B77F-624ACD5BF5F4}" destId="{9DBFEA54-734C-4116-83C0-CC4BFC011F5C}" srcOrd="0" destOrd="0" presId="urn:microsoft.com/office/officeart/2005/8/layout/hList1"/>
    <dgm:cxn modelId="{6B63E736-2457-434D-BCBF-0224BF94030D}" srcId="{74F6C89F-4DF9-47A6-B57C-2F8D82467F89}" destId="{2149BEDF-68B7-4DD4-9EAB-B9FF4A92C656}" srcOrd="0" destOrd="0" parTransId="{6F04AA75-4AE0-4860-A3C7-711091A57FDD}" sibTransId="{7FDF9806-AA29-4479-92EF-896216CE3E64}"/>
    <dgm:cxn modelId="{51BEB05D-F271-4B4F-AAC1-B38833094AA0}" srcId="{423C99F6-6F34-4CFA-A4F7-D7C9B300AD81}" destId="{8C6215E4-EE26-4E69-9F87-D614261FF7C7}" srcOrd="0" destOrd="0" parTransId="{2ED0F525-9360-48F4-9E79-FA6B72B220D2}" sibTransId="{D58544EC-93A3-4BF8-9D74-153E9BE9CF8E}"/>
    <dgm:cxn modelId="{A4234F44-E777-4F22-A06D-801B3A19671E}" type="presOf" srcId="{423C99F6-6F34-4CFA-A4F7-D7C9B300AD81}" destId="{05D04AA3-97A8-4239-980D-0DF133DEBE15}" srcOrd="0" destOrd="0" presId="urn:microsoft.com/office/officeart/2005/8/layout/hList1"/>
    <dgm:cxn modelId="{D31B6276-00AD-433B-9C87-F5ECD8C6AB8D}" type="presOf" srcId="{EAECB8B0-F918-4007-ABE5-4BA988E0E07E}" destId="{C88BEF5E-51BF-4D0E-8B8E-3144D66878B8}" srcOrd="0" destOrd="0" presId="urn:microsoft.com/office/officeart/2005/8/layout/hList1"/>
    <dgm:cxn modelId="{C35DE37D-7EFF-4E06-AB3B-DBFEE973C881}" srcId="{74F6C89F-4DF9-47A6-B57C-2F8D82467F89}" destId="{CFDDCFB8-D9FA-427D-BAA6-AF7D2D2D04F3}" srcOrd="1" destOrd="0" parTransId="{0304F688-A691-4944-834E-D79B526A1A23}" sibTransId="{12028784-52C2-46B5-89F6-206773057BFA}"/>
    <dgm:cxn modelId="{8AC4FC8A-0D3F-4CB9-94BC-63BF1194F522}" srcId="{CFDDCFB8-D9FA-427D-BAA6-AF7D2D2D04F3}" destId="{AB29F4CB-B91C-41A7-B77F-624ACD5BF5F4}" srcOrd="0" destOrd="0" parTransId="{D56F4973-6D4F-48BA-887A-65A0675C01B9}" sibTransId="{7E0F71CC-8F3D-400C-8790-64B428FE7496}"/>
    <dgm:cxn modelId="{72624BA0-8300-4B01-B56A-F897125B54EF}" srcId="{2149BEDF-68B7-4DD4-9EAB-B9FF4A92C656}" destId="{EAECB8B0-F918-4007-ABE5-4BA988E0E07E}" srcOrd="0" destOrd="0" parTransId="{E012E6DA-3F72-477E-A225-0F2766369EB0}" sibTransId="{D81B2060-7C90-47F6-9AF1-F8AC2E10402C}"/>
    <dgm:cxn modelId="{8F7747A9-2142-4EA5-8688-2E7B55F1E19F}" type="presOf" srcId="{8C6215E4-EE26-4E69-9F87-D614261FF7C7}" destId="{AFA5CAA8-4AE8-4013-8FE9-BB3718BDA766}" srcOrd="0" destOrd="0" presId="urn:microsoft.com/office/officeart/2005/8/layout/hList1"/>
    <dgm:cxn modelId="{289316C1-4AF1-4717-B205-633C2337ECB6}" srcId="{74F6C89F-4DF9-47A6-B57C-2F8D82467F89}" destId="{423C99F6-6F34-4CFA-A4F7-D7C9B300AD81}" srcOrd="2" destOrd="0" parTransId="{591616C9-1EEE-4847-BA4B-09F274340817}" sibTransId="{C30DE25E-8ACE-4CF0-B24B-FBB5F09A1B01}"/>
    <dgm:cxn modelId="{21FB84F4-F402-4837-829F-F32B5D50606B}" type="presOf" srcId="{CFDDCFB8-D9FA-427D-BAA6-AF7D2D2D04F3}" destId="{6EEBA6BF-4148-4899-8CBE-13922039B78C}" srcOrd="0" destOrd="0" presId="urn:microsoft.com/office/officeart/2005/8/layout/hList1"/>
    <dgm:cxn modelId="{232B13FF-9718-44C8-9CB9-F8C41E9530D8}" type="presOf" srcId="{74F6C89F-4DF9-47A6-B57C-2F8D82467F89}" destId="{63690A8A-FFEB-4721-8017-84C3CFC58FFF}" srcOrd="0" destOrd="0" presId="urn:microsoft.com/office/officeart/2005/8/layout/hList1"/>
    <dgm:cxn modelId="{A229CCFF-EAA1-4BE6-A3F7-1DA9F540C0AD}" type="presOf" srcId="{2149BEDF-68B7-4DD4-9EAB-B9FF4A92C656}" destId="{0ECFE5C0-EB9F-4F01-BA82-66A24B4689D9}" srcOrd="0" destOrd="0" presId="urn:microsoft.com/office/officeart/2005/8/layout/hList1"/>
    <dgm:cxn modelId="{815FD022-9B3C-42AF-A624-C0CE29C905DA}" type="presParOf" srcId="{63690A8A-FFEB-4721-8017-84C3CFC58FFF}" destId="{4539C159-0D60-4542-960B-114B345DD97F}" srcOrd="0" destOrd="0" presId="urn:microsoft.com/office/officeart/2005/8/layout/hList1"/>
    <dgm:cxn modelId="{CB771F14-CFF4-41CB-9E08-C8BFE611EB10}" type="presParOf" srcId="{4539C159-0D60-4542-960B-114B345DD97F}" destId="{0ECFE5C0-EB9F-4F01-BA82-66A24B4689D9}" srcOrd="0" destOrd="0" presId="urn:microsoft.com/office/officeart/2005/8/layout/hList1"/>
    <dgm:cxn modelId="{38283935-AD17-49A8-A2E6-11BCE270319B}" type="presParOf" srcId="{4539C159-0D60-4542-960B-114B345DD97F}" destId="{C88BEF5E-51BF-4D0E-8B8E-3144D66878B8}" srcOrd="1" destOrd="0" presId="urn:microsoft.com/office/officeart/2005/8/layout/hList1"/>
    <dgm:cxn modelId="{68E6C740-CB01-4DB0-BEB2-2E52A1FD8D8A}" type="presParOf" srcId="{63690A8A-FFEB-4721-8017-84C3CFC58FFF}" destId="{CBA052D8-1C13-4EF2-AA8C-BF42E841B5DB}" srcOrd="1" destOrd="0" presId="urn:microsoft.com/office/officeart/2005/8/layout/hList1"/>
    <dgm:cxn modelId="{F606F18E-3E16-4241-86FA-3D7606B23CEC}" type="presParOf" srcId="{63690A8A-FFEB-4721-8017-84C3CFC58FFF}" destId="{94AC4A7D-8D53-4FEF-B06E-96E63D8F4F0D}" srcOrd="2" destOrd="0" presId="urn:microsoft.com/office/officeart/2005/8/layout/hList1"/>
    <dgm:cxn modelId="{F359542B-7296-45E7-BFC5-421AD0BD016F}" type="presParOf" srcId="{94AC4A7D-8D53-4FEF-B06E-96E63D8F4F0D}" destId="{6EEBA6BF-4148-4899-8CBE-13922039B78C}" srcOrd="0" destOrd="0" presId="urn:microsoft.com/office/officeart/2005/8/layout/hList1"/>
    <dgm:cxn modelId="{55D2E25C-7044-44CD-A94F-390C9EFFD84F}" type="presParOf" srcId="{94AC4A7D-8D53-4FEF-B06E-96E63D8F4F0D}" destId="{9DBFEA54-734C-4116-83C0-CC4BFC011F5C}" srcOrd="1" destOrd="0" presId="urn:microsoft.com/office/officeart/2005/8/layout/hList1"/>
    <dgm:cxn modelId="{4BC5C9E1-D32F-419D-B20B-DAC893EF5E73}" type="presParOf" srcId="{63690A8A-FFEB-4721-8017-84C3CFC58FFF}" destId="{D1552477-61C1-4253-83FD-CAF3D7836C9F}" srcOrd="3" destOrd="0" presId="urn:microsoft.com/office/officeart/2005/8/layout/hList1"/>
    <dgm:cxn modelId="{7A09E72E-0140-4560-9D02-F3FF81CC6E83}" type="presParOf" srcId="{63690A8A-FFEB-4721-8017-84C3CFC58FFF}" destId="{3A00E567-A4DD-4536-9D50-1C05D7E1CEE0}" srcOrd="4" destOrd="0" presId="urn:microsoft.com/office/officeart/2005/8/layout/hList1"/>
    <dgm:cxn modelId="{67C4E5C3-628C-4D34-B3D5-1772A6DF0CAE}" type="presParOf" srcId="{3A00E567-A4DD-4536-9D50-1C05D7E1CEE0}" destId="{05D04AA3-97A8-4239-980D-0DF133DEBE15}" srcOrd="0" destOrd="0" presId="urn:microsoft.com/office/officeart/2005/8/layout/hList1"/>
    <dgm:cxn modelId="{9E241158-DC49-421F-9B27-8FC2BB77DBA4}" type="presParOf" srcId="{3A00E567-A4DD-4536-9D50-1C05D7E1CEE0}" destId="{AFA5CAA8-4AE8-4013-8FE9-BB3718BDA76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2649D2-F68A-4D5E-BC84-5DD0B8A4AA55}" type="doc">
      <dgm:prSet loTypeId="urn:microsoft.com/office/officeart/2008/layout/BendingPictureCaptionList" loCatId="picture" qsTypeId="urn:microsoft.com/office/officeart/2005/8/quickstyle/simple1" qsCatId="simple" csTypeId="urn:microsoft.com/office/officeart/2005/8/colors/colorful4" csCatId="colorful" phldr="1"/>
      <dgm:spPr>
        <a:scene3d>
          <a:camera prst="orthographicFront">
            <a:rot lat="0" lon="0" rev="0"/>
          </a:camera>
          <a:lightRig rig="glow" dir="t">
            <a:rot lat="0" lon="0" rev="4800000"/>
          </a:lightRig>
        </a:scene3d>
      </dgm:spPr>
      <dgm:t>
        <a:bodyPr/>
        <a:lstStyle/>
        <a:p>
          <a:endParaRPr lang="en-IN"/>
        </a:p>
      </dgm:t>
    </dgm:pt>
    <dgm:pt modelId="{4608B487-8DAF-41AE-9018-2B7368139A8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libri" panose="020F0502020204030204" pitchFamily="34" charset="0"/>
              <a:cs typeface="Calibri" panose="020F0502020204030204" pitchFamily="34" charset="0"/>
            </a:rPr>
            <a:t>VAJRASANA</a:t>
          </a:r>
          <a:endParaRPr lang="en-IN" dirty="0"/>
        </a:p>
      </dgm:t>
    </dgm:pt>
    <dgm:pt modelId="{594EFE2F-4687-46E2-AB0C-B8914B7AF89B}" type="parTrans" cxnId="{B65C4C60-57A0-43F0-9CE3-0E3BD5AC1613}">
      <dgm:prSet/>
      <dgm:spPr/>
      <dgm:t>
        <a:bodyPr/>
        <a:lstStyle/>
        <a:p>
          <a:endParaRPr lang="en-IN"/>
        </a:p>
      </dgm:t>
    </dgm:pt>
    <dgm:pt modelId="{B68F76BD-4A14-4939-B9DE-770959EAB6C0}" type="sibTrans" cxnId="{B65C4C60-57A0-43F0-9CE3-0E3BD5AC1613}">
      <dgm:prSet/>
      <dgm:spPr/>
      <dgm:t>
        <a:bodyPr/>
        <a:lstStyle/>
        <a:p>
          <a:endParaRPr lang="en-IN"/>
        </a:p>
      </dgm:t>
    </dgm:pt>
    <dgm:pt modelId="{AA27378F-AAA4-49CC-98B0-887704F64DF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libri" panose="020F0502020204030204" pitchFamily="34" charset="0"/>
              <a:cs typeface="Calibri" panose="020F0502020204030204" pitchFamily="34" charset="0"/>
            </a:rPr>
            <a:t>PADA HASTASANA</a:t>
          </a:r>
          <a:endParaRPr lang="en-IN" dirty="0"/>
        </a:p>
      </dgm:t>
    </dgm:pt>
    <dgm:pt modelId="{C739C733-3032-49B9-957D-CC9A45D75C15}" type="parTrans" cxnId="{74CC3AB1-8D8A-4562-8260-9A071CBD5942}">
      <dgm:prSet/>
      <dgm:spPr/>
      <dgm:t>
        <a:bodyPr/>
        <a:lstStyle/>
        <a:p>
          <a:endParaRPr lang="en-IN"/>
        </a:p>
      </dgm:t>
    </dgm:pt>
    <dgm:pt modelId="{CCE09B72-F8AF-43A4-9E08-49A216E66D8F}" type="sibTrans" cxnId="{74CC3AB1-8D8A-4562-8260-9A071CBD5942}">
      <dgm:prSet/>
      <dgm:spPr/>
      <dgm:t>
        <a:bodyPr/>
        <a:lstStyle/>
        <a:p>
          <a:endParaRPr lang="en-IN"/>
        </a:p>
      </dgm:t>
    </dgm:pt>
    <dgm:pt modelId="{4F3F2A50-6C92-4C0F-ADC6-D4C997AB56A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a:latin typeface="Calibri" panose="020F0502020204030204" pitchFamily="34" charset="0"/>
              <a:cs typeface="Calibri" panose="020F0502020204030204" pitchFamily="34" charset="0"/>
            </a:rPr>
            <a:t>URDHVA HASTASANA</a:t>
          </a:r>
          <a:endParaRPr lang="en-IN" b="1" dirty="0">
            <a:latin typeface="Calibri" panose="020F0502020204030204" pitchFamily="34" charset="0"/>
            <a:cs typeface="Calibri" panose="020F0502020204030204" pitchFamily="34" charset="0"/>
          </a:endParaRPr>
        </a:p>
      </dgm:t>
    </dgm:pt>
    <dgm:pt modelId="{A2A41F15-7B6E-4071-9574-D22DF526DCEF}" type="parTrans" cxnId="{8902F66F-5FB5-44FD-98A8-CFE615C31493}">
      <dgm:prSet/>
      <dgm:spPr/>
      <dgm:t>
        <a:bodyPr/>
        <a:lstStyle/>
        <a:p>
          <a:endParaRPr lang="en-IN"/>
        </a:p>
      </dgm:t>
    </dgm:pt>
    <dgm:pt modelId="{AB78BE9B-60B0-403B-8CE4-D18BCCC449CD}" type="sibTrans" cxnId="{8902F66F-5FB5-44FD-98A8-CFE615C31493}">
      <dgm:prSet/>
      <dgm:spPr/>
      <dgm:t>
        <a:bodyPr/>
        <a:lstStyle/>
        <a:p>
          <a:endParaRPr lang="en-IN"/>
        </a:p>
      </dgm:t>
    </dgm:pt>
    <dgm:pt modelId="{FD92AC9A-3FD6-4B60-B0A4-30D92CC3E476}">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a:latin typeface="Calibri" panose="020F0502020204030204" pitchFamily="34" charset="0"/>
              <a:cs typeface="Calibri" panose="020F0502020204030204" pitchFamily="34" charset="0"/>
            </a:rPr>
            <a:t>TRIKONASANA</a:t>
          </a:r>
          <a:endParaRPr lang="en-IN" b="1" dirty="0">
            <a:latin typeface="Calibri" panose="020F0502020204030204" pitchFamily="34" charset="0"/>
            <a:cs typeface="Calibri" panose="020F0502020204030204" pitchFamily="34" charset="0"/>
          </a:endParaRPr>
        </a:p>
      </dgm:t>
    </dgm:pt>
    <dgm:pt modelId="{414D834C-7B7A-4243-AD11-77011182CAA4}" type="parTrans" cxnId="{1C8196EF-B043-4C82-A19B-84DE64E9E581}">
      <dgm:prSet/>
      <dgm:spPr/>
      <dgm:t>
        <a:bodyPr/>
        <a:lstStyle/>
        <a:p>
          <a:endParaRPr lang="en-IN"/>
        </a:p>
      </dgm:t>
    </dgm:pt>
    <dgm:pt modelId="{E8261C69-2727-4262-8E17-A5B52929D44C}" type="sibTrans" cxnId="{1C8196EF-B043-4C82-A19B-84DE64E9E581}">
      <dgm:prSet/>
      <dgm:spPr/>
      <dgm:t>
        <a:bodyPr/>
        <a:lstStyle/>
        <a:p>
          <a:endParaRPr lang="en-IN"/>
        </a:p>
      </dgm:t>
    </dgm:pt>
    <dgm:pt modelId="{313364AD-101D-425B-AE36-ADCCA27EC80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Clr>
              <a:srgbClr val="000000"/>
            </a:buClr>
            <a:buSzTx/>
            <a:buFont typeface="Arial"/>
            <a:buNone/>
          </a:pPr>
          <a:r>
            <a:rPr lang="en-IN" b="1">
              <a:latin typeface="Calibri" panose="020F0502020204030204" pitchFamily="34" charset="0"/>
              <a:cs typeface="Calibri" panose="020F0502020204030204" pitchFamily="34" charset="0"/>
            </a:rPr>
            <a:t>ARDHMATSEYENDRASANA</a:t>
          </a:r>
          <a:endParaRPr lang="en-IN" b="1" dirty="0">
            <a:latin typeface="Calibri" panose="020F0502020204030204" pitchFamily="34" charset="0"/>
            <a:cs typeface="Calibri" panose="020F0502020204030204" pitchFamily="34" charset="0"/>
          </a:endParaRPr>
        </a:p>
      </dgm:t>
    </dgm:pt>
    <dgm:pt modelId="{2620A922-E267-4345-ACFE-83F99F63770D}" type="parTrans" cxnId="{E0774E3A-A902-45EF-B378-0EAB3B0A6552}">
      <dgm:prSet/>
      <dgm:spPr/>
      <dgm:t>
        <a:bodyPr/>
        <a:lstStyle/>
        <a:p>
          <a:endParaRPr lang="en-IN"/>
        </a:p>
      </dgm:t>
    </dgm:pt>
    <dgm:pt modelId="{A6EED85E-CD09-48FD-8E3F-538E4C393F37}" type="sibTrans" cxnId="{E0774E3A-A902-45EF-B378-0EAB3B0A6552}">
      <dgm:prSet/>
      <dgm:spPr/>
      <dgm:t>
        <a:bodyPr/>
        <a:lstStyle/>
        <a:p>
          <a:endParaRPr lang="en-IN"/>
        </a:p>
      </dgm:t>
    </dgm:pt>
    <dgm:pt modelId="{8E096A8F-CF7D-4C22-AB29-6E5672D413A1}" type="pres">
      <dgm:prSet presAssocID="{862649D2-F68A-4D5E-BC84-5DD0B8A4AA55}" presName="Name0" presStyleCnt="0">
        <dgm:presLayoutVars>
          <dgm:dir/>
          <dgm:resizeHandles val="exact"/>
        </dgm:presLayoutVars>
      </dgm:prSet>
      <dgm:spPr/>
    </dgm:pt>
    <dgm:pt modelId="{58496095-E7E7-4E23-84E3-D646DA0A3952}" type="pres">
      <dgm:prSet presAssocID="{4608B487-8DAF-41AE-9018-2B7368139A87}"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876613A-17CA-4D7D-9F1A-92F89E0559EB}" type="pres">
      <dgm:prSet presAssocID="{4608B487-8DAF-41AE-9018-2B7368139A87}" presName="rect1"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A69FF03-AAFA-4B4B-95D1-823A0B487BB1}" type="pres">
      <dgm:prSet presAssocID="{4608B487-8DAF-41AE-9018-2B7368139A87}" presName="wedgeRectCallout1" presStyleLbl="node1" presStyleIdx="0" presStyleCnt="5">
        <dgm:presLayoutVars>
          <dgm:bulletEnabled val="1"/>
        </dgm:presLayoutVars>
      </dgm:prSet>
      <dgm:spPr/>
    </dgm:pt>
    <dgm:pt modelId="{D36C745A-F871-4964-A845-09D8DFF8770F}" type="pres">
      <dgm:prSet presAssocID="{B68F76BD-4A14-4939-B9DE-770959EAB6C0}"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E99E37DE-2BCB-487F-9954-D0A5CA252B9D}" type="pres">
      <dgm:prSet presAssocID="{AA27378F-AAA4-49CC-98B0-887704F64DF1}"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2A17C09-85FE-4BFB-A302-5DCC7AA4A09A}" type="pres">
      <dgm:prSet presAssocID="{AA27378F-AAA4-49CC-98B0-887704F64DF1}"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4000" b="-44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B2768E7-F9C3-4D08-8607-4D3C0738DF1F}" type="pres">
      <dgm:prSet presAssocID="{AA27378F-AAA4-49CC-98B0-887704F64DF1}" presName="wedgeRectCallout1" presStyleLbl="node1" presStyleIdx="1" presStyleCnt="5">
        <dgm:presLayoutVars>
          <dgm:bulletEnabled val="1"/>
        </dgm:presLayoutVars>
      </dgm:prSet>
      <dgm:spPr/>
    </dgm:pt>
    <dgm:pt modelId="{1541F0D2-5E00-4E06-ADB6-9C0088C4BD0B}" type="pres">
      <dgm:prSet presAssocID="{CCE09B72-F8AF-43A4-9E08-49A216E66D8F}"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AF7A1A9-EB75-48C6-965B-EDB8FE8EBE74}" type="pres">
      <dgm:prSet presAssocID="{4F3F2A50-6C92-4C0F-ADC6-D4C997AB56AE}"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7F09B93-6AE7-4253-BA17-A13AD643DA9B}" type="pres">
      <dgm:prSet presAssocID="{4F3F2A50-6C92-4C0F-ADC6-D4C997AB56AE}" presName="rect1"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55E31A3-BAA8-40FF-A10D-90B1F5F60B2E}" type="pres">
      <dgm:prSet presAssocID="{4F3F2A50-6C92-4C0F-ADC6-D4C997AB56AE}" presName="wedgeRectCallout1" presStyleLbl="node1" presStyleIdx="2" presStyleCnt="5">
        <dgm:presLayoutVars>
          <dgm:bulletEnabled val="1"/>
        </dgm:presLayoutVars>
      </dgm:prSet>
      <dgm:spPr/>
    </dgm:pt>
    <dgm:pt modelId="{C8DAD3FF-B049-4451-8162-CC95E7C41A1F}" type="pres">
      <dgm:prSet presAssocID="{AB78BE9B-60B0-403B-8CE4-D18BCCC449CD}"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6422BE0-772C-496F-A1F7-ABFCAB276AA1}" type="pres">
      <dgm:prSet presAssocID="{FD92AC9A-3FD6-4B60-B0A4-30D92CC3E476}"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48855AC6-8BEE-4022-93B9-935C7B0BE309}" type="pres">
      <dgm:prSet presAssocID="{FD92AC9A-3FD6-4B60-B0A4-30D92CC3E476}" presName="rect1" presStyleLbl="b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6000" b="-6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9A8DA16-DA76-42A9-A6D2-4A82507AA22E}" type="pres">
      <dgm:prSet presAssocID="{FD92AC9A-3FD6-4B60-B0A4-30D92CC3E476}" presName="wedgeRectCallout1" presStyleLbl="node1" presStyleIdx="3" presStyleCnt="5">
        <dgm:presLayoutVars>
          <dgm:bulletEnabled val="1"/>
        </dgm:presLayoutVars>
      </dgm:prSet>
      <dgm:spPr/>
    </dgm:pt>
    <dgm:pt modelId="{499FFB7D-8780-46F7-9B16-52088B11F57F}" type="pres">
      <dgm:prSet presAssocID="{E8261C69-2727-4262-8E17-A5B52929D44C}" presName="sibTrans"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8208389-5103-4834-81E5-E160A965573C}" type="pres">
      <dgm:prSet presAssocID="{313364AD-101D-425B-AE36-ADCCA27EC801}" presName="composit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D21ADF1-3CA2-4389-A58A-C9907C4B395E}" type="pres">
      <dgm:prSet presAssocID="{313364AD-101D-425B-AE36-ADCCA27EC801}" presName="rect1" presStyleLbl="b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CCE962B-C7B2-4431-AFDB-88093E73C2B1}" type="pres">
      <dgm:prSet presAssocID="{313364AD-101D-425B-AE36-ADCCA27EC801}" presName="wedgeRectCallout1" presStyleLbl="node1" presStyleIdx="4" presStyleCnt="5">
        <dgm:presLayoutVars>
          <dgm:bulletEnabled val="1"/>
        </dgm:presLayoutVars>
      </dgm:prSet>
      <dgm:spPr/>
    </dgm:pt>
  </dgm:ptLst>
  <dgm:cxnLst>
    <dgm:cxn modelId="{11C7A910-5294-4F8D-B98E-86D262DD0ED4}" type="presOf" srcId="{313364AD-101D-425B-AE36-ADCCA27EC801}" destId="{0CCE962B-C7B2-4431-AFDB-88093E73C2B1}" srcOrd="0" destOrd="0" presId="urn:microsoft.com/office/officeart/2008/layout/BendingPictureCaptionList"/>
    <dgm:cxn modelId="{58F6A22E-C507-4B74-B8B7-370EEEF888ED}" type="presOf" srcId="{4F3F2A50-6C92-4C0F-ADC6-D4C997AB56AE}" destId="{955E31A3-BAA8-40FF-A10D-90B1F5F60B2E}" srcOrd="0" destOrd="0" presId="urn:microsoft.com/office/officeart/2008/layout/BendingPictureCaptionList"/>
    <dgm:cxn modelId="{E0774E3A-A902-45EF-B378-0EAB3B0A6552}" srcId="{862649D2-F68A-4D5E-BC84-5DD0B8A4AA55}" destId="{313364AD-101D-425B-AE36-ADCCA27EC801}" srcOrd="4" destOrd="0" parTransId="{2620A922-E267-4345-ACFE-83F99F63770D}" sibTransId="{A6EED85E-CD09-48FD-8E3F-538E4C393F37}"/>
    <dgm:cxn modelId="{B65C4C60-57A0-43F0-9CE3-0E3BD5AC1613}" srcId="{862649D2-F68A-4D5E-BC84-5DD0B8A4AA55}" destId="{4608B487-8DAF-41AE-9018-2B7368139A87}" srcOrd="0" destOrd="0" parTransId="{594EFE2F-4687-46E2-AB0C-B8914B7AF89B}" sibTransId="{B68F76BD-4A14-4939-B9DE-770959EAB6C0}"/>
    <dgm:cxn modelId="{8902F66F-5FB5-44FD-98A8-CFE615C31493}" srcId="{862649D2-F68A-4D5E-BC84-5DD0B8A4AA55}" destId="{4F3F2A50-6C92-4C0F-ADC6-D4C997AB56AE}" srcOrd="2" destOrd="0" parTransId="{A2A41F15-7B6E-4071-9574-D22DF526DCEF}" sibTransId="{AB78BE9B-60B0-403B-8CE4-D18BCCC449CD}"/>
    <dgm:cxn modelId="{85A6B0A6-5D77-41FA-9E22-1114F6A5EAF2}" type="presOf" srcId="{FD92AC9A-3FD6-4B60-B0A4-30D92CC3E476}" destId="{F9A8DA16-DA76-42A9-A6D2-4A82507AA22E}" srcOrd="0" destOrd="0" presId="urn:microsoft.com/office/officeart/2008/layout/BendingPictureCaptionList"/>
    <dgm:cxn modelId="{74CC3AB1-8D8A-4562-8260-9A071CBD5942}" srcId="{862649D2-F68A-4D5E-BC84-5DD0B8A4AA55}" destId="{AA27378F-AAA4-49CC-98B0-887704F64DF1}" srcOrd="1" destOrd="0" parTransId="{C739C733-3032-49B9-957D-CC9A45D75C15}" sibTransId="{CCE09B72-F8AF-43A4-9E08-49A216E66D8F}"/>
    <dgm:cxn modelId="{58EF24B2-66BC-4A13-8309-99598C5407E2}" type="presOf" srcId="{4608B487-8DAF-41AE-9018-2B7368139A87}" destId="{FA69FF03-AAFA-4B4B-95D1-823A0B487BB1}" srcOrd="0" destOrd="0" presId="urn:microsoft.com/office/officeart/2008/layout/BendingPictureCaptionList"/>
    <dgm:cxn modelId="{1565C1B4-5855-483F-987B-9C3E4FE45A20}" type="presOf" srcId="{862649D2-F68A-4D5E-BC84-5DD0B8A4AA55}" destId="{8E096A8F-CF7D-4C22-AB29-6E5672D413A1}" srcOrd="0" destOrd="0" presId="urn:microsoft.com/office/officeart/2008/layout/BendingPictureCaptionList"/>
    <dgm:cxn modelId="{86DC2CD9-C457-41D1-8B0A-0EB8D33F68AF}" type="presOf" srcId="{AA27378F-AAA4-49CC-98B0-887704F64DF1}" destId="{0B2768E7-F9C3-4D08-8607-4D3C0738DF1F}" srcOrd="0" destOrd="0" presId="urn:microsoft.com/office/officeart/2008/layout/BendingPictureCaptionList"/>
    <dgm:cxn modelId="{1C8196EF-B043-4C82-A19B-84DE64E9E581}" srcId="{862649D2-F68A-4D5E-BC84-5DD0B8A4AA55}" destId="{FD92AC9A-3FD6-4B60-B0A4-30D92CC3E476}" srcOrd="3" destOrd="0" parTransId="{414D834C-7B7A-4243-AD11-77011182CAA4}" sibTransId="{E8261C69-2727-4262-8E17-A5B52929D44C}"/>
    <dgm:cxn modelId="{4DAB9CD4-2109-4FB7-BB9A-3181F433E0E1}" type="presParOf" srcId="{8E096A8F-CF7D-4C22-AB29-6E5672D413A1}" destId="{58496095-E7E7-4E23-84E3-D646DA0A3952}" srcOrd="0" destOrd="0" presId="urn:microsoft.com/office/officeart/2008/layout/BendingPictureCaptionList"/>
    <dgm:cxn modelId="{75A7EC98-BA9C-412A-8134-DA02896FB6F1}" type="presParOf" srcId="{58496095-E7E7-4E23-84E3-D646DA0A3952}" destId="{7876613A-17CA-4D7D-9F1A-92F89E0559EB}" srcOrd="0" destOrd="0" presId="urn:microsoft.com/office/officeart/2008/layout/BendingPictureCaptionList"/>
    <dgm:cxn modelId="{C7AF7F3D-562B-4EEB-8F1D-653C4B5009F9}" type="presParOf" srcId="{58496095-E7E7-4E23-84E3-D646DA0A3952}" destId="{FA69FF03-AAFA-4B4B-95D1-823A0B487BB1}" srcOrd="1" destOrd="0" presId="urn:microsoft.com/office/officeart/2008/layout/BendingPictureCaptionList"/>
    <dgm:cxn modelId="{6EC8BA57-8BF6-401E-B89C-8765E241AAC4}" type="presParOf" srcId="{8E096A8F-CF7D-4C22-AB29-6E5672D413A1}" destId="{D36C745A-F871-4964-A845-09D8DFF8770F}" srcOrd="1" destOrd="0" presId="urn:microsoft.com/office/officeart/2008/layout/BendingPictureCaptionList"/>
    <dgm:cxn modelId="{47A6168F-7DF9-42CE-A26F-A9F38B632EC3}" type="presParOf" srcId="{8E096A8F-CF7D-4C22-AB29-6E5672D413A1}" destId="{E99E37DE-2BCB-487F-9954-D0A5CA252B9D}" srcOrd="2" destOrd="0" presId="urn:microsoft.com/office/officeart/2008/layout/BendingPictureCaptionList"/>
    <dgm:cxn modelId="{0C9EF06E-8AE8-4C7E-AD0D-83A8BBBAA698}" type="presParOf" srcId="{E99E37DE-2BCB-487F-9954-D0A5CA252B9D}" destId="{92A17C09-85FE-4BFB-A302-5DCC7AA4A09A}" srcOrd="0" destOrd="0" presId="urn:microsoft.com/office/officeart/2008/layout/BendingPictureCaptionList"/>
    <dgm:cxn modelId="{4B084011-A958-4EEB-947E-9E4C9D91FD28}" type="presParOf" srcId="{E99E37DE-2BCB-487F-9954-D0A5CA252B9D}" destId="{0B2768E7-F9C3-4D08-8607-4D3C0738DF1F}" srcOrd="1" destOrd="0" presId="urn:microsoft.com/office/officeart/2008/layout/BendingPictureCaptionList"/>
    <dgm:cxn modelId="{DA33EBC8-98D2-4224-BEAA-4033834C3CBE}" type="presParOf" srcId="{8E096A8F-CF7D-4C22-AB29-6E5672D413A1}" destId="{1541F0D2-5E00-4E06-ADB6-9C0088C4BD0B}" srcOrd="3" destOrd="0" presId="urn:microsoft.com/office/officeart/2008/layout/BendingPictureCaptionList"/>
    <dgm:cxn modelId="{37600460-C221-4F9B-A4BA-DE8FE0E276F6}" type="presParOf" srcId="{8E096A8F-CF7D-4C22-AB29-6E5672D413A1}" destId="{9AF7A1A9-EB75-48C6-965B-EDB8FE8EBE74}" srcOrd="4" destOrd="0" presId="urn:microsoft.com/office/officeart/2008/layout/BendingPictureCaptionList"/>
    <dgm:cxn modelId="{F49D3B77-0DA6-479E-892B-0C34D604347D}" type="presParOf" srcId="{9AF7A1A9-EB75-48C6-965B-EDB8FE8EBE74}" destId="{A7F09B93-6AE7-4253-BA17-A13AD643DA9B}" srcOrd="0" destOrd="0" presId="urn:microsoft.com/office/officeart/2008/layout/BendingPictureCaptionList"/>
    <dgm:cxn modelId="{91CC090B-6415-4F61-B9B0-F09E50649852}" type="presParOf" srcId="{9AF7A1A9-EB75-48C6-965B-EDB8FE8EBE74}" destId="{955E31A3-BAA8-40FF-A10D-90B1F5F60B2E}" srcOrd="1" destOrd="0" presId="urn:microsoft.com/office/officeart/2008/layout/BendingPictureCaptionList"/>
    <dgm:cxn modelId="{F3A9947B-1236-43F3-96CB-7E876B84895B}" type="presParOf" srcId="{8E096A8F-CF7D-4C22-AB29-6E5672D413A1}" destId="{C8DAD3FF-B049-4451-8162-CC95E7C41A1F}" srcOrd="5" destOrd="0" presId="urn:microsoft.com/office/officeart/2008/layout/BendingPictureCaptionList"/>
    <dgm:cxn modelId="{6E04DD24-58F0-40BD-855C-BD3FBFBA26E4}" type="presParOf" srcId="{8E096A8F-CF7D-4C22-AB29-6E5672D413A1}" destId="{36422BE0-772C-496F-A1F7-ABFCAB276AA1}" srcOrd="6" destOrd="0" presId="urn:microsoft.com/office/officeart/2008/layout/BendingPictureCaptionList"/>
    <dgm:cxn modelId="{89087E5B-FBDA-4A8F-8DD0-A50A7301A435}" type="presParOf" srcId="{36422BE0-772C-496F-A1F7-ABFCAB276AA1}" destId="{48855AC6-8BEE-4022-93B9-935C7B0BE309}" srcOrd="0" destOrd="0" presId="urn:microsoft.com/office/officeart/2008/layout/BendingPictureCaptionList"/>
    <dgm:cxn modelId="{F6DE83A1-2A42-469D-9608-55E857F74FBC}" type="presParOf" srcId="{36422BE0-772C-496F-A1F7-ABFCAB276AA1}" destId="{F9A8DA16-DA76-42A9-A6D2-4A82507AA22E}" srcOrd="1" destOrd="0" presId="urn:microsoft.com/office/officeart/2008/layout/BendingPictureCaptionList"/>
    <dgm:cxn modelId="{1D934279-C73F-47F1-9AB2-FA5CC61EFC27}" type="presParOf" srcId="{8E096A8F-CF7D-4C22-AB29-6E5672D413A1}" destId="{499FFB7D-8780-46F7-9B16-52088B11F57F}" srcOrd="7" destOrd="0" presId="urn:microsoft.com/office/officeart/2008/layout/BendingPictureCaptionList"/>
    <dgm:cxn modelId="{D8F45517-88D4-4C92-AF35-105906840E98}" type="presParOf" srcId="{8E096A8F-CF7D-4C22-AB29-6E5672D413A1}" destId="{88208389-5103-4834-81E5-E160A965573C}" srcOrd="8" destOrd="0" presId="urn:microsoft.com/office/officeart/2008/layout/BendingPictureCaptionList"/>
    <dgm:cxn modelId="{7D6FD88C-12ED-412D-BBED-A05A2138A934}" type="presParOf" srcId="{88208389-5103-4834-81E5-E160A965573C}" destId="{0D21ADF1-3CA2-4389-A58A-C9907C4B395E}" srcOrd="0" destOrd="0" presId="urn:microsoft.com/office/officeart/2008/layout/BendingPictureCaptionList"/>
    <dgm:cxn modelId="{73C490D4-45D8-4ECE-A5D7-AAA4C8FFD1EB}" type="presParOf" srcId="{88208389-5103-4834-81E5-E160A965573C}" destId="{0CCE962B-C7B2-4431-AFDB-88093E73C2B1}"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8EEA33-04F2-48EA-82AC-E38FDF673240}"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IN"/>
        </a:p>
      </dgm:t>
    </dgm:pt>
    <dgm:pt modelId="{582869CF-56DB-4DE6-82D6-66A10E3E52B8}">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PROCEDURE</a:t>
          </a:r>
        </a:p>
      </dgm:t>
    </dgm:pt>
    <dgm:pt modelId="{05B63CD2-6606-43A7-81AC-699F9409A1A8}" type="parTrans" cxnId="{F51207D0-A336-4783-B77D-A39B66C7EA5D}">
      <dgm:prSet/>
      <dgm:spPr/>
      <dgm:t>
        <a:bodyPr/>
        <a:lstStyle/>
        <a:p>
          <a:endParaRPr lang="en-IN"/>
        </a:p>
      </dgm:t>
    </dgm:pt>
    <dgm:pt modelId="{60FA756F-FB22-444A-920C-D2F70E8EDE41}" type="sibTrans" cxnId="{F51207D0-A336-4783-B77D-A39B66C7EA5D}">
      <dgm:prSet/>
      <dgm:spPr/>
      <dgm:t>
        <a:bodyPr/>
        <a:lstStyle/>
        <a:p>
          <a:endParaRPr lang="en-IN"/>
        </a:p>
      </dgm:t>
    </dgm:pt>
    <dgm:pt modelId="{18209416-638C-44FB-99C1-0A2587E2B33F}">
      <dgm:prSet phldrT="[Text]" custT="1"/>
      <dgm:spPr/>
      <dgm:t>
        <a:bodyPr/>
        <a:lstStyle/>
        <a:p>
          <a:r>
            <a:rPr lang="en-IN" sz="1050" b="1" dirty="0">
              <a:latin typeface="Calibri" panose="020F0502020204030204" pitchFamily="34" charset="0"/>
              <a:cs typeface="Calibri" panose="020F0502020204030204" pitchFamily="34" charset="0"/>
            </a:rPr>
            <a:t>Pull your knees and ankles together and point your feet in line with your legs. The bottoms of your feet should face upward with your big toes touching.</a:t>
          </a:r>
        </a:p>
      </dgm:t>
    </dgm:pt>
    <dgm:pt modelId="{C5CEDAC1-6CCB-412A-9F44-83964710B93D}" type="parTrans" cxnId="{3A4AD4B0-EDB5-44F4-95AB-4892FA3CD513}">
      <dgm:prSet/>
      <dgm:spPr/>
      <dgm:t>
        <a:bodyPr/>
        <a:lstStyle/>
        <a:p>
          <a:endParaRPr lang="en-IN"/>
        </a:p>
      </dgm:t>
    </dgm:pt>
    <dgm:pt modelId="{66B8DFB9-1FEF-49B0-A3F5-F863DA631FEC}" type="sibTrans" cxnId="{3A4AD4B0-EDB5-44F4-95AB-4892FA3CD513}">
      <dgm:prSet/>
      <dgm:spPr/>
      <dgm:t>
        <a:bodyPr/>
        <a:lstStyle/>
        <a:p>
          <a:endParaRPr lang="en-IN"/>
        </a:p>
      </dgm:t>
    </dgm:pt>
    <dgm:pt modelId="{BD77660B-B2DF-4273-9A5B-7EA7B86200EA}">
      <dgm:prSet phldrT="[Text]" custT="1"/>
      <dgm:spPr/>
      <dgm:t>
        <a:bodyPr/>
        <a:lstStyle/>
        <a:p>
          <a:r>
            <a:rPr lang="en-IN" sz="900" b="1" dirty="0">
              <a:latin typeface="Calibri" panose="020F0502020204030204" pitchFamily="34" charset="0"/>
              <a:cs typeface="Calibri" panose="020F0502020204030204" pitchFamily="34" charset="0"/>
            </a:rPr>
            <a:t>Improved blood circulation in the lower pelvic area of the body.</a:t>
          </a:r>
        </a:p>
      </dgm:t>
    </dgm:pt>
    <dgm:pt modelId="{2B3C20A6-15A7-48A5-B0C1-2E1F5270784F}" type="parTrans" cxnId="{A1E9EB05-ECD0-4A4F-ADED-A5B3418EBF65}">
      <dgm:prSet/>
      <dgm:spPr/>
      <dgm:t>
        <a:bodyPr/>
        <a:lstStyle/>
        <a:p>
          <a:endParaRPr lang="en-IN"/>
        </a:p>
      </dgm:t>
    </dgm:pt>
    <dgm:pt modelId="{7368FCA9-D28F-4238-A220-FFBCCE73971A}" type="sibTrans" cxnId="{A1E9EB05-ECD0-4A4F-ADED-A5B3418EBF65}">
      <dgm:prSet/>
      <dgm:spPr/>
      <dgm:t>
        <a:bodyPr/>
        <a:lstStyle/>
        <a:p>
          <a:endParaRPr lang="en-IN"/>
        </a:p>
      </dgm:t>
    </dgm:pt>
    <dgm:pt modelId="{F646110E-E344-4E83-B711-7146F06AF22E}">
      <dgm:prSet phldrT="[Text]"/>
      <dgm:spPr/>
      <dgm:t>
        <a:bodyPr/>
        <a:lstStyle/>
        <a:p>
          <a:r>
            <a:rPr lang="en-IN" b="1" dirty="0">
              <a:solidFill>
                <a:srgbClr val="FF0000"/>
              </a:solidFill>
              <a:latin typeface="Calibri" panose="020F0502020204030204" pitchFamily="34" charset="0"/>
              <a:cs typeface="Calibri" panose="020F0502020204030204" pitchFamily="34" charset="0"/>
            </a:rPr>
            <a:t>CONTRAINDICATIONS</a:t>
          </a:r>
        </a:p>
      </dgm:t>
    </dgm:pt>
    <dgm:pt modelId="{69671870-57E2-4628-AB59-DAE6E2288E73}" type="parTrans" cxnId="{1303B861-F0C7-4620-A972-B4F26CB19200}">
      <dgm:prSet/>
      <dgm:spPr/>
      <dgm:t>
        <a:bodyPr/>
        <a:lstStyle/>
        <a:p>
          <a:endParaRPr lang="en-IN"/>
        </a:p>
      </dgm:t>
    </dgm:pt>
    <dgm:pt modelId="{84F8648D-9E41-48D2-B14C-DBC2DB1630EB}" type="sibTrans" cxnId="{1303B861-F0C7-4620-A972-B4F26CB19200}">
      <dgm:prSet/>
      <dgm:spPr/>
      <dgm:t>
        <a:bodyPr/>
        <a:lstStyle/>
        <a:p>
          <a:endParaRPr lang="en-IN"/>
        </a:p>
      </dgm:t>
    </dgm:pt>
    <dgm:pt modelId="{40FECCD7-D017-4A5E-9F71-70085482195B}">
      <dgm:prSet phldrT="[Text]" custT="1"/>
      <dgm:spPr/>
      <dgm:t>
        <a:bodyPr/>
        <a:lstStyle/>
        <a:p>
          <a:r>
            <a:rPr lang="en-US" sz="1400" b="1" i="0" dirty="0">
              <a:solidFill>
                <a:srgbClr val="FF0000"/>
              </a:solidFill>
              <a:latin typeface="Calibri" panose="020F0502020204030204" pitchFamily="34" charset="0"/>
              <a:cs typeface="Calibri" panose="020F0502020204030204" pitchFamily="34" charset="0"/>
            </a:rPr>
            <a:t>Joint  pain.</a:t>
          </a:r>
          <a:endParaRPr lang="en-IN" sz="1400" dirty="0">
            <a:solidFill>
              <a:srgbClr val="FF0000"/>
            </a:solidFill>
            <a:latin typeface="Calibri" panose="020F0502020204030204" pitchFamily="34" charset="0"/>
            <a:cs typeface="Calibri" panose="020F0502020204030204" pitchFamily="34" charset="0"/>
          </a:endParaRPr>
        </a:p>
      </dgm:t>
    </dgm:pt>
    <dgm:pt modelId="{A203C2BC-6AC9-4D32-91BF-2A20070D0AD2}" type="parTrans" cxnId="{3C280F16-95ED-4A2D-8737-0C44BEC8DD0F}">
      <dgm:prSet/>
      <dgm:spPr/>
      <dgm:t>
        <a:bodyPr/>
        <a:lstStyle/>
        <a:p>
          <a:endParaRPr lang="en-IN"/>
        </a:p>
      </dgm:t>
    </dgm:pt>
    <dgm:pt modelId="{0529E3CA-84F2-49A5-8171-47471364120A}" type="sibTrans" cxnId="{3C280F16-95ED-4A2D-8737-0C44BEC8DD0F}">
      <dgm:prSet/>
      <dgm:spPr/>
      <dgm:t>
        <a:bodyPr/>
        <a:lstStyle/>
        <a:p>
          <a:endParaRPr lang="en-IN"/>
        </a:p>
      </dgm:t>
    </dgm:pt>
    <dgm:pt modelId="{F73EA4FD-FBC6-47D8-8BB8-D6B9C322BFF7}">
      <dgm:prSet phldrT="[Text]" custT="1"/>
      <dgm:spPr/>
      <dgm:t>
        <a:bodyPr/>
        <a:lstStyle/>
        <a:p>
          <a:r>
            <a:rPr lang="en-IN" sz="1200" b="1" dirty="0">
              <a:solidFill>
                <a:schemeClr val="tx1"/>
              </a:solidFill>
              <a:latin typeface="Calibri" panose="020F0502020204030204" pitchFamily="34" charset="0"/>
              <a:cs typeface="Calibri" panose="020F0502020204030204" pitchFamily="34" charset="0"/>
            </a:rPr>
            <a:t>BENEFITS</a:t>
          </a:r>
        </a:p>
      </dgm:t>
    </dgm:pt>
    <dgm:pt modelId="{82AFA0DA-608A-4DE4-A5BC-9087810B2FDC}" type="sibTrans" cxnId="{83EB0AEE-9D24-4A74-A4F8-35311049C464}">
      <dgm:prSet/>
      <dgm:spPr/>
      <dgm:t>
        <a:bodyPr/>
        <a:lstStyle/>
        <a:p>
          <a:endParaRPr lang="en-IN"/>
        </a:p>
      </dgm:t>
    </dgm:pt>
    <dgm:pt modelId="{C50232A6-87B0-4F2A-9BDE-7F8DCE3483DC}" type="parTrans" cxnId="{83EB0AEE-9D24-4A74-A4F8-35311049C464}">
      <dgm:prSet/>
      <dgm:spPr/>
      <dgm:t>
        <a:bodyPr/>
        <a:lstStyle/>
        <a:p>
          <a:endParaRPr lang="en-IN"/>
        </a:p>
      </dgm:t>
    </dgm:pt>
    <dgm:pt modelId="{6D244109-10EB-4127-A92C-4D0C54133DDF}">
      <dgm:prSet custT="1"/>
      <dgm:spPr/>
      <dgm:t>
        <a:bodyPr/>
        <a:lstStyle/>
        <a:p>
          <a:r>
            <a:rPr lang="en-IN" sz="900" b="1" dirty="0">
              <a:latin typeface="Calibri" panose="020F0502020204030204" pitchFamily="34" charset="0"/>
              <a:cs typeface="Calibri" panose="020F0502020204030204" pitchFamily="34" charset="0"/>
            </a:rPr>
            <a:t>Increased efficiency of the digestive system.</a:t>
          </a:r>
        </a:p>
      </dgm:t>
    </dgm:pt>
    <dgm:pt modelId="{2FF21C3F-9CC3-4A86-8C32-E97001FDF7D6}" type="parTrans" cxnId="{1EC30EB4-161E-475F-99BF-83D218915CAC}">
      <dgm:prSet/>
      <dgm:spPr/>
      <dgm:t>
        <a:bodyPr/>
        <a:lstStyle/>
        <a:p>
          <a:endParaRPr lang="en-IN"/>
        </a:p>
      </dgm:t>
    </dgm:pt>
    <dgm:pt modelId="{C06D02D1-1A12-4E60-87DF-D06F3A53ADCA}" type="sibTrans" cxnId="{1EC30EB4-161E-475F-99BF-83D218915CAC}">
      <dgm:prSet/>
      <dgm:spPr/>
      <dgm:t>
        <a:bodyPr/>
        <a:lstStyle/>
        <a:p>
          <a:endParaRPr lang="en-IN"/>
        </a:p>
      </dgm:t>
    </dgm:pt>
    <dgm:pt modelId="{04B34C6D-26DB-4EDC-9095-5751970BAC55}">
      <dgm:prSet custT="1"/>
      <dgm:spPr/>
      <dgm:t>
        <a:bodyPr/>
        <a:lstStyle/>
        <a:p>
          <a:r>
            <a:rPr lang="en-IN" sz="900" b="1" dirty="0">
              <a:latin typeface="Calibri" panose="020F0502020204030204" pitchFamily="34" charset="0"/>
              <a:cs typeface="Calibri" panose="020F0502020204030204" pitchFamily="34" charset="0"/>
            </a:rPr>
            <a:t>Preventing acidity issues and lowering risks of ulcer in the stomach.</a:t>
          </a:r>
        </a:p>
      </dgm:t>
    </dgm:pt>
    <dgm:pt modelId="{8F4C7AE1-1559-4012-AA44-9254DC55C586}" type="parTrans" cxnId="{D0542A03-270E-456F-8485-5169FD8B9E05}">
      <dgm:prSet/>
      <dgm:spPr/>
      <dgm:t>
        <a:bodyPr/>
        <a:lstStyle/>
        <a:p>
          <a:endParaRPr lang="en-IN"/>
        </a:p>
      </dgm:t>
    </dgm:pt>
    <dgm:pt modelId="{850842A5-188F-4D6B-B6AE-8659BE59D7BA}" type="sibTrans" cxnId="{D0542A03-270E-456F-8485-5169FD8B9E05}">
      <dgm:prSet/>
      <dgm:spPr/>
      <dgm:t>
        <a:bodyPr/>
        <a:lstStyle/>
        <a:p>
          <a:endParaRPr lang="en-IN"/>
        </a:p>
      </dgm:t>
    </dgm:pt>
    <dgm:pt modelId="{DB4FEA78-81EB-437C-975A-3982B728E753}">
      <dgm:prSet custT="1"/>
      <dgm:spPr/>
      <dgm:t>
        <a:bodyPr/>
        <a:lstStyle/>
        <a:p>
          <a:r>
            <a:rPr lang="en-IN" sz="900" b="1" dirty="0">
              <a:latin typeface="Calibri" panose="020F0502020204030204" pitchFamily="34" charset="0"/>
              <a:cs typeface="Calibri" panose="020F0502020204030204" pitchFamily="34" charset="0"/>
            </a:rPr>
            <a:t>Helpful for inducing a meditative state of mind.</a:t>
          </a:r>
        </a:p>
      </dgm:t>
    </dgm:pt>
    <dgm:pt modelId="{037DD1E1-7BEE-4D71-8EAA-C4C2E46988FD}" type="parTrans" cxnId="{08487363-7A6F-4743-BA5B-13C4D8970F7E}">
      <dgm:prSet/>
      <dgm:spPr/>
      <dgm:t>
        <a:bodyPr/>
        <a:lstStyle/>
        <a:p>
          <a:endParaRPr lang="en-IN"/>
        </a:p>
      </dgm:t>
    </dgm:pt>
    <dgm:pt modelId="{BA3FD663-28FF-437B-8252-17BD34D8E60E}" type="sibTrans" cxnId="{08487363-7A6F-4743-BA5B-13C4D8970F7E}">
      <dgm:prSet/>
      <dgm:spPr/>
      <dgm:t>
        <a:bodyPr/>
        <a:lstStyle/>
        <a:p>
          <a:endParaRPr lang="en-IN"/>
        </a:p>
      </dgm:t>
    </dgm:pt>
    <dgm:pt modelId="{2FAC7D1B-2052-46A1-A48A-8A1C7FEC580C}">
      <dgm:prSet custT="1"/>
      <dgm:spPr/>
      <dgm:t>
        <a:bodyPr/>
        <a:lstStyle/>
        <a:p>
          <a:r>
            <a:rPr lang="en-IN" sz="900" b="1" dirty="0">
              <a:latin typeface="Calibri" panose="020F0502020204030204" pitchFamily="34" charset="0"/>
              <a:cs typeface="Calibri" panose="020F0502020204030204" pitchFamily="34" charset="0"/>
            </a:rPr>
            <a:t>Is of great help to people suffering from lower back pain or injuries.</a:t>
          </a:r>
          <a:endParaRPr lang="en-IN" sz="800" b="1" dirty="0">
            <a:latin typeface="Calibri" panose="020F0502020204030204" pitchFamily="34" charset="0"/>
            <a:cs typeface="Calibri" panose="020F0502020204030204" pitchFamily="34" charset="0"/>
          </a:endParaRPr>
        </a:p>
      </dgm:t>
    </dgm:pt>
    <dgm:pt modelId="{76A7E511-14B2-411F-8A90-6FA5DDFD34E8}" type="parTrans" cxnId="{A27EFD41-BF75-4FBA-81DB-D2F950064972}">
      <dgm:prSet/>
      <dgm:spPr/>
      <dgm:t>
        <a:bodyPr/>
        <a:lstStyle/>
        <a:p>
          <a:endParaRPr lang="en-IN"/>
        </a:p>
      </dgm:t>
    </dgm:pt>
    <dgm:pt modelId="{F02666EE-F6F2-4D77-BBA7-20A74D3C9954}" type="sibTrans" cxnId="{A27EFD41-BF75-4FBA-81DB-D2F950064972}">
      <dgm:prSet/>
      <dgm:spPr/>
      <dgm:t>
        <a:bodyPr/>
        <a:lstStyle/>
        <a:p>
          <a:endParaRPr lang="en-IN"/>
        </a:p>
      </dgm:t>
    </dgm:pt>
    <dgm:pt modelId="{86542FB0-CC9A-4603-8D34-58AEF09C3F87}">
      <dgm:prSet custT="1"/>
      <dgm:spPr/>
      <dgm:t>
        <a:bodyPr/>
        <a:lstStyle/>
        <a:p>
          <a:r>
            <a:rPr lang="en-US" sz="1400" b="1" i="0" dirty="0">
              <a:solidFill>
                <a:srgbClr val="FF0000"/>
              </a:solidFill>
              <a:latin typeface="Calibri" panose="020F0502020204030204" pitchFamily="34" charset="0"/>
              <a:cs typeface="Calibri" panose="020F0502020204030204" pitchFamily="34" charset="0"/>
            </a:rPr>
            <a:t>Spinal column  problem.</a:t>
          </a:r>
        </a:p>
      </dgm:t>
    </dgm:pt>
    <dgm:pt modelId="{2D74CF1E-1903-4915-A611-C1092A9F4990}" type="parTrans" cxnId="{575B539A-894D-48C6-ACA6-363EBBABA45D}">
      <dgm:prSet/>
      <dgm:spPr/>
      <dgm:t>
        <a:bodyPr/>
        <a:lstStyle/>
        <a:p>
          <a:endParaRPr lang="en-IN"/>
        </a:p>
      </dgm:t>
    </dgm:pt>
    <dgm:pt modelId="{2903FFC6-58AD-4866-AC56-AC6D98CE26C2}" type="sibTrans" cxnId="{575B539A-894D-48C6-ACA6-363EBBABA45D}">
      <dgm:prSet/>
      <dgm:spPr/>
      <dgm:t>
        <a:bodyPr/>
        <a:lstStyle/>
        <a:p>
          <a:endParaRPr lang="en-IN"/>
        </a:p>
      </dgm:t>
    </dgm:pt>
    <dgm:pt modelId="{D31BFC1C-0427-4FD9-B1EE-4F6B81AECC78}">
      <dgm:prSet custT="1"/>
      <dgm:spPr/>
      <dgm:t>
        <a:bodyPr/>
        <a:lstStyle/>
        <a:p>
          <a:r>
            <a:rPr lang="en-US" sz="1400" b="1" i="0" dirty="0">
              <a:solidFill>
                <a:srgbClr val="FF0000"/>
              </a:solidFill>
              <a:latin typeface="Calibri" panose="020F0502020204030204" pitchFamily="34" charset="0"/>
              <a:cs typeface="Calibri" panose="020F0502020204030204" pitchFamily="34" charset="0"/>
            </a:rPr>
            <a:t>Difficulty in  movement.</a:t>
          </a:r>
        </a:p>
      </dgm:t>
    </dgm:pt>
    <dgm:pt modelId="{33D78817-F07E-4914-8847-06DEB332E001}" type="parTrans" cxnId="{19553B72-DD82-4C4D-9B89-D3ACBD0AADA9}">
      <dgm:prSet/>
      <dgm:spPr/>
      <dgm:t>
        <a:bodyPr/>
        <a:lstStyle/>
        <a:p>
          <a:endParaRPr lang="en-IN"/>
        </a:p>
      </dgm:t>
    </dgm:pt>
    <dgm:pt modelId="{4CD03E22-CB81-40B6-A816-AB366A529E88}" type="sibTrans" cxnId="{19553B72-DD82-4C4D-9B89-D3ACBD0AADA9}">
      <dgm:prSet/>
      <dgm:spPr/>
      <dgm:t>
        <a:bodyPr/>
        <a:lstStyle/>
        <a:p>
          <a:endParaRPr lang="en-IN"/>
        </a:p>
      </dgm:t>
    </dgm:pt>
    <dgm:pt modelId="{4ADA125B-DF7E-4142-883D-730E480B2EB9}" type="pres">
      <dgm:prSet presAssocID="{8D8EEA33-04F2-48EA-82AC-E38FDF673240}" presName="composite" presStyleCnt="0">
        <dgm:presLayoutVars>
          <dgm:chMax val="5"/>
          <dgm:dir/>
          <dgm:animLvl val="ctr"/>
          <dgm:resizeHandles val="exact"/>
        </dgm:presLayoutVars>
      </dgm:prSet>
      <dgm:spPr/>
    </dgm:pt>
    <dgm:pt modelId="{EC68E970-3702-4CB5-A7AC-394FD5F04F5B}" type="pres">
      <dgm:prSet presAssocID="{8D8EEA33-04F2-48EA-82AC-E38FDF673240}" presName="cycle" presStyleCnt="0"/>
      <dgm:spPr/>
    </dgm:pt>
    <dgm:pt modelId="{6740F3F5-98C7-4715-9EEA-EEDC61E7C37D}" type="pres">
      <dgm:prSet presAssocID="{8D8EEA33-04F2-48EA-82AC-E38FDF673240}" presName="centerShape" presStyleCnt="0"/>
      <dgm:spPr/>
    </dgm:pt>
    <dgm:pt modelId="{3FFFFDCB-05D6-4833-8BC5-C86EDE4F8A05}" type="pres">
      <dgm:prSet presAssocID="{8D8EEA33-04F2-48EA-82AC-E38FDF673240}" presName="connSite" presStyleLbl="node1" presStyleIdx="0" presStyleCnt="4"/>
      <dgm:spPr/>
    </dgm:pt>
    <dgm:pt modelId="{663B1756-759F-4F20-874B-77465F7AC3E6}" type="pres">
      <dgm:prSet presAssocID="{8D8EEA33-04F2-48EA-82AC-E38FDF673240}" presName="visible" presStyleLbl="node1" presStyleIdx="0" presStyleCnt="4"/>
      <dgm:spPr>
        <a:blipFill rotWithShape="1">
          <a:blip xmlns:r="http://schemas.openxmlformats.org/officeDocument/2006/relationships" r:embed="rId1"/>
          <a:srcRect/>
          <a:stretch>
            <a:fillRect t="-12000" b="-12000"/>
          </a:stretch>
        </a:blipFill>
      </dgm:spPr>
    </dgm:pt>
    <dgm:pt modelId="{92CD9CE7-7B8A-42E3-8FCE-BCABEEB547D5}" type="pres">
      <dgm:prSet presAssocID="{05B63CD2-6606-43A7-81AC-699F9409A1A8}" presName="Name25" presStyleLbl="parChTrans1D1" presStyleIdx="0" presStyleCnt="3"/>
      <dgm:spPr/>
    </dgm:pt>
    <dgm:pt modelId="{B3AD065B-99A3-49B4-AB0B-09416F844F1A}" type="pres">
      <dgm:prSet presAssocID="{582869CF-56DB-4DE6-82D6-66A10E3E52B8}" presName="node" presStyleCnt="0"/>
      <dgm:spPr/>
    </dgm:pt>
    <dgm:pt modelId="{9B406717-2D20-43A3-89E4-33B520B29F9E}" type="pres">
      <dgm:prSet presAssocID="{582869CF-56DB-4DE6-82D6-66A10E3E52B8}" presName="parentNode" presStyleLbl="node1" presStyleIdx="1" presStyleCnt="4">
        <dgm:presLayoutVars>
          <dgm:chMax val="1"/>
          <dgm:bulletEnabled val="1"/>
        </dgm:presLayoutVars>
      </dgm:prSet>
      <dgm:spPr/>
    </dgm:pt>
    <dgm:pt modelId="{D0D39BCB-D280-4276-8100-EB0BEEBB13AC}" type="pres">
      <dgm:prSet presAssocID="{582869CF-56DB-4DE6-82D6-66A10E3E52B8}" presName="childNode" presStyleLbl="revTx" presStyleIdx="0" presStyleCnt="3">
        <dgm:presLayoutVars>
          <dgm:bulletEnabled val="1"/>
        </dgm:presLayoutVars>
      </dgm:prSet>
      <dgm:spPr/>
    </dgm:pt>
    <dgm:pt modelId="{92640007-24CD-4B6F-8058-BF95EC8788BD}" type="pres">
      <dgm:prSet presAssocID="{C50232A6-87B0-4F2A-9BDE-7F8DCE3483DC}" presName="Name25" presStyleLbl="parChTrans1D1" presStyleIdx="1" presStyleCnt="3"/>
      <dgm:spPr/>
    </dgm:pt>
    <dgm:pt modelId="{9673F09D-8FC0-4C05-AD5C-1479B6D64F06}" type="pres">
      <dgm:prSet presAssocID="{F73EA4FD-FBC6-47D8-8BB8-D6B9C322BFF7}" presName="node" presStyleCnt="0"/>
      <dgm:spPr/>
    </dgm:pt>
    <dgm:pt modelId="{178E1FC9-2516-4B04-9EA6-3FDD38A9E786}" type="pres">
      <dgm:prSet presAssocID="{F73EA4FD-FBC6-47D8-8BB8-D6B9C322BFF7}" presName="parentNode" presStyleLbl="node1" presStyleIdx="2" presStyleCnt="4">
        <dgm:presLayoutVars>
          <dgm:chMax val="1"/>
          <dgm:bulletEnabled val="1"/>
        </dgm:presLayoutVars>
      </dgm:prSet>
      <dgm:spPr/>
    </dgm:pt>
    <dgm:pt modelId="{316847A7-74E8-46A7-8F40-DE0B72522927}" type="pres">
      <dgm:prSet presAssocID="{F73EA4FD-FBC6-47D8-8BB8-D6B9C322BFF7}" presName="childNode" presStyleLbl="revTx" presStyleIdx="1" presStyleCnt="3">
        <dgm:presLayoutVars>
          <dgm:bulletEnabled val="1"/>
        </dgm:presLayoutVars>
      </dgm:prSet>
      <dgm:spPr/>
    </dgm:pt>
    <dgm:pt modelId="{9AC8C06E-21C5-4BD8-940E-2803CA0AAA78}" type="pres">
      <dgm:prSet presAssocID="{69671870-57E2-4628-AB59-DAE6E2288E73}" presName="Name25" presStyleLbl="parChTrans1D1" presStyleIdx="2" presStyleCnt="3"/>
      <dgm:spPr/>
    </dgm:pt>
    <dgm:pt modelId="{5EF3E60E-DD9E-4D78-9975-D7240C418189}" type="pres">
      <dgm:prSet presAssocID="{F646110E-E344-4E83-B711-7146F06AF22E}" presName="node" presStyleCnt="0"/>
      <dgm:spPr/>
    </dgm:pt>
    <dgm:pt modelId="{38F3797C-4B2E-4751-84C1-6B01146A2E67}" type="pres">
      <dgm:prSet presAssocID="{F646110E-E344-4E83-B711-7146F06AF22E}" presName="parentNode" presStyleLbl="node1" presStyleIdx="3" presStyleCnt="4">
        <dgm:presLayoutVars>
          <dgm:chMax val="1"/>
          <dgm:bulletEnabled val="1"/>
        </dgm:presLayoutVars>
      </dgm:prSet>
      <dgm:spPr/>
    </dgm:pt>
    <dgm:pt modelId="{714D7DA2-F13D-4964-8DD0-0A45CE139DC9}" type="pres">
      <dgm:prSet presAssocID="{F646110E-E344-4E83-B711-7146F06AF22E}" presName="childNode" presStyleLbl="revTx" presStyleIdx="2" presStyleCnt="3">
        <dgm:presLayoutVars>
          <dgm:bulletEnabled val="1"/>
        </dgm:presLayoutVars>
      </dgm:prSet>
      <dgm:spPr/>
    </dgm:pt>
  </dgm:ptLst>
  <dgm:cxnLst>
    <dgm:cxn modelId="{D0542A03-270E-456F-8485-5169FD8B9E05}" srcId="{F73EA4FD-FBC6-47D8-8BB8-D6B9C322BFF7}" destId="{04B34C6D-26DB-4EDC-9095-5751970BAC55}" srcOrd="2" destOrd="0" parTransId="{8F4C7AE1-1559-4012-AA44-9254DC55C586}" sibTransId="{850842A5-188F-4D6B-B6AE-8659BE59D7BA}"/>
    <dgm:cxn modelId="{A1E9EB05-ECD0-4A4F-ADED-A5B3418EBF65}" srcId="{F73EA4FD-FBC6-47D8-8BB8-D6B9C322BFF7}" destId="{BD77660B-B2DF-4273-9A5B-7EA7B86200EA}" srcOrd="0" destOrd="0" parTransId="{2B3C20A6-15A7-48A5-B0C1-2E1F5270784F}" sibTransId="{7368FCA9-D28F-4238-A220-FFBCCE73971A}"/>
    <dgm:cxn modelId="{3C280F16-95ED-4A2D-8737-0C44BEC8DD0F}" srcId="{F646110E-E344-4E83-B711-7146F06AF22E}" destId="{40FECCD7-D017-4A5E-9F71-70085482195B}" srcOrd="0" destOrd="0" parTransId="{A203C2BC-6AC9-4D32-91BF-2A20070D0AD2}" sibTransId="{0529E3CA-84F2-49A5-8171-47471364120A}"/>
    <dgm:cxn modelId="{AA9F3E22-F4AF-4DBF-80BD-80C7C2599F88}" type="presOf" srcId="{F73EA4FD-FBC6-47D8-8BB8-D6B9C322BFF7}" destId="{178E1FC9-2516-4B04-9EA6-3FDD38A9E786}" srcOrd="0" destOrd="0" presId="urn:microsoft.com/office/officeart/2005/8/layout/radial2"/>
    <dgm:cxn modelId="{5851692E-DF99-4BA0-B7C9-AD1B4A582500}" type="presOf" srcId="{D31BFC1C-0427-4FD9-B1EE-4F6B81AECC78}" destId="{714D7DA2-F13D-4964-8DD0-0A45CE139DC9}" srcOrd="0" destOrd="2" presId="urn:microsoft.com/office/officeart/2005/8/layout/radial2"/>
    <dgm:cxn modelId="{823A783D-07DC-4FF8-A63F-82BE11278B54}" type="presOf" srcId="{DB4FEA78-81EB-437C-975A-3982B728E753}" destId="{316847A7-74E8-46A7-8F40-DE0B72522927}" srcOrd="0" destOrd="3" presId="urn:microsoft.com/office/officeart/2005/8/layout/radial2"/>
    <dgm:cxn modelId="{1303B861-F0C7-4620-A972-B4F26CB19200}" srcId="{8D8EEA33-04F2-48EA-82AC-E38FDF673240}" destId="{F646110E-E344-4E83-B711-7146F06AF22E}" srcOrd="2" destOrd="0" parTransId="{69671870-57E2-4628-AB59-DAE6E2288E73}" sibTransId="{84F8648D-9E41-48D2-B14C-DBC2DB1630EB}"/>
    <dgm:cxn modelId="{A27EFD41-BF75-4FBA-81DB-D2F950064972}" srcId="{F73EA4FD-FBC6-47D8-8BB8-D6B9C322BFF7}" destId="{2FAC7D1B-2052-46A1-A48A-8A1C7FEC580C}" srcOrd="4" destOrd="0" parTransId="{76A7E511-14B2-411F-8A90-6FA5DDFD34E8}" sibTransId="{F02666EE-F6F2-4D77-BBA7-20A74D3C9954}"/>
    <dgm:cxn modelId="{E4437062-FC03-4A00-8EAB-077A922D42CD}" type="presOf" srcId="{BD77660B-B2DF-4273-9A5B-7EA7B86200EA}" destId="{316847A7-74E8-46A7-8F40-DE0B72522927}" srcOrd="0" destOrd="0" presId="urn:microsoft.com/office/officeart/2005/8/layout/radial2"/>
    <dgm:cxn modelId="{08487363-7A6F-4743-BA5B-13C4D8970F7E}" srcId="{F73EA4FD-FBC6-47D8-8BB8-D6B9C322BFF7}" destId="{DB4FEA78-81EB-437C-975A-3982B728E753}" srcOrd="3" destOrd="0" parTransId="{037DD1E1-7BEE-4D71-8EAA-C4C2E46988FD}" sibTransId="{BA3FD663-28FF-437B-8252-17BD34D8E60E}"/>
    <dgm:cxn modelId="{60630F66-8CEC-416E-AAA4-25C079ACB065}" type="presOf" srcId="{18209416-638C-44FB-99C1-0A2587E2B33F}" destId="{D0D39BCB-D280-4276-8100-EB0BEEBB13AC}" srcOrd="0" destOrd="0" presId="urn:microsoft.com/office/officeart/2005/8/layout/radial2"/>
    <dgm:cxn modelId="{19553B72-DD82-4C4D-9B89-D3ACBD0AADA9}" srcId="{F646110E-E344-4E83-B711-7146F06AF22E}" destId="{D31BFC1C-0427-4FD9-B1EE-4F6B81AECC78}" srcOrd="2" destOrd="0" parTransId="{33D78817-F07E-4914-8847-06DEB332E001}" sibTransId="{4CD03E22-CB81-40B6-A816-AB366A529E88}"/>
    <dgm:cxn modelId="{7144D459-AA22-4C05-82AA-7988ED686659}" type="presOf" srcId="{86542FB0-CC9A-4603-8D34-58AEF09C3F87}" destId="{714D7DA2-F13D-4964-8DD0-0A45CE139DC9}" srcOrd="0" destOrd="1" presId="urn:microsoft.com/office/officeart/2005/8/layout/radial2"/>
    <dgm:cxn modelId="{867CBC7A-324D-4AE2-9FF4-D9354329247E}" type="presOf" srcId="{40FECCD7-D017-4A5E-9F71-70085482195B}" destId="{714D7DA2-F13D-4964-8DD0-0A45CE139DC9}" srcOrd="0" destOrd="0" presId="urn:microsoft.com/office/officeart/2005/8/layout/radial2"/>
    <dgm:cxn modelId="{FCCDDA5A-3D7F-4791-9BED-838BE7E65758}" type="presOf" srcId="{69671870-57E2-4628-AB59-DAE6E2288E73}" destId="{9AC8C06E-21C5-4BD8-940E-2803CA0AAA78}" srcOrd="0" destOrd="0" presId="urn:microsoft.com/office/officeart/2005/8/layout/radial2"/>
    <dgm:cxn modelId="{0CB76D97-BA3D-4315-AF0B-51A7999887AA}" type="presOf" srcId="{F646110E-E344-4E83-B711-7146F06AF22E}" destId="{38F3797C-4B2E-4751-84C1-6B01146A2E67}" srcOrd="0" destOrd="0" presId="urn:microsoft.com/office/officeart/2005/8/layout/radial2"/>
    <dgm:cxn modelId="{575B539A-894D-48C6-ACA6-363EBBABA45D}" srcId="{F646110E-E344-4E83-B711-7146F06AF22E}" destId="{86542FB0-CC9A-4603-8D34-58AEF09C3F87}" srcOrd="1" destOrd="0" parTransId="{2D74CF1E-1903-4915-A611-C1092A9F4990}" sibTransId="{2903FFC6-58AD-4866-AC56-AC6D98CE26C2}"/>
    <dgm:cxn modelId="{3A4AD4B0-EDB5-44F4-95AB-4892FA3CD513}" srcId="{582869CF-56DB-4DE6-82D6-66A10E3E52B8}" destId="{18209416-638C-44FB-99C1-0A2587E2B33F}" srcOrd="0" destOrd="0" parTransId="{C5CEDAC1-6CCB-412A-9F44-83964710B93D}" sibTransId="{66B8DFB9-1FEF-49B0-A3F5-F863DA631FEC}"/>
    <dgm:cxn modelId="{1EC30EB4-161E-475F-99BF-83D218915CAC}" srcId="{F73EA4FD-FBC6-47D8-8BB8-D6B9C322BFF7}" destId="{6D244109-10EB-4127-A92C-4D0C54133DDF}" srcOrd="1" destOrd="0" parTransId="{2FF21C3F-9CC3-4A86-8C32-E97001FDF7D6}" sibTransId="{C06D02D1-1A12-4E60-87DF-D06F3A53ADCA}"/>
    <dgm:cxn modelId="{D0358FBD-2D40-40E3-857A-B888415056B7}" type="presOf" srcId="{582869CF-56DB-4DE6-82D6-66A10E3E52B8}" destId="{9B406717-2D20-43A3-89E4-33B520B29F9E}" srcOrd="0" destOrd="0" presId="urn:microsoft.com/office/officeart/2005/8/layout/radial2"/>
    <dgm:cxn modelId="{14365EC1-4BCB-4792-B542-DDAC2F10F1ED}" type="presOf" srcId="{04B34C6D-26DB-4EDC-9095-5751970BAC55}" destId="{316847A7-74E8-46A7-8F40-DE0B72522927}" srcOrd="0" destOrd="2" presId="urn:microsoft.com/office/officeart/2005/8/layout/radial2"/>
    <dgm:cxn modelId="{F51207D0-A336-4783-B77D-A39B66C7EA5D}" srcId="{8D8EEA33-04F2-48EA-82AC-E38FDF673240}" destId="{582869CF-56DB-4DE6-82D6-66A10E3E52B8}" srcOrd="0" destOrd="0" parTransId="{05B63CD2-6606-43A7-81AC-699F9409A1A8}" sibTransId="{60FA756F-FB22-444A-920C-D2F70E8EDE41}"/>
    <dgm:cxn modelId="{4BC960D8-2E5E-4DF8-AAED-C6374C2F3022}" type="presOf" srcId="{2FAC7D1B-2052-46A1-A48A-8A1C7FEC580C}" destId="{316847A7-74E8-46A7-8F40-DE0B72522927}" srcOrd="0" destOrd="4" presId="urn:microsoft.com/office/officeart/2005/8/layout/radial2"/>
    <dgm:cxn modelId="{83EB0AEE-9D24-4A74-A4F8-35311049C464}" srcId="{8D8EEA33-04F2-48EA-82AC-E38FDF673240}" destId="{F73EA4FD-FBC6-47D8-8BB8-D6B9C322BFF7}" srcOrd="1" destOrd="0" parTransId="{C50232A6-87B0-4F2A-9BDE-7F8DCE3483DC}" sibTransId="{82AFA0DA-608A-4DE4-A5BC-9087810B2FDC}"/>
    <dgm:cxn modelId="{F135E9EF-987B-4947-9779-01D148B5389F}" type="presOf" srcId="{6D244109-10EB-4127-A92C-4D0C54133DDF}" destId="{316847A7-74E8-46A7-8F40-DE0B72522927}" srcOrd="0" destOrd="1" presId="urn:microsoft.com/office/officeart/2005/8/layout/radial2"/>
    <dgm:cxn modelId="{27CB59F4-2FB2-4F44-A268-E9BCB6A18983}" type="presOf" srcId="{8D8EEA33-04F2-48EA-82AC-E38FDF673240}" destId="{4ADA125B-DF7E-4142-883D-730E480B2EB9}" srcOrd="0" destOrd="0" presId="urn:microsoft.com/office/officeart/2005/8/layout/radial2"/>
    <dgm:cxn modelId="{7D5345FB-FFD7-4BFA-B32B-18E6F10038A0}" type="presOf" srcId="{C50232A6-87B0-4F2A-9BDE-7F8DCE3483DC}" destId="{92640007-24CD-4B6F-8058-BF95EC8788BD}" srcOrd="0" destOrd="0" presId="urn:microsoft.com/office/officeart/2005/8/layout/radial2"/>
    <dgm:cxn modelId="{BDCB52FC-A764-4AA9-9EC6-53B5322E4AC1}" type="presOf" srcId="{05B63CD2-6606-43A7-81AC-699F9409A1A8}" destId="{92CD9CE7-7B8A-42E3-8FCE-BCABEEB547D5}" srcOrd="0" destOrd="0" presId="urn:microsoft.com/office/officeart/2005/8/layout/radial2"/>
    <dgm:cxn modelId="{A83D538A-0C8B-4CA7-917B-ADDB8CF34506}" type="presParOf" srcId="{4ADA125B-DF7E-4142-883D-730E480B2EB9}" destId="{EC68E970-3702-4CB5-A7AC-394FD5F04F5B}" srcOrd="0" destOrd="0" presId="urn:microsoft.com/office/officeart/2005/8/layout/radial2"/>
    <dgm:cxn modelId="{4B297018-29C7-40E7-A134-74535F00255A}" type="presParOf" srcId="{EC68E970-3702-4CB5-A7AC-394FD5F04F5B}" destId="{6740F3F5-98C7-4715-9EEA-EEDC61E7C37D}" srcOrd="0" destOrd="0" presId="urn:microsoft.com/office/officeart/2005/8/layout/radial2"/>
    <dgm:cxn modelId="{607170B1-017F-45DD-A749-056CAA08B3AE}" type="presParOf" srcId="{6740F3F5-98C7-4715-9EEA-EEDC61E7C37D}" destId="{3FFFFDCB-05D6-4833-8BC5-C86EDE4F8A05}" srcOrd="0" destOrd="0" presId="urn:microsoft.com/office/officeart/2005/8/layout/radial2"/>
    <dgm:cxn modelId="{B742F6D2-3F69-42AA-9128-0CEBDEA99D20}" type="presParOf" srcId="{6740F3F5-98C7-4715-9EEA-EEDC61E7C37D}" destId="{663B1756-759F-4F20-874B-77465F7AC3E6}" srcOrd="1" destOrd="0" presId="urn:microsoft.com/office/officeart/2005/8/layout/radial2"/>
    <dgm:cxn modelId="{8C987BAC-9D7F-4F38-9C87-951EE7E495F3}" type="presParOf" srcId="{EC68E970-3702-4CB5-A7AC-394FD5F04F5B}" destId="{92CD9CE7-7B8A-42E3-8FCE-BCABEEB547D5}" srcOrd="1" destOrd="0" presId="urn:microsoft.com/office/officeart/2005/8/layout/radial2"/>
    <dgm:cxn modelId="{66EEAC84-1CF7-4CB6-8A61-6AC20B2628DE}" type="presParOf" srcId="{EC68E970-3702-4CB5-A7AC-394FD5F04F5B}" destId="{B3AD065B-99A3-49B4-AB0B-09416F844F1A}" srcOrd="2" destOrd="0" presId="urn:microsoft.com/office/officeart/2005/8/layout/radial2"/>
    <dgm:cxn modelId="{D16539F8-8DA5-4438-818B-69EB14437F61}" type="presParOf" srcId="{B3AD065B-99A3-49B4-AB0B-09416F844F1A}" destId="{9B406717-2D20-43A3-89E4-33B520B29F9E}" srcOrd="0" destOrd="0" presId="urn:microsoft.com/office/officeart/2005/8/layout/radial2"/>
    <dgm:cxn modelId="{59BF7EB9-49E3-464C-83AD-304B4BF34D4A}" type="presParOf" srcId="{B3AD065B-99A3-49B4-AB0B-09416F844F1A}" destId="{D0D39BCB-D280-4276-8100-EB0BEEBB13AC}" srcOrd="1" destOrd="0" presId="urn:microsoft.com/office/officeart/2005/8/layout/radial2"/>
    <dgm:cxn modelId="{D3FD701B-0BD0-4743-8676-7A9DED9D6F22}" type="presParOf" srcId="{EC68E970-3702-4CB5-A7AC-394FD5F04F5B}" destId="{92640007-24CD-4B6F-8058-BF95EC8788BD}" srcOrd="3" destOrd="0" presId="urn:microsoft.com/office/officeart/2005/8/layout/radial2"/>
    <dgm:cxn modelId="{C1E6126C-486C-47CD-B39E-B763F9E31A42}" type="presParOf" srcId="{EC68E970-3702-4CB5-A7AC-394FD5F04F5B}" destId="{9673F09D-8FC0-4C05-AD5C-1479B6D64F06}" srcOrd="4" destOrd="0" presId="urn:microsoft.com/office/officeart/2005/8/layout/radial2"/>
    <dgm:cxn modelId="{43886053-9FD5-4470-86C6-BB1867CFA33E}" type="presParOf" srcId="{9673F09D-8FC0-4C05-AD5C-1479B6D64F06}" destId="{178E1FC9-2516-4B04-9EA6-3FDD38A9E786}" srcOrd="0" destOrd="0" presId="urn:microsoft.com/office/officeart/2005/8/layout/radial2"/>
    <dgm:cxn modelId="{C78D0ED4-0396-4B54-8503-2366A9FD4914}" type="presParOf" srcId="{9673F09D-8FC0-4C05-AD5C-1479B6D64F06}" destId="{316847A7-74E8-46A7-8F40-DE0B72522927}" srcOrd="1" destOrd="0" presId="urn:microsoft.com/office/officeart/2005/8/layout/radial2"/>
    <dgm:cxn modelId="{C06BF586-BF77-44E4-8057-30D0EEF0F71C}" type="presParOf" srcId="{EC68E970-3702-4CB5-A7AC-394FD5F04F5B}" destId="{9AC8C06E-21C5-4BD8-940E-2803CA0AAA78}" srcOrd="5" destOrd="0" presId="urn:microsoft.com/office/officeart/2005/8/layout/radial2"/>
    <dgm:cxn modelId="{1E95C850-5E5D-4612-B3E4-F2704825CABF}" type="presParOf" srcId="{EC68E970-3702-4CB5-A7AC-394FD5F04F5B}" destId="{5EF3E60E-DD9E-4D78-9975-D7240C418189}" srcOrd="6" destOrd="0" presId="urn:microsoft.com/office/officeart/2005/8/layout/radial2"/>
    <dgm:cxn modelId="{33B99D67-5912-4CF4-AFA0-84E7903DDA48}" type="presParOf" srcId="{5EF3E60E-DD9E-4D78-9975-D7240C418189}" destId="{38F3797C-4B2E-4751-84C1-6B01146A2E67}" srcOrd="0" destOrd="0" presId="urn:microsoft.com/office/officeart/2005/8/layout/radial2"/>
    <dgm:cxn modelId="{2CA09E7A-BF29-470E-8034-AB6BD7A489C6}" type="presParOf" srcId="{5EF3E60E-DD9E-4D78-9975-D7240C418189}" destId="{714D7DA2-F13D-4964-8DD0-0A45CE139DC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BB1F7-DE10-49D4-8CF4-D1A8F7A1A8B3}">
      <dsp:nvSpPr>
        <dsp:cNvPr id="0" name=""/>
        <dsp:cNvSpPr/>
      </dsp:nvSpPr>
      <dsp:spPr>
        <a:xfrm>
          <a:off x="0" y="2440"/>
          <a:ext cx="10668000"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3538C7D-092F-4146-94C5-322305902C82}">
      <dsp:nvSpPr>
        <dsp:cNvPr id="0" name=""/>
        <dsp:cNvSpPr/>
      </dsp:nvSpPr>
      <dsp:spPr>
        <a:xfrm>
          <a:off x="0" y="2440"/>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t>
          </a:r>
          <a:r>
            <a:rPr lang="en-IN" sz="1600" b="1" kern="1200" dirty="0">
              <a:latin typeface="Calibri" panose="020F0502020204030204" pitchFamily="34" charset="0"/>
              <a:cs typeface="Calibri" panose="020F0502020204030204" pitchFamily="34" charset="0"/>
            </a:rPr>
            <a:t>PATANJALI</a:t>
          </a:r>
        </a:p>
      </dsp:txBody>
      <dsp:txXfrm>
        <a:off x="0" y="2440"/>
        <a:ext cx="2133600" cy="832372"/>
      </dsp:txXfrm>
    </dsp:sp>
    <dsp:sp modelId="{B3F7EE41-9DFA-4119-B916-CD9EB3243F97}">
      <dsp:nvSpPr>
        <dsp:cNvPr id="0" name=""/>
        <dsp:cNvSpPr/>
      </dsp:nvSpPr>
      <dsp:spPr>
        <a:xfrm>
          <a:off x="2293619" y="40239"/>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“Checking the impulses of mind is yoga.”</a:t>
          </a:r>
        </a:p>
      </dsp:txBody>
      <dsp:txXfrm>
        <a:off x="2293619" y="40239"/>
        <a:ext cx="8374380" cy="755963"/>
      </dsp:txXfrm>
    </dsp:sp>
    <dsp:sp modelId="{E838DC5C-96E9-42F1-9E2B-69FD4EEC817B}">
      <dsp:nvSpPr>
        <dsp:cNvPr id="0" name=""/>
        <dsp:cNvSpPr/>
      </dsp:nvSpPr>
      <dsp:spPr>
        <a:xfrm>
          <a:off x="2133599" y="796202"/>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F710FC68-891B-4DD4-97C8-4CA257AD9EA0}">
      <dsp:nvSpPr>
        <dsp:cNvPr id="0" name=""/>
        <dsp:cNvSpPr/>
      </dsp:nvSpPr>
      <dsp:spPr>
        <a:xfrm>
          <a:off x="0" y="834813"/>
          <a:ext cx="10668000" cy="0"/>
        </a:xfrm>
        <a:prstGeom prst="line">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w="6350" cap="flat" cmpd="sng" algn="ctr">
          <a:solidFill>
            <a:schemeClr val="accent4">
              <a:hueOff val="1960178"/>
              <a:satOff val="-8155"/>
              <a:lumOff val="192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5D8A4BC-6DB7-443D-ABC4-C40B94D25FBB}">
      <dsp:nvSpPr>
        <dsp:cNvPr id="0" name=""/>
        <dsp:cNvSpPr/>
      </dsp:nvSpPr>
      <dsp:spPr>
        <a:xfrm>
          <a:off x="0" y="834813"/>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t>
          </a:r>
          <a:r>
            <a:rPr lang="en-IN" sz="1600" b="1" kern="1200" dirty="0">
              <a:latin typeface="Calibri" panose="020F0502020204030204" pitchFamily="34" charset="0"/>
              <a:cs typeface="Calibri" panose="020F0502020204030204" pitchFamily="34" charset="0"/>
            </a:rPr>
            <a:t>MAHARISHI VED VYAS</a:t>
          </a:r>
        </a:p>
      </dsp:txBody>
      <dsp:txXfrm>
        <a:off x="0" y="834813"/>
        <a:ext cx="2133600" cy="832372"/>
      </dsp:txXfrm>
    </dsp:sp>
    <dsp:sp modelId="{E6560494-DC12-4ED6-9484-589158A7CE1C}">
      <dsp:nvSpPr>
        <dsp:cNvPr id="0" name=""/>
        <dsp:cNvSpPr/>
      </dsp:nvSpPr>
      <dsp:spPr>
        <a:xfrm>
          <a:off x="2293619" y="872611"/>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“Yoga is attaining the pose.”</a:t>
          </a:r>
        </a:p>
      </dsp:txBody>
      <dsp:txXfrm>
        <a:off x="2293619" y="872611"/>
        <a:ext cx="8374380" cy="755963"/>
      </dsp:txXfrm>
    </dsp:sp>
    <dsp:sp modelId="{E9DBBDF8-6EF8-437B-A331-47A55D1765FE}">
      <dsp:nvSpPr>
        <dsp:cNvPr id="0" name=""/>
        <dsp:cNvSpPr/>
      </dsp:nvSpPr>
      <dsp:spPr>
        <a:xfrm>
          <a:off x="2133599" y="1628574"/>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C2FB3E36-D6C6-47D8-8703-3839C467EF47}">
      <dsp:nvSpPr>
        <dsp:cNvPr id="0" name=""/>
        <dsp:cNvSpPr/>
      </dsp:nvSpPr>
      <dsp:spPr>
        <a:xfrm>
          <a:off x="0" y="1667185"/>
          <a:ext cx="10668000" cy="0"/>
        </a:xfrm>
        <a:prstGeom prst="line">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w="6350" cap="flat" cmpd="sng" algn="ctr">
          <a:solidFill>
            <a:schemeClr val="accent4">
              <a:hueOff val="3920356"/>
              <a:satOff val="-16311"/>
              <a:lumOff val="384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5C99344-9E18-423D-8DE8-B2B1781F7C64}">
      <dsp:nvSpPr>
        <dsp:cNvPr id="0" name=""/>
        <dsp:cNvSpPr/>
      </dsp:nvSpPr>
      <dsp:spPr>
        <a:xfrm>
          <a:off x="0" y="1667185"/>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t>
          </a:r>
          <a:r>
            <a:rPr lang="en-IN" sz="1600" b="1" kern="1200" dirty="0">
              <a:latin typeface="Calibri" panose="020F0502020204030204" pitchFamily="34" charset="0"/>
              <a:cs typeface="Calibri" panose="020F0502020204030204" pitchFamily="34" charset="0"/>
            </a:rPr>
            <a:t>SWAMI SAMPURNANAD</a:t>
          </a:r>
        </a:p>
      </dsp:txBody>
      <dsp:txXfrm>
        <a:off x="0" y="1667185"/>
        <a:ext cx="2133600" cy="832372"/>
      </dsp:txXfrm>
    </dsp:sp>
    <dsp:sp modelId="{3C69B9A3-E11C-441E-9A73-00A559BC0BE7}">
      <dsp:nvSpPr>
        <dsp:cNvPr id="0" name=""/>
        <dsp:cNvSpPr/>
      </dsp:nvSpPr>
      <dsp:spPr>
        <a:xfrm>
          <a:off x="2293619" y="1704983"/>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“Yoga is spiritual Kamdhenu.” </a:t>
          </a:r>
        </a:p>
      </dsp:txBody>
      <dsp:txXfrm>
        <a:off x="2293619" y="1704983"/>
        <a:ext cx="8374380" cy="755963"/>
      </dsp:txXfrm>
    </dsp:sp>
    <dsp:sp modelId="{F708AFCB-3621-4CDC-A55C-97E7512CD424}">
      <dsp:nvSpPr>
        <dsp:cNvPr id="0" name=""/>
        <dsp:cNvSpPr/>
      </dsp:nvSpPr>
      <dsp:spPr>
        <a:xfrm>
          <a:off x="2133599" y="2460946"/>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BD27161C-434F-4E01-8124-D207C1A6E370}">
      <dsp:nvSpPr>
        <dsp:cNvPr id="0" name=""/>
        <dsp:cNvSpPr/>
      </dsp:nvSpPr>
      <dsp:spPr>
        <a:xfrm>
          <a:off x="0" y="2499557"/>
          <a:ext cx="10668000" cy="0"/>
        </a:xfrm>
        <a:prstGeom prst="line">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w="6350" cap="flat" cmpd="sng" algn="ctr">
          <a:solidFill>
            <a:schemeClr val="accent4">
              <a:hueOff val="5880535"/>
              <a:satOff val="-24466"/>
              <a:lumOff val="5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5B18534-B362-4EF4-A361-BF6FB26B8523}">
      <dsp:nvSpPr>
        <dsp:cNvPr id="0" name=""/>
        <dsp:cNvSpPr/>
      </dsp:nvSpPr>
      <dsp:spPr>
        <a:xfrm>
          <a:off x="0" y="2499557"/>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AGAM</a:t>
          </a:r>
          <a:endParaRPr lang="en-IN" sz="1600" b="1" kern="1200" dirty="0">
            <a:latin typeface="Calibri" panose="020F0502020204030204" pitchFamily="34" charset="0"/>
            <a:cs typeface="Calibri" panose="020F0502020204030204" pitchFamily="34" charset="0"/>
          </a:endParaRPr>
        </a:p>
      </dsp:txBody>
      <dsp:txXfrm>
        <a:off x="0" y="2499557"/>
        <a:ext cx="2133600" cy="832372"/>
      </dsp:txXfrm>
    </dsp:sp>
    <dsp:sp modelId="{14985599-05AB-4D97-A1A5-B1C8F507D7F5}">
      <dsp:nvSpPr>
        <dsp:cNvPr id="0" name=""/>
        <dsp:cNvSpPr/>
      </dsp:nvSpPr>
      <dsp:spPr>
        <a:xfrm>
          <a:off x="2293619" y="2537356"/>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“The knowledge about Shiva and Shakti in yoga.” </a:t>
          </a:r>
        </a:p>
      </dsp:txBody>
      <dsp:txXfrm>
        <a:off x="2293619" y="2537356"/>
        <a:ext cx="8374380" cy="755963"/>
      </dsp:txXfrm>
    </dsp:sp>
    <dsp:sp modelId="{E5028713-16F1-46C6-8E0B-469BAD1E20D1}">
      <dsp:nvSpPr>
        <dsp:cNvPr id="0" name=""/>
        <dsp:cNvSpPr/>
      </dsp:nvSpPr>
      <dsp:spPr>
        <a:xfrm>
          <a:off x="2133599" y="3293319"/>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2643447C-0491-4C38-BDBD-EEB5EB6AAC38}">
      <dsp:nvSpPr>
        <dsp:cNvPr id="0" name=""/>
        <dsp:cNvSpPr/>
      </dsp:nvSpPr>
      <dsp:spPr>
        <a:xfrm>
          <a:off x="0" y="3331930"/>
          <a:ext cx="10668000" cy="0"/>
        </a:xfrm>
        <a:prstGeom prst="line">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w="6350" cap="flat" cmpd="sng" algn="ctr">
          <a:solidFill>
            <a:schemeClr val="accent4">
              <a:hueOff val="7840713"/>
              <a:satOff val="-32622"/>
              <a:lumOff val="768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0B545D4-0F40-4E1D-9BFD-8790F76DB18F}">
      <dsp:nvSpPr>
        <dsp:cNvPr id="0" name=""/>
        <dsp:cNvSpPr/>
      </dsp:nvSpPr>
      <dsp:spPr>
        <a:xfrm>
          <a:off x="0" y="3331930"/>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t>
          </a:r>
          <a:r>
            <a:rPr lang="en-IN" sz="1600" b="1" kern="1200" dirty="0">
              <a:latin typeface="Calibri" panose="020F0502020204030204" pitchFamily="34" charset="0"/>
              <a:cs typeface="Calibri" panose="020F0502020204030204" pitchFamily="34" charset="0"/>
            </a:rPr>
            <a:t>SHRI BHARATI KRISHNA TIRTHA</a:t>
          </a:r>
        </a:p>
      </dsp:txBody>
      <dsp:txXfrm>
        <a:off x="0" y="3331930"/>
        <a:ext cx="2133600" cy="832372"/>
      </dsp:txXfrm>
    </dsp:sp>
    <dsp:sp modelId="{8842CB55-2C42-47EB-B19B-8EE202359E01}">
      <dsp:nvSpPr>
        <dsp:cNvPr id="0" name=""/>
        <dsp:cNvSpPr/>
      </dsp:nvSpPr>
      <dsp:spPr>
        <a:xfrm>
          <a:off x="2293619" y="3369728"/>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“Oneness of man with God is known as yoga.” </a:t>
          </a:r>
        </a:p>
      </dsp:txBody>
      <dsp:txXfrm>
        <a:off x="2293619" y="3369728"/>
        <a:ext cx="8374380" cy="755963"/>
      </dsp:txXfrm>
    </dsp:sp>
    <dsp:sp modelId="{85B71C8E-7FCB-46A2-8260-310073C3F8C4}">
      <dsp:nvSpPr>
        <dsp:cNvPr id="0" name=""/>
        <dsp:cNvSpPr/>
      </dsp:nvSpPr>
      <dsp:spPr>
        <a:xfrm>
          <a:off x="2133599" y="4125691"/>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156FF7B0-7361-406F-A6B6-2C8F9CC32C05}">
      <dsp:nvSpPr>
        <dsp:cNvPr id="0" name=""/>
        <dsp:cNvSpPr/>
      </dsp:nvSpPr>
      <dsp:spPr>
        <a:xfrm>
          <a:off x="0" y="4164302"/>
          <a:ext cx="10668000" cy="0"/>
        </a:xfrm>
        <a:prstGeom prst="lin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F767D5F-76BF-46F4-BDA5-3963B7D91BD0}">
      <dsp:nvSpPr>
        <dsp:cNvPr id="0" name=""/>
        <dsp:cNvSpPr/>
      </dsp:nvSpPr>
      <dsp:spPr>
        <a:xfrm>
          <a:off x="0" y="4164302"/>
          <a:ext cx="2133600" cy="83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ACCORDING TO </a:t>
          </a:r>
          <a:r>
            <a:rPr lang="en-IN" sz="1600" b="1" kern="1200" dirty="0">
              <a:latin typeface="Calibri" panose="020F0502020204030204" pitchFamily="34" charset="0"/>
              <a:cs typeface="Calibri" panose="020F0502020204030204" pitchFamily="34" charset="0"/>
            </a:rPr>
            <a:t>LORD KRISHNA SAYS IN BHAGWAT GITA</a:t>
          </a:r>
        </a:p>
      </dsp:txBody>
      <dsp:txXfrm>
        <a:off x="0" y="4164302"/>
        <a:ext cx="2133600" cy="832372"/>
      </dsp:txXfrm>
    </dsp:sp>
    <dsp:sp modelId="{79474CD5-EAD4-4D9B-8300-E8DD73F89B6E}">
      <dsp:nvSpPr>
        <dsp:cNvPr id="0" name=""/>
        <dsp:cNvSpPr/>
      </dsp:nvSpPr>
      <dsp:spPr>
        <a:xfrm>
          <a:off x="2293619" y="4202100"/>
          <a:ext cx="8374380" cy="7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latin typeface="Calibri" panose="020F0502020204030204" pitchFamily="34" charset="0"/>
              <a:cs typeface="Calibri" panose="020F0502020204030204" pitchFamily="34" charset="0"/>
            </a:rPr>
            <a:t>“Skill in actions or efficiency alone is yoga.” </a:t>
          </a:r>
        </a:p>
      </dsp:txBody>
      <dsp:txXfrm>
        <a:off x="2293619" y="4202100"/>
        <a:ext cx="8374380" cy="755963"/>
      </dsp:txXfrm>
    </dsp:sp>
    <dsp:sp modelId="{9691D9D6-B446-49B1-89AC-847AD3006D4E}">
      <dsp:nvSpPr>
        <dsp:cNvPr id="0" name=""/>
        <dsp:cNvSpPr/>
      </dsp:nvSpPr>
      <dsp:spPr>
        <a:xfrm>
          <a:off x="2133599" y="4958064"/>
          <a:ext cx="853440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Distance your legs hip-width apart.</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Inhale and slowly raise your arms upwards. ...</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Exhale and slowly bend the trunk forward from your hips till your hands reach your feet.</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Next, place the palms of your hands under the soles.</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Elbows remain slightly bent pointing outwards.</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Loosen up the shoulders and let the arms relax.</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Massages the digestive organs.</a:t>
          </a: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Alleviates constipation and indigestion.</a:t>
          </a: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Spinal nerves are stimulated and toned.</a:t>
          </a: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Increases blood circulation.</a:t>
          </a: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Improves the metabolism.</a:t>
          </a: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Improves concentration.</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Helps with nasal and throat diseases.</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IN" sz="1400" b="1" kern="1200" dirty="0">
              <a:solidFill>
                <a:srgbClr val="FF0000"/>
              </a:solidFill>
              <a:latin typeface="Calibri" panose="020F0502020204030204" pitchFamily="34" charset="0"/>
              <a:cs typeface="Calibri" panose="020F0502020204030204" pitchFamily="34" charset="0"/>
            </a:rPr>
            <a:t>back pain </a:t>
          </a:r>
        </a:p>
        <a:p>
          <a:pPr marL="114300" lvl="1" indent="-114300" algn="l" defTabSz="622300">
            <a:lnSpc>
              <a:spcPct val="90000"/>
            </a:lnSpc>
            <a:spcBef>
              <a:spcPct val="0"/>
            </a:spcBef>
            <a:spcAft>
              <a:spcPct val="15000"/>
            </a:spcAft>
            <a:buChar char="•"/>
          </a:pPr>
          <a:r>
            <a:rPr lang="en-IN" sz="1400" b="1" kern="1200" dirty="0">
              <a:solidFill>
                <a:srgbClr val="FF0000"/>
              </a:solidFill>
              <a:latin typeface="Calibri" panose="020F0502020204030204" pitchFamily="34" charset="0"/>
              <a:cs typeface="Calibri" panose="020F0502020204030204" pitchFamily="34" charset="0"/>
            </a:rPr>
            <a:t>high blood pressure</a:t>
          </a:r>
        </a:p>
        <a:p>
          <a:pPr marL="114300" lvl="1" indent="-114300" algn="l" defTabSz="622300">
            <a:lnSpc>
              <a:spcPct val="90000"/>
            </a:lnSpc>
            <a:spcBef>
              <a:spcPct val="0"/>
            </a:spcBef>
            <a:spcAft>
              <a:spcPct val="15000"/>
            </a:spcAft>
            <a:buChar char="•"/>
          </a:pPr>
          <a:r>
            <a:rPr lang="en-IN" sz="1400" b="1" kern="1200" dirty="0">
              <a:solidFill>
                <a:srgbClr val="FF0000"/>
              </a:solidFill>
              <a:latin typeface="Calibri" panose="020F0502020204030204" pitchFamily="34" charset="0"/>
              <a:cs typeface="Calibri" panose="020F0502020204030204" pitchFamily="34" charset="0"/>
            </a:rPr>
            <a:t>heart problems</a:t>
          </a:r>
        </a:p>
        <a:p>
          <a:pPr marL="114300" lvl="1" indent="-114300" algn="l" defTabSz="622300">
            <a:lnSpc>
              <a:spcPct val="90000"/>
            </a:lnSpc>
            <a:spcBef>
              <a:spcPct val="0"/>
            </a:spcBef>
            <a:spcAft>
              <a:spcPct val="15000"/>
            </a:spcAft>
            <a:buChar char="•"/>
          </a:pPr>
          <a:r>
            <a:rPr lang="en-IN" sz="1400" b="1" kern="1200" dirty="0">
              <a:solidFill>
                <a:srgbClr val="FF0000"/>
              </a:solidFill>
              <a:latin typeface="Calibri" panose="020F0502020204030204" pitchFamily="34" charset="0"/>
              <a:cs typeface="Calibri" panose="020F0502020204030204" pitchFamily="34" charset="0"/>
            </a:rPr>
            <a:t>knee problems</a:t>
          </a:r>
        </a:p>
        <a:p>
          <a:pPr marL="114300" lvl="1" indent="-114300" algn="l" defTabSz="622300">
            <a:lnSpc>
              <a:spcPct val="90000"/>
            </a:lnSpc>
            <a:spcBef>
              <a:spcPct val="0"/>
            </a:spcBef>
            <a:spcAft>
              <a:spcPct val="15000"/>
            </a:spcAft>
            <a:buChar char="•"/>
          </a:pPr>
          <a:r>
            <a:rPr lang="en-IN" sz="1400" b="1" kern="1200" dirty="0">
              <a:solidFill>
                <a:srgbClr val="FF0000"/>
              </a:solidFill>
              <a:latin typeface="Calibri" panose="020F0502020204030204" pitchFamily="34" charset="0"/>
              <a:cs typeface="Calibri" panose="020F0502020204030204" pitchFamily="34" charset="0"/>
            </a:rPr>
            <a:t>sciatica</a:t>
          </a:r>
        </a:p>
      </dsp:txBody>
      <dsp:txXfrm>
        <a:off x="6918249" y="4380682"/>
        <a:ext cx="2666312" cy="17775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Now bend towards the right and slightly bend the knees and touch the right foot with the hands. Look up at the left hand. Exhale when you are bending down to touch the foot. Keep the eyes open throughout the practice.</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Return to the standing position.</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Repeat this with the left hand touching the left foot.</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Practise as many rounds as is comfortable.</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Strengthens the legs, knees, ankles, arms and chest.</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Stretches and opens the lower back region, hamstrings, calves, shoulders, chest and spine.</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Increases mental and physical equilibrium.</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Helps improve digestion.</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Reduces anxiety, stress, back pain and sciatica Contraindications.</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Avoid doing this if suffering from migraine, diarrhoea, neck and back injuries.</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migraine</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diarrhea</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blood pressure problems and</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 injuries of the neck and back</a:t>
          </a:r>
          <a:endParaRPr lang="en-IN" sz="1000" b="1"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15000" r="-15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Exhaling bend the left knee and place the sole to the right hip from outside.</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Inhaling raise the left arm up,</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Exhaling the catch the right big toe from outside of the right leg,</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Maintain the final position with normal breathing.</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Gaze at the right side while in the final position.</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Repeat the practice on another side after 5 breathing.</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strengthens and tones your obliques and abs.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The pose energizes and stretches the spine.</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Open your shoulders, hips and neck.</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Increase the flexibility in your spine and hips.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also cleanses your internal organs.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will improves digestion as well as elimination of the wastes.</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back or neck pain </a:t>
          </a: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 injuries of the neck and back</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slip disc problems</a:t>
          </a:r>
        </a:p>
      </dsp:txBody>
      <dsp:txXfrm>
        <a:off x="6918249" y="4380682"/>
        <a:ext cx="2666312" cy="17775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3000" r="-3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US" sz="800" b="1" kern="1200" dirty="0">
              <a:latin typeface="Calibri" panose="020F0502020204030204" pitchFamily="34" charset="0"/>
              <a:cs typeface="Calibri" panose="020F0502020204030204" pitchFamily="34" charset="0"/>
            </a:rPr>
            <a:t>You must begin by assuming </a:t>
          </a:r>
          <a:r>
            <a:rPr lang="en-US" sz="800" b="1" kern="1200" dirty="0" err="1">
              <a:latin typeface="Calibri" panose="020F0502020204030204" pitchFamily="34" charset="0"/>
              <a:cs typeface="Calibri" panose="020F0502020204030204" pitchFamily="34" charset="0"/>
            </a:rPr>
            <a:t>Tadasana</a:t>
          </a:r>
          <a:r>
            <a:rPr lang="en-US" sz="800" b="1" kern="1200" dirty="0">
              <a:latin typeface="Calibri" panose="020F0502020204030204" pitchFamily="34" charset="0"/>
              <a:cs typeface="Calibri" panose="020F0502020204030204" pitchFamily="34" charset="0"/>
            </a:rPr>
            <a:t>.</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b="1" kern="1200" dirty="0">
              <a:latin typeface="Calibri" panose="020F0502020204030204" pitchFamily="34" charset="0"/>
              <a:cs typeface="Calibri" panose="020F0502020204030204" pitchFamily="34" charset="0"/>
            </a:rPr>
            <a:t>Stand with your arms at your sides. Make sure that your arms are parallel to each other.</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b="1" kern="1200" dirty="0">
              <a:latin typeface="Calibri" panose="020F0502020204030204" pitchFamily="34" charset="0"/>
              <a:cs typeface="Calibri" panose="020F0502020204030204" pitchFamily="34" charset="0"/>
            </a:rPr>
            <a:t>Your arms must be straight at all times such that they are activated all throughout, till your fingertips.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b="1" kern="1200" dirty="0">
              <a:latin typeface="Calibri" panose="020F0502020204030204" pitchFamily="34" charset="0"/>
              <a:cs typeface="Calibri" panose="020F0502020204030204" pitchFamily="34" charset="0"/>
            </a:rPr>
            <a:t>Move your gaze upwards.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b="1" kern="1200" dirty="0">
              <a:latin typeface="Calibri" panose="020F0502020204030204" pitchFamily="34" charset="0"/>
              <a:cs typeface="Calibri" panose="020F0502020204030204" pitchFamily="34" charset="0"/>
            </a:rPr>
            <a:t>Straighten your legs, but do not lock your knees.</a:t>
          </a:r>
          <a:endParaRPr lang="en-IN" sz="800" b="1" kern="1200" dirty="0">
            <a:latin typeface="Calibri" panose="020F0502020204030204" pitchFamily="34" charset="0"/>
            <a:cs typeface="Calibri" panose="020F0502020204030204" pitchFamily="34" charset="0"/>
          </a:endParaRP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gives the belly a good stretch.</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improves digestion.</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relieves stress and anxiety.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enhances body posture.</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increases the capacity of the lungs.</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improves blood circulation in the body.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eases sciatica.</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helps in tightening the abdomen.</a:t>
          </a:r>
          <a:endParaRPr lang="en-IN" sz="900" b="1" kern="1200" dirty="0">
            <a:latin typeface="Calibri" panose="020F0502020204030204" pitchFamily="34" charset="0"/>
            <a:cs typeface="Calibri" panose="020F0502020204030204" pitchFamily="34" charset="0"/>
          </a:endParaRP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During shoulder or neck injuries.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Experiencing dizziness.</a:t>
          </a:r>
          <a:endParaRPr lang="en-IN" sz="1000" b="1"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25944-08CA-4D3F-AF5A-3389A8F34153}">
      <dsp:nvSpPr>
        <dsp:cNvPr id="0" name=""/>
        <dsp:cNvSpPr/>
      </dsp:nvSpPr>
      <dsp:spPr>
        <a:xfrm>
          <a:off x="206003" y="413589"/>
          <a:ext cx="4320216" cy="5510479"/>
        </a:xfrm>
        <a:prstGeom prst="roundRect">
          <a:avLst/>
        </a:prstGeom>
        <a:blipFill rotWithShape="1">
          <a:blip xmlns:r="http://schemas.openxmlformats.org/officeDocument/2006/relationships" r:embed="rId1"/>
          <a:srcRect/>
          <a:stretch>
            <a:fillRect l="-42000" r="-42000"/>
          </a:stretch>
        </a:blipFill>
        <a:ln>
          <a:noFill/>
        </a:ln>
        <a:effectLst/>
        <a:scene3d>
          <a:camera prst="orthographicFront">
            <a:rot lat="0" lon="0" rev="0"/>
          </a:camera>
          <a:lightRig rig="contrasting" dir="t">
            <a:rot lat="0" lon="0" rev="7800000"/>
          </a:lightRig>
        </a:scene3d>
        <a:sp3d z="-190500">
          <a:bevelT w="139700" h="139700"/>
        </a:sp3d>
      </dsp:spPr>
      <dsp:style>
        <a:lnRef idx="0">
          <a:scrgbClr r="0" g="0" b="0"/>
        </a:lnRef>
        <a:fillRef idx="3">
          <a:scrgbClr r="0" g="0" b="0"/>
        </a:fillRef>
        <a:effectRef idx="2">
          <a:scrgbClr r="0" g="0" b="0"/>
        </a:effectRef>
        <a:fontRef idx="minor"/>
      </dsp:style>
    </dsp:sp>
    <dsp:sp modelId="{6A69B800-B647-4593-81B3-59A76D944DB1}">
      <dsp:nvSpPr>
        <dsp:cNvPr id="0" name=""/>
        <dsp:cNvSpPr/>
      </dsp:nvSpPr>
      <dsp:spPr>
        <a:xfrm>
          <a:off x="378811" y="2397361"/>
          <a:ext cx="3326566" cy="3306287"/>
        </a:xfrm>
        <a:prstGeom prst="rect">
          <a:avLst/>
        </a:prstGeom>
        <a:noFill/>
        <a:ln>
          <a:noFill/>
        </a:ln>
        <a:effectLst/>
        <a:scene3d>
          <a:camera prst="orthographicFront">
            <a:rot lat="0" lon="0" rev="0"/>
          </a:camera>
          <a:lightRig rig="contrasting" dir="t">
            <a:rot lat="0" lon="0" rev="78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b" anchorCtr="0">
          <a:noAutofit/>
        </a:bodyPr>
        <a:lstStyle/>
        <a:p>
          <a:pPr marL="0" lvl="0" indent="0" algn="l" defTabSz="2266950">
            <a:lnSpc>
              <a:spcPct val="90000"/>
            </a:lnSpc>
            <a:spcBef>
              <a:spcPct val="0"/>
            </a:spcBef>
            <a:spcAft>
              <a:spcPct val="35000"/>
            </a:spcAft>
            <a:buNone/>
          </a:pPr>
          <a:r>
            <a:rPr lang="en-US" sz="5100" b="1" kern="1200" dirty="0">
              <a:solidFill>
                <a:srgbClr val="FF0000"/>
              </a:solidFill>
              <a:latin typeface="Cambria" panose="02040503050406030204" pitchFamily="18" charset="0"/>
              <a:ea typeface="Cambria" panose="02040503050406030204" pitchFamily="18" charset="0"/>
            </a:rPr>
            <a:t>DIABETES</a:t>
          </a:r>
          <a:endParaRPr lang="en-IN" sz="5100" b="1" kern="1200" dirty="0">
            <a:solidFill>
              <a:srgbClr val="FF0000"/>
            </a:solidFill>
            <a:latin typeface="Cambria" panose="02040503050406030204" pitchFamily="18" charset="0"/>
            <a:ea typeface="Cambria" panose="02040503050406030204" pitchFamily="18" charset="0"/>
          </a:endParaRPr>
        </a:p>
      </dsp:txBody>
      <dsp:txXfrm>
        <a:off x="378811" y="2397361"/>
        <a:ext cx="3326566" cy="3306287"/>
      </dsp:txXfrm>
    </dsp:sp>
    <dsp:sp modelId="{3B52BF07-E54A-4C7A-815E-204726A10ADA}">
      <dsp:nvSpPr>
        <dsp:cNvPr id="0" name=""/>
        <dsp:cNvSpPr/>
      </dsp:nvSpPr>
      <dsp:spPr>
        <a:xfrm>
          <a:off x="3782304" y="138065"/>
          <a:ext cx="1487829" cy="1487829"/>
        </a:xfrm>
        <a:prstGeom prst="ellipse">
          <a:avLst/>
        </a:prstGeom>
        <a:blipFill rotWithShape="1">
          <a:blip xmlns:r="http://schemas.openxmlformats.org/officeDocument/2006/relationships" r:embed="rId2"/>
          <a:srcRect/>
          <a:stretch>
            <a:fillRect l="-17000" r="-17000"/>
          </a:stretch>
        </a:blipFill>
        <a:ln>
          <a:noFill/>
        </a:ln>
        <a:effectLst/>
        <a:scene3d>
          <a:camera prst="orthographicFront">
            <a:rot lat="0" lon="0" rev="0"/>
          </a:camera>
          <a:lightRig rig="contrasting" dir="t">
            <a:rot lat="0" lon="0" rev="7800000"/>
          </a:lightRig>
        </a:scene3d>
        <a:sp3d>
          <a:bevelT w="139700" h="139700"/>
        </a:sp3d>
      </dsp:spPr>
      <dsp:style>
        <a:lnRef idx="0">
          <a:scrgbClr r="0" g="0" b="0"/>
        </a:lnRef>
        <a:fillRef idx="3">
          <a:scrgbClr r="0" g="0" b="0"/>
        </a:fillRef>
        <a:effectRef idx="2">
          <a:scrgbClr r="0" g="0" b="0"/>
        </a:effectRef>
        <a:fontRef idx="minor"/>
      </dsp:style>
    </dsp:sp>
    <dsp:sp modelId="{008CFA9B-B48D-45C7-A337-28EDC4651F85}">
      <dsp:nvSpPr>
        <dsp:cNvPr id="0" name=""/>
        <dsp:cNvSpPr/>
      </dsp:nvSpPr>
      <dsp:spPr>
        <a:xfrm>
          <a:off x="5270134" y="138065"/>
          <a:ext cx="2651862" cy="1487829"/>
        </a:xfrm>
        <a:prstGeom prst="rect">
          <a:avLst/>
        </a:prstGeom>
        <a:noFill/>
        <a:ln>
          <a:noFill/>
        </a:ln>
        <a:effectLst/>
        <a:scene3d>
          <a:camera prst="orthographicFront">
            <a:rot lat="0" lon="0" rev="0"/>
          </a:camera>
          <a:lightRig rig="contrasting" dir="t">
            <a:rot lat="0" lon="0" rev="7800000"/>
          </a:lightRig>
        </a:scene3d>
        <a:sp3d>
          <a:bevelT w="139700" h="139700"/>
        </a:sp3d>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mbria" panose="02040503050406030204" pitchFamily="18" charset="0"/>
              <a:ea typeface="Cambria" panose="02040503050406030204" pitchFamily="18" charset="0"/>
              <a:cs typeface="Calibri" panose="020F0502020204030204" pitchFamily="34" charset="0"/>
            </a:rPr>
            <a:t>Type I diabetes</a:t>
          </a:r>
          <a:endParaRPr lang="en-IN" sz="2800" b="1" i="0" kern="1200" dirty="0">
            <a:latin typeface="Cambria" panose="02040503050406030204" pitchFamily="18" charset="0"/>
            <a:ea typeface="Cambria" panose="02040503050406030204" pitchFamily="18" charset="0"/>
          </a:endParaRPr>
        </a:p>
      </dsp:txBody>
      <dsp:txXfrm>
        <a:off x="5270134" y="138065"/>
        <a:ext cx="2651862" cy="1487829"/>
      </dsp:txXfrm>
    </dsp:sp>
    <dsp:sp modelId="{4C48D332-7950-4618-BA9B-4BD9791133E1}">
      <dsp:nvSpPr>
        <dsp:cNvPr id="0" name=""/>
        <dsp:cNvSpPr/>
      </dsp:nvSpPr>
      <dsp:spPr>
        <a:xfrm>
          <a:off x="3782304" y="1893703"/>
          <a:ext cx="1487829" cy="1487829"/>
        </a:xfrm>
        <a:prstGeom prst="ellipse">
          <a:avLst/>
        </a:prstGeom>
        <a:blipFill rotWithShape="1">
          <a:blip xmlns:r="http://schemas.openxmlformats.org/officeDocument/2006/relationships" r:embed="rId3"/>
          <a:srcRect/>
          <a:stretch>
            <a:fillRect l="-37000" r="-37000"/>
          </a:stretch>
        </a:blipFill>
        <a:ln>
          <a:noFill/>
        </a:ln>
        <a:effectLst/>
        <a:scene3d>
          <a:camera prst="orthographicFront">
            <a:rot lat="0" lon="0" rev="0"/>
          </a:camera>
          <a:lightRig rig="contrasting" dir="t">
            <a:rot lat="0" lon="0" rev="7800000"/>
          </a:lightRig>
        </a:scene3d>
        <a:sp3d>
          <a:bevelT w="139700" h="139700"/>
        </a:sp3d>
      </dsp:spPr>
      <dsp:style>
        <a:lnRef idx="0">
          <a:scrgbClr r="0" g="0" b="0"/>
        </a:lnRef>
        <a:fillRef idx="3">
          <a:scrgbClr r="0" g="0" b="0"/>
        </a:fillRef>
        <a:effectRef idx="2">
          <a:scrgbClr r="0" g="0" b="0"/>
        </a:effectRef>
        <a:fontRef idx="minor"/>
      </dsp:style>
    </dsp:sp>
    <dsp:sp modelId="{44DA48FE-A64E-405D-B4D7-E26C04A2F047}">
      <dsp:nvSpPr>
        <dsp:cNvPr id="0" name=""/>
        <dsp:cNvSpPr/>
      </dsp:nvSpPr>
      <dsp:spPr>
        <a:xfrm>
          <a:off x="5270134" y="1893703"/>
          <a:ext cx="2651862" cy="1487829"/>
        </a:xfrm>
        <a:prstGeom prst="rect">
          <a:avLst/>
        </a:prstGeom>
        <a:noFill/>
        <a:ln>
          <a:noFill/>
        </a:ln>
        <a:effectLst/>
        <a:scene3d>
          <a:camera prst="orthographicFront">
            <a:rot lat="0" lon="0" rev="0"/>
          </a:camera>
          <a:lightRig rig="contrasting" dir="t">
            <a:rot lat="0" lon="0" rev="7800000"/>
          </a:lightRig>
        </a:scene3d>
        <a:sp3d>
          <a:bevelT w="139700" h="139700"/>
        </a:sp3d>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mbria" panose="02040503050406030204" pitchFamily="18" charset="0"/>
              <a:ea typeface="Cambria" panose="02040503050406030204" pitchFamily="18" charset="0"/>
              <a:cs typeface="Calibri" panose="020F0502020204030204" pitchFamily="34" charset="0"/>
            </a:rPr>
            <a:t>Type II diabetes</a:t>
          </a:r>
          <a:endParaRPr lang="en-IN" sz="2800" b="1" i="0" kern="1200" dirty="0">
            <a:latin typeface="Cambria" panose="02040503050406030204" pitchFamily="18" charset="0"/>
            <a:ea typeface="Cambria" panose="02040503050406030204" pitchFamily="18" charset="0"/>
          </a:endParaRPr>
        </a:p>
      </dsp:txBody>
      <dsp:txXfrm>
        <a:off x="5270134" y="1893703"/>
        <a:ext cx="2651862" cy="1487829"/>
      </dsp:txXfrm>
    </dsp:sp>
    <dsp:sp modelId="{6B72863B-F455-4401-8566-2BB1398E983B}">
      <dsp:nvSpPr>
        <dsp:cNvPr id="0" name=""/>
        <dsp:cNvSpPr/>
      </dsp:nvSpPr>
      <dsp:spPr>
        <a:xfrm>
          <a:off x="3782304" y="3649342"/>
          <a:ext cx="1487829" cy="1487829"/>
        </a:xfrm>
        <a:prstGeom prst="ellipse">
          <a:avLst/>
        </a:prstGeom>
        <a:blipFill rotWithShape="1">
          <a:blip xmlns:r="http://schemas.openxmlformats.org/officeDocument/2006/relationships" r:embed="rId4"/>
          <a:srcRect/>
          <a:stretch>
            <a:fillRect l="-21000" r="-21000"/>
          </a:stretch>
        </a:blipFill>
        <a:ln>
          <a:noFill/>
        </a:ln>
        <a:effectLst/>
        <a:scene3d>
          <a:camera prst="orthographicFront">
            <a:rot lat="0" lon="0" rev="0"/>
          </a:camera>
          <a:lightRig rig="contrasting" dir="t">
            <a:rot lat="0" lon="0" rev="7800000"/>
          </a:lightRig>
        </a:scene3d>
        <a:sp3d>
          <a:bevelT w="139700" h="139700"/>
        </a:sp3d>
      </dsp:spPr>
      <dsp:style>
        <a:lnRef idx="0">
          <a:scrgbClr r="0" g="0" b="0"/>
        </a:lnRef>
        <a:fillRef idx="3">
          <a:scrgbClr r="0" g="0" b="0"/>
        </a:fillRef>
        <a:effectRef idx="2">
          <a:scrgbClr r="0" g="0" b="0"/>
        </a:effectRef>
        <a:fontRef idx="minor"/>
      </dsp:style>
    </dsp:sp>
    <dsp:sp modelId="{060F96A5-FAD2-41C8-B457-21E26FC0452C}">
      <dsp:nvSpPr>
        <dsp:cNvPr id="0" name=""/>
        <dsp:cNvSpPr/>
      </dsp:nvSpPr>
      <dsp:spPr>
        <a:xfrm>
          <a:off x="5270134" y="3649342"/>
          <a:ext cx="2651862" cy="1487829"/>
        </a:xfrm>
        <a:prstGeom prst="rect">
          <a:avLst/>
        </a:prstGeom>
        <a:noFill/>
        <a:ln>
          <a:noFill/>
        </a:ln>
        <a:effectLst/>
        <a:scene3d>
          <a:camera prst="orthographicFront">
            <a:rot lat="0" lon="0" rev="0"/>
          </a:camera>
          <a:lightRig rig="contrasting" dir="t">
            <a:rot lat="0" lon="0" rev="7800000"/>
          </a:lightRig>
        </a:scene3d>
        <a:sp3d>
          <a:bevelT w="139700" h="139700"/>
        </a:sp3d>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1" i="0" kern="1200" dirty="0">
              <a:latin typeface="Cambria" panose="02040503050406030204" pitchFamily="18" charset="0"/>
              <a:ea typeface="Cambria" panose="02040503050406030204" pitchFamily="18" charset="0"/>
            </a:rPr>
            <a:t>Gestational Diabetes Mellitus (GDM)</a:t>
          </a:r>
          <a:endParaRPr lang="en-IN" sz="2800" b="1" i="0" kern="1200" dirty="0">
            <a:latin typeface="Cambria" panose="02040503050406030204" pitchFamily="18" charset="0"/>
            <a:ea typeface="Cambria" panose="02040503050406030204" pitchFamily="18" charset="0"/>
          </a:endParaRPr>
        </a:p>
      </dsp:txBody>
      <dsp:txXfrm>
        <a:off x="5270134" y="3649342"/>
        <a:ext cx="2651862" cy="14878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25AF4-446F-49F0-8DFA-87710B1B7E43}">
      <dsp:nvSpPr>
        <dsp:cNvPr id="0" name=""/>
        <dsp:cNvSpPr/>
      </dsp:nvSpPr>
      <dsp:spPr>
        <a:xfrm>
          <a:off x="3531341" y="4874482"/>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06AA8244-5BC3-49B5-965D-33C5310E4F29}">
      <dsp:nvSpPr>
        <dsp:cNvPr id="0" name=""/>
        <dsp:cNvSpPr/>
      </dsp:nvSpPr>
      <dsp:spPr>
        <a:xfrm>
          <a:off x="3272928" y="4992314"/>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3877241C-F008-4F95-A988-2B0CA0DEE0E7}">
      <dsp:nvSpPr>
        <dsp:cNvPr id="0" name=""/>
        <dsp:cNvSpPr/>
      </dsp:nvSpPr>
      <dsp:spPr>
        <a:xfrm>
          <a:off x="3006874" y="5089319"/>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AF37612E-B66C-4F95-9F1E-9F0E7D401FAC}">
      <dsp:nvSpPr>
        <dsp:cNvPr id="0" name=""/>
        <dsp:cNvSpPr/>
      </dsp:nvSpPr>
      <dsp:spPr>
        <a:xfrm>
          <a:off x="2733180" y="5164950"/>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6BB023B2-156F-415C-B37A-AA3E55C54CEA}">
      <dsp:nvSpPr>
        <dsp:cNvPr id="0" name=""/>
        <dsp:cNvSpPr/>
      </dsp:nvSpPr>
      <dsp:spPr>
        <a:xfrm>
          <a:off x="4739349" y="3890179"/>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21B64225-451B-475D-905C-4920BE82EFDE}">
      <dsp:nvSpPr>
        <dsp:cNvPr id="0" name=""/>
        <dsp:cNvSpPr/>
      </dsp:nvSpPr>
      <dsp:spPr>
        <a:xfrm>
          <a:off x="5428449" y="2446060"/>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29A686A2-856F-4D3D-BAB9-A86B6BFDF590}">
      <dsp:nvSpPr>
        <dsp:cNvPr id="0" name=""/>
        <dsp:cNvSpPr/>
      </dsp:nvSpPr>
      <dsp:spPr>
        <a:xfrm>
          <a:off x="5242281" y="644062"/>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59808637-F4C0-4FAB-ADD7-6C1D9EC51393}">
      <dsp:nvSpPr>
        <dsp:cNvPr id="0" name=""/>
        <dsp:cNvSpPr/>
      </dsp:nvSpPr>
      <dsp:spPr>
        <a:xfrm>
          <a:off x="5407609" y="526779"/>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FFE1CB94-4C1A-4E62-A176-506CBAB068AB}">
      <dsp:nvSpPr>
        <dsp:cNvPr id="0" name=""/>
        <dsp:cNvSpPr/>
      </dsp:nvSpPr>
      <dsp:spPr>
        <a:xfrm>
          <a:off x="5572938" y="409495"/>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F62732CC-5C2D-4B57-82BD-5AC8B92F611C}">
      <dsp:nvSpPr>
        <dsp:cNvPr id="0" name=""/>
        <dsp:cNvSpPr/>
      </dsp:nvSpPr>
      <dsp:spPr>
        <a:xfrm>
          <a:off x="5738266" y="526779"/>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CE5EAD33-F879-4032-9465-1B956920534B}">
      <dsp:nvSpPr>
        <dsp:cNvPr id="0" name=""/>
        <dsp:cNvSpPr/>
      </dsp:nvSpPr>
      <dsp:spPr>
        <a:xfrm>
          <a:off x="5904289" y="644062"/>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53C63F50-3B3D-445A-8F42-C0B1AAE4DDDC}">
      <dsp:nvSpPr>
        <dsp:cNvPr id="0" name=""/>
        <dsp:cNvSpPr/>
      </dsp:nvSpPr>
      <dsp:spPr>
        <a:xfrm>
          <a:off x="5572938" y="657215"/>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DE03EDCC-C5D3-4430-884A-AA8969C3E3B8}">
      <dsp:nvSpPr>
        <dsp:cNvPr id="0" name=""/>
        <dsp:cNvSpPr/>
      </dsp:nvSpPr>
      <dsp:spPr>
        <a:xfrm>
          <a:off x="5572938" y="904935"/>
          <a:ext cx="116007" cy="11600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3">
          <a:scrgbClr r="0" g="0" b="0"/>
        </a:fillRef>
        <a:effectRef idx="2">
          <a:scrgbClr r="0" g="0" b="0"/>
        </a:effectRef>
        <a:fontRef idx="minor">
          <a:schemeClr val="lt1"/>
        </a:fontRef>
      </dsp:style>
    </dsp:sp>
    <dsp:sp modelId="{CF33D581-3FAD-424B-A195-1639C16E5D1C}">
      <dsp:nvSpPr>
        <dsp:cNvPr id="0" name=""/>
        <dsp:cNvSpPr/>
      </dsp:nvSpPr>
      <dsp:spPr>
        <a:xfrm>
          <a:off x="2071519" y="5397783"/>
          <a:ext cx="2497292" cy="669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28593" tIns="49530" rIns="49530" bIns="49530" numCol="1" spcCol="1270" anchor="ctr" anchorCtr="0">
          <a:noAutofit/>
        </a:bodyPr>
        <a:lstStyle/>
        <a:p>
          <a:pPr marL="0" lvl="0" indent="0" algn="l" defTabSz="577850">
            <a:lnSpc>
              <a:spcPct val="90000"/>
            </a:lnSpc>
            <a:spcBef>
              <a:spcPct val="0"/>
            </a:spcBef>
            <a:spcAft>
              <a:spcPct val="35000"/>
            </a:spcAft>
            <a:buNone/>
          </a:pPr>
          <a:r>
            <a:rPr lang="en-IN" sz="1300" b="1" kern="1200">
              <a:latin typeface="Calibri" panose="020F0502020204030204" pitchFamily="34" charset="0"/>
              <a:cs typeface="Calibri" panose="020F0502020204030204" pitchFamily="34" charset="0"/>
            </a:rPr>
            <a:t>PAVANAMUKTASANA</a:t>
          </a:r>
          <a:endParaRPr lang="en-IN" sz="1300" kern="1200" dirty="0"/>
        </a:p>
      </dsp:txBody>
      <dsp:txXfrm>
        <a:off x="2104212" y="5430476"/>
        <a:ext cx="2431906" cy="604334"/>
      </dsp:txXfrm>
    </dsp:sp>
    <dsp:sp modelId="{F862834C-50D8-47E6-B665-3FD12FFD5370}">
      <dsp:nvSpPr>
        <dsp:cNvPr id="0" name=""/>
        <dsp:cNvSpPr/>
      </dsp:nvSpPr>
      <dsp:spPr>
        <a:xfrm>
          <a:off x="1379293" y="4740942"/>
          <a:ext cx="1157993" cy="1158035"/>
        </a:xfrm>
        <a:prstGeom prst="ellipse">
          <a:avLst/>
        </a:prstGeom>
        <a:blipFill rotWithShape="1">
          <a:blip xmlns:r="http://schemas.openxmlformats.org/officeDocument/2006/relationships" r:embed="rId1"/>
          <a:srcRect/>
          <a:stretch>
            <a:fillRect l="-28000" r="-28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dsp:style>
    </dsp:sp>
    <dsp:sp modelId="{304EA280-568F-49A0-8DBE-D0B63624132D}">
      <dsp:nvSpPr>
        <dsp:cNvPr id="0" name=""/>
        <dsp:cNvSpPr/>
      </dsp:nvSpPr>
      <dsp:spPr>
        <a:xfrm>
          <a:off x="4313177" y="4589405"/>
          <a:ext cx="2497292" cy="669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28593" tIns="49530" rIns="49530" bIns="49530" numCol="1" spcCol="1270" anchor="ctr" anchorCtr="0">
          <a:noAutofit/>
        </a:bodyPr>
        <a:lstStyle/>
        <a:p>
          <a:pPr marL="0" lvl="0" indent="0" algn="l" defTabSz="577850">
            <a:lnSpc>
              <a:spcPct val="90000"/>
            </a:lnSpc>
            <a:spcBef>
              <a:spcPct val="0"/>
            </a:spcBef>
            <a:spcAft>
              <a:spcPct val="35000"/>
            </a:spcAft>
            <a:buNone/>
          </a:pPr>
          <a:r>
            <a:rPr lang="en-IN" sz="1300" b="1" kern="1200">
              <a:latin typeface="Calibri" panose="020F0502020204030204" pitchFamily="34" charset="0"/>
              <a:cs typeface="Calibri" panose="020F0502020204030204" pitchFamily="34" charset="0"/>
            </a:rPr>
            <a:t>BHUJANGASANA</a:t>
          </a:r>
          <a:endParaRPr lang="en-IN" sz="1300" kern="1200" dirty="0"/>
        </a:p>
      </dsp:txBody>
      <dsp:txXfrm>
        <a:off x="4345870" y="4622098"/>
        <a:ext cx="2431906" cy="604334"/>
      </dsp:txXfrm>
    </dsp:sp>
    <dsp:sp modelId="{75EDB64E-1D57-444F-923E-9EA8DA1F7856}">
      <dsp:nvSpPr>
        <dsp:cNvPr id="0" name=""/>
        <dsp:cNvSpPr/>
      </dsp:nvSpPr>
      <dsp:spPr>
        <a:xfrm>
          <a:off x="3620951" y="3932564"/>
          <a:ext cx="1157993" cy="1158035"/>
        </a:xfrm>
        <a:prstGeom prst="ellipse">
          <a:avLst/>
        </a:prstGeom>
        <a:blipFill rotWithShape="1">
          <a:blip xmlns:r="http://schemas.openxmlformats.org/officeDocument/2006/relationships" r:embed="rId2"/>
          <a:srcRect/>
          <a:stretch>
            <a:fillRect l="-20000" r="-20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dsp:style>
    </dsp:sp>
    <dsp:sp modelId="{E0E6F0FD-8E9F-4CAA-B668-7DE57E13A810}">
      <dsp:nvSpPr>
        <dsp:cNvPr id="0" name=""/>
        <dsp:cNvSpPr/>
      </dsp:nvSpPr>
      <dsp:spPr>
        <a:xfrm>
          <a:off x="5267636" y="3314634"/>
          <a:ext cx="2497292" cy="669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28593" tIns="49530" rIns="49530" bIns="49530" numCol="1" spcCol="1270" anchor="ctr" anchorCtr="0">
          <a:noAutofit/>
        </a:bodyPr>
        <a:lstStyle/>
        <a:p>
          <a:pPr marL="0" lvl="0" indent="0" algn="l" defTabSz="577850">
            <a:lnSpc>
              <a:spcPct val="90000"/>
            </a:lnSpc>
            <a:spcBef>
              <a:spcPct val="0"/>
            </a:spcBef>
            <a:spcAft>
              <a:spcPct val="35000"/>
            </a:spcAft>
            <a:buClr>
              <a:srgbClr val="000000"/>
            </a:buClr>
            <a:buSzTx/>
            <a:buFont typeface="Arial"/>
            <a:buNone/>
          </a:pPr>
          <a:r>
            <a:rPr lang="en-IN" sz="1300" b="1" kern="1200">
              <a:latin typeface="Calibri" panose="020F0502020204030204" pitchFamily="34" charset="0"/>
              <a:cs typeface="Calibri" panose="020F0502020204030204" pitchFamily="34" charset="0"/>
            </a:rPr>
            <a:t>PASCHIMOTTANASANA</a:t>
          </a:r>
          <a:endParaRPr lang="en-IN" sz="1300" b="1" kern="1200" dirty="0">
            <a:latin typeface="Calibri" panose="020F0502020204030204" pitchFamily="34" charset="0"/>
            <a:cs typeface="Calibri" panose="020F0502020204030204" pitchFamily="34" charset="0"/>
          </a:endParaRPr>
        </a:p>
      </dsp:txBody>
      <dsp:txXfrm>
        <a:off x="5300329" y="3347327"/>
        <a:ext cx="2431906" cy="604334"/>
      </dsp:txXfrm>
    </dsp:sp>
    <dsp:sp modelId="{0A973BCC-812F-49A0-BC81-7BBF32375085}">
      <dsp:nvSpPr>
        <dsp:cNvPr id="0" name=""/>
        <dsp:cNvSpPr/>
      </dsp:nvSpPr>
      <dsp:spPr>
        <a:xfrm>
          <a:off x="4575410" y="2657793"/>
          <a:ext cx="1157993" cy="1158035"/>
        </a:xfrm>
        <a:prstGeom prst="ellipse">
          <a:avLst/>
        </a:prstGeom>
        <a:blipFill rotWithShape="1">
          <a:blip xmlns:r="http://schemas.openxmlformats.org/officeDocument/2006/relationships" r:embed="rId3"/>
          <a:srcRect/>
          <a:stretch>
            <a:fillRect l="-25000" r="-25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dsp:style>
    </dsp:sp>
    <dsp:sp modelId="{4C4A097B-E9D2-4FC7-999E-C84BBADA0ADF}">
      <dsp:nvSpPr>
        <dsp:cNvPr id="0" name=""/>
        <dsp:cNvSpPr/>
      </dsp:nvSpPr>
      <dsp:spPr>
        <a:xfrm>
          <a:off x="5686514" y="1795979"/>
          <a:ext cx="2497292" cy="669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28593" tIns="49530" rIns="49530" bIns="49530" numCol="1" spcCol="1270" anchor="ctr" anchorCtr="0">
          <a:noAutofit/>
        </a:bodyPr>
        <a:lstStyle/>
        <a:p>
          <a:pPr marL="0" lvl="0" indent="0" algn="l" defTabSz="577850">
            <a:lnSpc>
              <a:spcPct val="90000"/>
            </a:lnSpc>
            <a:spcBef>
              <a:spcPct val="0"/>
            </a:spcBef>
            <a:spcAft>
              <a:spcPct val="35000"/>
            </a:spcAft>
            <a:buClr>
              <a:srgbClr val="000000"/>
            </a:buClr>
            <a:buSzTx/>
            <a:buFont typeface="Arial"/>
            <a:buNone/>
          </a:pPr>
          <a:r>
            <a:rPr lang="en-IN" sz="1300" b="1" kern="1200">
              <a:latin typeface="Calibri" panose="020F0502020204030204" pitchFamily="34" charset="0"/>
              <a:cs typeface="Calibri" panose="020F0502020204030204" pitchFamily="34" charset="0"/>
            </a:rPr>
            <a:t>ARDHMATSEYENDRASANA</a:t>
          </a:r>
          <a:endParaRPr lang="en-IN" sz="1300" b="1" kern="1200" dirty="0">
            <a:latin typeface="Calibri" panose="020F0502020204030204" pitchFamily="34" charset="0"/>
            <a:cs typeface="Calibri" panose="020F0502020204030204" pitchFamily="34" charset="0"/>
          </a:endParaRPr>
        </a:p>
      </dsp:txBody>
      <dsp:txXfrm>
        <a:off x="5719207" y="1828672"/>
        <a:ext cx="2431906" cy="604334"/>
      </dsp:txXfrm>
    </dsp:sp>
    <dsp:sp modelId="{B48F15BF-166D-4334-912A-8EF3FC4581C7}">
      <dsp:nvSpPr>
        <dsp:cNvPr id="0" name=""/>
        <dsp:cNvSpPr/>
      </dsp:nvSpPr>
      <dsp:spPr>
        <a:xfrm>
          <a:off x="4994288" y="1139138"/>
          <a:ext cx="1157993" cy="115803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15000" r="-15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Exhaling bend the left knee and place the sole to the right hip from outside.</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Inhaling raise the left arm up,</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Exhaling the catch the right big toe from outside of the right leg,</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Maintain the final position with normal breathing.</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Gaze at the right side while in the final position.</a:t>
          </a: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Repeat the practice on another side after 5 breathing.</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strengthens and tones your obliques and abs.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The pose energizes and stretches the spine.</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Open your shoulders, hips and neck.</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Increase the flexibility in your spine and hips.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also cleanses your internal organs.</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will improves digestion as well as elimination of the wastes.</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back or neck pain </a:t>
          </a: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 injuries of the neck and back</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slip disc problems</a:t>
          </a:r>
        </a:p>
      </dsp:txBody>
      <dsp:txXfrm>
        <a:off x="6918249" y="4380682"/>
        <a:ext cx="2666312" cy="17775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42000" r="-4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Inhale and raise your legs at 90 degree</a:t>
          </a: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Exhale, bend your legs and try to bring your knees towards your chest.</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Clasp your knees by interlocking your fingers.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Raise your head and made touch your forehead with your knees.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Do normal breathing while maintaining the pose.</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First bring your head down and followed by your legs.</a:t>
          </a: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This is the one round.</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Do 2 to 3 rounds. </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Its helps to strengthen the abdominal muscles. </a:t>
          </a: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Its  cures constipation, indigestion, diarrhea and acidity.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also effectively massages the intestines as well as stimulates the internal organs of the digestive system, thus releasing the trapped gases as well as improving digestion.</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Suffering from heart problems.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Hyper acidity.</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High BP</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Slipped disc</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Pregnant women</a:t>
          </a:r>
          <a:endParaRPr lang="en-IN" sz="1000" b="1"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26000" r="-26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IN" sz="700" b="1" kern="1200" dirty="0">
              <a:latin typeface="Calibri" panose="020F0502020204030204" pitchFamily="34" charset="0"/>
              <a:cs typeface="Calibri" panose="020F0502020204030204" pitchFamily="34" charset="0"/>
            </a:rPr>
            <a:t>1. Lie down in prone position on the flat surface area.</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2. Keep your feet together and toes against the floor, facing upwards.</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3. Now keep our hand palms by the side of your chest.</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4. Your arms should be close to your body and elbows pointing upwards.</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5. Now raise your shoulders using the strength of your arms. Using your back muscles, raise your chest.</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6. Now use the strength of your arms to raise your trunk. Look upward trying to hold your breath.</a:t>
          </a:r>
          <a:br>
            <a:rPr lang="en-IN" sz="700" b="1" kern="1200" dirty="0">
              <a:latin typeface="Calibri" panose="020F0502020204030204" pitchFamily="34" charset="0"/>
              <a:cs typeface="Calibri" panose="020F0502020204030204" pitchFamily="34" charset="0"/>
            </a:rPr>
          </a:br>
          <a:r>
            <a:rPr lang="en-IN" sz="700" b="1" kern="1200" dirty="0">
              <a:latin typeface="Calibri" panose="020F0502020204030204" pitchFamily="34" charset="0"/>
              <a:cs typeface="Calibri" panose="020F0502020204030204" pitchFamily="34" charset="0"/>
            </a:rPr>
            <a:t>7. Keep this position for 15-20 seconds.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Relieves the discomfort in back muscles.</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Doing </a:t>
          </a:r>
          <a:r>
            <a:rPr lang="en-IN" sz="800" b="1" kern="1200" dirty="0" err="1">
              <a:latin typeface="Calibri" panose="020F0502020204030204" pitchFamily="34" charset="0"/>
              <a:cs typeface="Calibri" panose="020F0502020204030204" pitchFamily="34" charset="0"/>
            </a:rPr>
            <a:t>Bhujangasana</a:t>
          </a:r>
          <a:r>
            <a:rPr lang="en-IN" sz="800" b="1" kern="1200" dirty="0">
              <a:latin typeface="Calibri" panose="020F0502020204030204" pitchFamily="34" charset="0"/>
              <a:cs typeface="Calibri" panose="020F0502020204030204" pitchFamily="34" charset="0"/>
            </a:rPr>
            <a:t> for a long run helps with stress and anxiety.</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It helps in relieving menstrual pain and helps with irregularities.</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Cobra pose helps in decreasing stiffness of the lower back.</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Massages your digestive system.</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Improves blood circulation of the body.</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Strengthens your shoulders, upper back and spine.</a:t>
          </a:r>
          <a:br>
            <a:rPr lang="en-IN" sz="800" b="1" kern="1200" dirty="0">
              <a:latin typeface="Calibri" panose="020F0502020204030204" pitchFamily="34" charset="0"/>
              <a:cs typeface="Calibri" panose="020F0502020204030204" pitchFamily="34" charset="0"/>
            </a:rPr>
          </a:br>
          <a:r>
            <a:rPr lang="en-IN" sz="800" b="1" kern="1200" dirty="0">
              <a:latin typeface="Calibri" panose="020F0502020204030204" pitchFamily="34" charset="0"/>
              <a:cs typeface="Calibri" panose="020F0502020204030204" pitchFamily="34" charset="0"/>
            </a:rPr>
            <a:t>• It is useful in relief from slipped disc, back pain and sciatica.</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Suffering from hernia</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Back injuries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headaches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Pregnant women</a:t>
          </a:r>
          <a:endParaRPr lang="en-IN" sz="1000" b="1"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17000" r="-1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Reach forwards and hold the big toes in a lock with the middle and index fingers.</a:t>
          </a: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Inhale, lengthen the torso, bring the sternum forward.</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Exhale, bring the chest and abdomen down to the thighs and the elbows out to the sides.</a:t>
          </a: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Stay in this position for 5 deep breaths and relax the muscles while exhale.</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Focus on stretching the hamstrings rather than getting the head to the knees.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It stretches hamstrings, spine, shoulders and hip joints.</a:t>
          </a: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It massages the pancreas and improves</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It relieves menstrual discomfort and improves fertility.</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It reduces headache, anxiety, insomnia and sinusitis.</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It reduces abdominal fats and helps metabolism.</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Suffering from enlarged liver.</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Respiratory diseases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Spinal problems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Pregnant women</a:t>
          </a:r>
          <a:endParaRPr lang="en-IN" sz="1000" b="1"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841C3-EB49-433C-8E5A-623465240EF2}">
      <dsp:nvSpPr>
        <dsp:cNvPr id="0" name=""/>
        <dsp:cNvSpPr/>
      </dsp:nvSpPr>
      <dsp:spPr>
        <a:xfrm>
          <a:off x="4266099" y="1321117"/>
          <a:ext cx="3291204" cy="329120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IN" sz="3900" b="1" kern="1200" dirty="0">
              <a:solidFill>
                <a:srgbClr val="FF0000"/>
              </a:solidFill>
              <a:latin typeface="Calibri" panose="020F0502020204030204" pitchFamily="34" charset="0"/>
              <a:cs typeface="Calibri" panose="020F0502020204030204" pitchFamily="34" charset="0"/>
            </a:rPr>
            <a:t>ELEMENTS OF YOGA</a:t>
          </a:r>
        </a:p>
      </dsp:txBody>
      <dsp:txXfrm>
        <a:off x="4748085" y="1803103"/>
        <a:ext cx="2327232" cy="2327232"/>
      </dsp:txXfrm>
    </dsp:sp>
    <dsp:sp modelId="{AC90EC19-0876-4D99-BD59-5AAF96D96C5B}">
      <dsp:nvSpPr>
        <dsp:cNvPr id="0" name=""/>
        <dsp:cNvSpPr/>
      </dsp:nvSpPr>
      <dsp:spPr>
        <a:xfrm>
          <a:off x="5088900" y="587"/>
          <a:ext cx="1645602" cy="1645602"/>
        </a:xfrm>
        <a:prstGeom prst="ellipse">
          <a:avLst/>
        </a:prstGeom>
        <a:solidFill>
          <a:schemeClr val="accent4">
            <a:alpha val="50000"/>
            <a:hueOff val="1225111"/>
            <a:satOff val="-5097"/>
            <a:lumOff val="120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YAMA</a:t>
          </a:r>
        </a:p>
      </dsp:txBody>
      <dsp:txXfrm>
        <a:off x="5329893" y="241580"/>
        <a:ext cx="1163616" cy="1163616"/>
      </dsp:txXfrm>
    </dsp:sp>
    <dsp:sp modelId="{EA0EEBF4-1172-4E24-8B08-7FB56F83763C}">
      <dsp:nvSpPr>
        <dsp:cNvPr id="0" name=""/>
        <dsp:cNvSpPr/>
      </dsp:nvSpPr>
      <dsp:spPr>
        <a:xfrm>
          <a:off x="6604464" y="628354"/>
          <a:ext cx="1645602" cy="1645602"/>
        </a:xfrm>
        <a:prstGeom prst="ellipse">
          <a:avLst/>
        </a:prstGeom>
        <a:solidFill>
          <a:schemeClr val="accent4">
            <a:alpha val="50000"/>
            <a:hueOff val="2450223"/>
            <a:satOff val="-10194"/>
            <a:lumOff val="24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NIYAMA</a:t>
          </a:r>
        </a:p>
      </dsp:txBody>
      <dsp:txXfrm>
        <a:off x="6845457" y="869347"/>
        <a:ext cx="1163616" cy="1163616"/>
      </dsp:txXfrm>
    </dsp:sp>
    <dsp:sp modelId="{9BC71244-13DD-4765-A58D-207FA1EFF1E9}">
      <dsp:nvSpPr>
        <dsp:cNvPr id="0" name=""/>
        <dsp:cNvSpPr/>
      </dsp:nvSpPr>
      <dsp:spPr>
        <a:xfrm>
          <a:off x="7232232" y="2143918"/>
          <a:ext cx="1645602" cy="1645602"/>
        </a:xfrm>
        <a:prstGeom prst="ellipse">
          <a:avLst/>
        </a:prstGeom>
        <a:solidFill>
          <a:schemeClr val="accent4">
            <a:alpha val="50000"/>
            <a:hueOff val="3675334"/>
            <a:satOff val="-15291"/>
            <a:lumOff val="36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ASANA</a:t>
          </a:r>
        </a:p>
      </dsp:txBody>
      <dsp:txXfrm>
        <a:off x="7473225" y="2384911"/>
        <a:ext cx="1163616" cy="1163616"/>
      </dsp:txXfrm>
    </dsp:sp>
    <dsp:sp modelId="{ADA51D89-4167-4E22-91F0-AF2BE0F381E4}">
      <dsp:nvSpPr>
        <dsp:cNvPr id="0" name=""/>
        <dsp:cNvSpPr/>
      </dsp:nvSpPr>
      <dsp:spPr>
        <a:xfrm>
          <a:off x="6604464" y="3659482"/>
          <a:ext cx="1645602" cy="1645602"/>
        </a:xfrm>
        <a:prstGeom prst="ellipse">
          <a:avLst/>
        </a:prstGeom>
        <a:solidFill>
          <a:schemeClr val="accent4">
            <a:alpha val="50000"/>
            <a:hueOff val="4900445"/>
            <a:satOff val="-20388"/>
            <a:lumOff val="480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PRANAYAMA</a:t>
          </a:r>
        </a:p>
      </dsp:txBody>
      <dsp:txXfrm>
        <a:off x="6845457" y="3900475"/>
        <a:ext cx="1163616" cy="1163616"/>
      </dsp:txXfrm>
    </dsp:sp>
    <dsp:sp modelId="{50C42578-2463-437D-B7B9-18EDB6B8A9B6}">
      <dsp:nvSpPr>
        <dsp:cNvPr id="0" name=""/>
        <dsp:cNvSpPr/>
      </dsp:nvSpPr>
      <dsp:spPr>
        <a:xfrm>
          <a:off x="5088900" y="4287250"/>
          <a:ext cx="1645602" cy="1645602"/>
        </a:xfrm>
        <a:prstGeom prst="ellipse">
          <a:avLst/>
        </a:prstGeom>
        <a:solidFill>
          <a:schemeClr val="accent4">
            <a:alpha val="50000"/>
            <a:hueOff val="6125556"/>
            <a:satOff val="-25486"/>
            <a:lumOff val="600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PRATYAHARA</a:t>
          </a:r>
        </a:p>
      </dsp:txBody>
      <dsp:txXfrm>
        <a:off x="5329893" y="4528243"/>
        <a:ext cx="1163616" cy="1163616"/>
      </dsp:txXfrm>
    </dsp:sp>
    <dsp:sp modelId="{9A77D0AB-5092-479A-98EF-4E9AAF58E6D7}">
      <dsp:nvSpPr>
        <dsp:cNvPr id="0" name=""/>
        <dsp:cNvSpPr/>
      </dsp:nvSpPr>
      <dsp:spPr>
        <a:xfrm>
          <a:off x="3573336" y="3659482"/>
          <a:ext cx="1645602" cy="1645602"/>
        </a:xfrm>
        <a:prstGeom prst="ellipse">
          <a:avLst/>
        </a:prstGeom>
        <a:solidFill>
          <a:schemeClr val="accent4">
            <a:alpha val="50000"/>
            <a:hueOff val="7350668"/>
            <a:satOff val="-30583"/>
            <a:lumOff val="720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DHARANA</a:t>
          </a:r>
        </a:p>
      </dsp:txBody>
      <dsp:txXfrm>
        <a:off x="3814329" y="3900475"/>
        <a:ext cx="1163616" cy="1163616"/>
      </dsp:txXfrm>
    </dsp:sp>
    <dsp:sp modelId="{7ADA1F87-0A88-431F-8042-A51CAE43EC40}">
      <dsp:nvSpPr>
        <dsp:cNvPr id="0" name=""/>
        <dsp:cNvSpPr/>
      </dsp:nvSpPr>
      <dsp:spPr>
        <a:xfrm>
          <a:off x="2945569" y="2143918"/>
          <a:ext cx="1645602" cy="1645602"/>
        </a:xfrm>
        <a:prstGeom prst="ellipse">
          <a:avLst/>
        </a:prstGeom>
        <a:solidFill>
          <a:schemeClr val="accent4">
            <a:alpha val="50000"/>
            <a:hueOff val="8575779"/>
            <a:satOff val="-35680"/>
            <a:lumOff val="840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DHYANA</a:t>
          </a:r>
        </a:p>
      </dsp:txBody>
      <dsp:txXfrm>
        <a:off x="3186562" y="2384911"/>
        <a:ext cx="1163616" cy="1163616"/>
      </dsp:txXfrm>
    </dsp:sp>
    <dsp:sp modelId="{92FDEBEC-821C-4F81-9F71-C19DDA39313B}">
      <dsp:nvSpPr>
        <dsp:cNvPr id="0" name=""/>
        <dsp:cNvSpPr/>
      </dsp:nvSpPr>
      <dsp:spPr>
        <a:xfrm>
          <a:off x="3573336" y="628354"/>
          <a:ext cx="1645602" cy="1645602"/>
        </a:xfrm>
        <a:prstGeom prst="ellipse">
          <a:avLst/>
        </a:prstGeom>
        <a:solidFill>
          <a:schemeClr val="accent4">
            <a:alpha val="50000"/>
            <a:hueOff val="9800891"/>
            <a:satOff val="-40777"/>
            <a:lumOff val="96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N" sz="1500" b="1" kern="1200" dirty="0">
              <a:solidFill>
                <a:schemeClr val="tx1"/>
              </a:solidFill>
              <a:latin typeface="Calibri" panose="020F0502020204030204" pitchFamily="34" charset="0"/>
              <a:cs typeface="Calibri" panose="020F0502020204030204" pitchFamily="34" charset="0"/>
            </a:rPr>
            <a:t>SAMADHI </a:t>
          </a:r>
        </a:p>
      </dsp:txBody>
      <dsp:txXfrm>
        <a:off x="3814329" y="869347"/>
        <a:ext cx="1163616" cy="11636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5EA05-76B2-4A08-9CFB-DFFAD6E82457}">
      <dsp:nvSpPr>
        <dsp:cNvPr id="0" name=""/>
        <dsp:cNvSpPr/>
      </dsp:nvSpPr>
      <dsp:spPr>
        <a:xfrm>
          <a:off x="3164" y="602506"/>
          <a:ext cx="2510470" cy="20083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a:noFill/>
        </a:ln>
        <a:effectLst/>
        <a:scene3d>
          <a:camera prst="orthographicFront">
            <a:rot lat="0" lon="0" rev="0"/>
          </a:camera>
          <a:lightRig rig="glow" dir="t">
            <a:rot lat="0" lon="0" rev="4800000"/>
          </a:lightRig>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3F176FE-3896-4568-8C6B-9B55DF9B7651}">
      <dsp:nvSpPr>
        <dsp:cNvPr id="0" name=""/>
        <dsp:cNvSpPr/>
      </dsp:nvSpPr>
      <dsp:spPr>
        <a:xfrm>
          <a:off x="229106" y="2410044"/>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rPr>
            <a:t>SUKHASANA</a:t>
          </a:r>
          <a:endParaRPr lang="en-IN" sz="1500" b="1" kern="1200" dirty="0">
            <a:latin typeface="Cambria" panose="02040503050406030204" pitchFamily="18" charset="0"/>
            <a:ea typeface="Cambria" panose="02040503050406030204" pitchFamily="18" charset="0"/>
          </a:endParaRPr>
        </a:p>
      </dsp:txBody>
      <dsp:txXfrm>
        <a:off x="229106" y="2410044"/>
        <a:ext cx="2234318" cy="702931"/>
      </dsp:txXfrm>
    </dsp:sp>
    <dsp:sp modelId="{7215260C-75C0-4B14-BACA-3A7D2C57CBD2}">
      <dsp:nvSpPr>
        <dsp:cNvPr id="0" name=""/>
        <dsp:cNvSpPr/>
      </dsp:nvSpPr>
      <dsp:spPr>
        <a:xfrm>
          <a:off x="2764681" y="602506"/>
          <a:ext cx="2510470" cy="200837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4F0350EB-D19B-4C22-A314-F4EB2769C2D6}">
      <dsp:nvSpPr>
        <dsp:cNvPr id="0" name=""/>
        <dsp:cNvSpPr/>
      </dsp:nvSpPr>
      <dsp:spPr>
        <a:xfrm>
          <a:off x="2990623" y="2410044"/>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rPr>
            <a:t>CHAKRASANA</a:t>
          </a:r>
          <a:endParaRPr lang="en-IN" sz="1500" b="1" kern="1200" dirty="0">
            <a:latin typeface="Cambria" panose="02040503050406030204" pitchFamily="18" charset="0"/>
            <a:ea typeface="Cambria" panose="02040503050406030204" pitchFamily="18" charset="0"/>
          </a:endParaRPr>
        </a:p>
      </dsp:txBody>
      <dsp:txXfrm>
        <a:off x="2990623" y="2410044"/>
        <a:ext cx="2234318" cy="702931"/>
      </dsp:txXfrm>
    </dsp:sp>
    <dsp:sp modelId="{43E78CE6-C26C-41F1-BDD1-655937E55E9F}">
      <dsp:nvSpPr>
        <dsp:cNvPr id="0" name=""/>
        <dsp:cNvSpPr/>
      </dsp:nvSpPr>
      <dsp:spPr>
        <a:xfrm>
          <a:off x="5526198" y="602506"/>
          <a:ext cx="2510470" cy="20083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F08CA965-9BF5-4D1F-BCA1-80EEA7B9577D}">
      <dsp:nvSpPr>
        <dsp:cNvPr id="0" name=""/>
        <dsp:cNvSpPr/>
      </dsp:nvSpPr>
      <dsp:spPr>
        <a:xfrm>
          <a:off x="5752140" y="2410044"/>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rPr>
            <a:t>GOMUKHASANA</a:t>
          </a:r>
          <a:endParaRPr lang="en-IN" sz="1500" b="1" kern="1200" dirty="0">
            <a:latin typeface="Cambria" panose="02040503050406030204" pitchFamily="18" charset="0"/>
            <a:ea typeface="Cambria" panose="02040503050406030204" pitchFamily="18" charset="0"/>
          </a:endParaRPr>
        </a:p>
      </dsp:txBody>
      <dsp:txXfrm>
        <a:off x="5752140" y="2410044"/>
        <a:ext cx="2234318" cy="702931"/>
      </dsp:txXfrm>
    </dsp:sp>
    <dsp:sp modelId="{082EE672-5FC0-426D-B8DC-4EB24106497C}">
      <dsp:nvSpPr>
        <dsp:cNvPr id="0" name=""/>
        <dsp:cNvSpPr/>
      </dsp:nvSpPr>
      <dsp:spPr>
        <a:xfrm>
          <a:off x="8287715" y="602506"/>
          <a:ext cx="2510470" cy="200837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4000" b="-44000"/>
          </a:stretch>
        </a:blipFill>
        <a:ln>
          <a:noFill/>
        </a:ln>
        <a:effectLst/>
        <a:scene3d>
          <a:camera prst="orthographicFront">
            <a:rot lat="0" lon="0" rev="0"/>
          </a:camera>
          <a:lightRig rig="glow" dir="t">
            <a:rot lat="0" lon="0" rev="4800000"/>
          </a:lightRig>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889DEB7-626B-4CCB-9D88-373334F5FA7E}">
      <dsp:nvSpPr>
        <dsp:cNvPr id="0" name=""/>
        <dsp:cNvSpPr/>
      </dsp:nvSpPr>
      <dsp:spPr>
        <a:xfrm>
          <a:off x="8513657" y="2410044"/>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rPr>
            <a:t>PARVATASANA</a:t>
          </a:r>
          <a:endParaRPr lang="en-IN" sz="1500" b="1" kern="1200" dirty="0">
            <a:latin typeface="Cambria" panose="02040503050406030204" pitchFamily="18" charset="0"/>
            <a:ea typeface="Cambria" panose="02040503050406030204" pitchFamily="18" charset="0"/>
          </a:endParaRPr>
        </a:p>
      </dsp:txBody>
      <dsp:txXfrm>
        <a:off x="8513657" y="2410044"/>
        <a:ext cx="2234318" cy="702931"/>
      </dsp:txXfrm>
    </dsp:sp>
    <dsp:sp modelId="{6DDE1E3E-4574-4072-9733-E9802D61678D}">
      <dsp:nvSpPr>
        <dsp:cNvPr id="0" name=""/>
        <dsp:cNvSpPr/>
      </dsp:nvSpPr>
      <dsp:spPr>
        <a:xfrm>
          <a:off x="1383922" y="3364023"/>
          <a:ext cx="2510470" cy="2008376"/>
        </a:xfrm>
        <a:prstGeom prst="rect">
          <a:avLst/>
        </a:prstGeom>
        <a:blipFill rotWithShape="1">
          <a:blip xmlns:r="http://schemas.openxmlformats.org/officeDocument/2006/relationships" r:embed="rId5"/>
          <a:srcRect/>
          <a:stretch>
            <a:fillRect l="-20000" r="-2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2BCCFBF-CF40-4746-A004-04AAD1584D66}">
      <dsp:nvSpPr>
        <dsp:cNvPr id="0" name=""/>
        <dsp:cNvSpPr/>
      </dsp:nvSpPr>
      <dsp:spPr>
        <a:xfrm>
          <a:off x="1609865" y="5171561"/>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Cambria" panose="02040503050406030204" pitchFamily="18" charset="0"/>
              <a:ea typeface="Cambria" panose="02040503050406030204" pitchFamily="18" charset="0"/>
              <a:cs typeface="Calibri" panose="020F0502020204030204" pitchFamily="34" charset="0"/>
            </a:rPr>
            <a:t>BHUJANGASANA</a:t>
          </a:r>
          <a:endParaRPr lang="en-IN" sz="1500" b="1" kern="1200" dirty="0">
            <a:latin typeface="Cambria" panose="02040503050406030204" pitchFamily="18" charset="0"/>
            <a:ea typeface="Cambria" panose="02040503050406030204" pitchFamily="18" charset="0"/>
          </a:endParaRPr>
        </a:p>
      </dsp:txBody>
      <dsp:txXfrm>
        <a:off x="1609865" y="5171561"/>
        <a:ext cx="2234318" cy="702931"/>
      </dsp:txXfrm>
    </dsp:sp>
    <dsp:sp modelId="{C32AD98B-8E74-47DA-9137-59BA3AF8FF30}">
      <dsp:nvSpPr>
        <dsp:cNvPr id="0" name=""/>
        <dsp:cNvSpPr/>
      </dsp:nvSpPr>
      <dsp:spPr>
        <a:xfrm>
          <a:off x="4145439" y="3364023"/>
          <a:ext cx="2510470" cy="2008376"/>
        </a:xfrm>
        <a:prstGeom prst="rect">
          <a:avLst/>
        </a:prstGeom>
        <a:blipFill rotWithShape="1">
          <a:blip xmlns:r="http://schemas.openxmlformats.org/officeDocument/2006/relationships" r:embed="rId6"/>
          <a:srcRect/>
          <a:stretch>
            <a:fillRect l="-25000" r="-25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05238283-FBC9-4D3D-A5D0-4A7AD5F43840}">
      <dsp:nvSpPr>
        <dsp:cNvPr id="0" name=""/>
        <dsp:cNvSpPr/>
      </dsp:nvSpPr>
      <dsp:spPr>
        <a:xfrm>
          <a:off x="4371382" y="5171561"/>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rgbClr val="000000"/>
            </a:buClr>
            <a:buSzTx/>
            <a:buFont typeface="Arial"/>
            <a:buNone/>
          </a:pPr>
          <a:r>
            <a:rPr lang="en-IN" sz="1500" b="1" kern="1200" dirty="0">
              <a:latin typeface="Cambria" panose="02040503050406030204" pitchFamily="18" charset="0"/>
              <a:ea typeface="Cambria" panose="02040503050406030204" pitchFamily="18" charset="0"/>
              <a:cs typeface="Calibri" panose="020F0502020204030204" pitchFamily="34" charset="0"/>
            </a:rPr>
            <a:t>PASCHIMOTTANASANA</a:t>
          </a:r>
        </a:p>
      </dsp:txBody>
      <dsp:txXfrm>
        <a:off x="4371382" y="5171561"/>
        <a:ext cx="2234318" cy="702931"/>
      </dsp:txXfrm>
    </dsp:sp>
    <dsp:sp modelId="{0E3BDD9D-2027-4101-A055-03AE5812B040}">
      <dsp:nvSpPr>
        <dsp:cNvPr id="0" name=""/>
        <dsp:cNvSpPr/>
      </dsp:nvSpPr>
      <dsp:spPr>
        <a:xfrm>
          <a:off x="6906957" y="3364023"/>
          <a:ext cx="2510470" cy="2008376"/>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6000" r="-36000"/>
          </a:stretch>
        </a:blipFill>
        <a:ln>
          <a:noFill/>
        </a:ln>
        <a:effectLst/>
        <a:scene3d>
          <a:camera prst="orthographicFront">
            <a:rot lat="0" lon="0" rev="0"/>
          </a:camera>
          <a:lightRig rig="glow" dir="t">
            <a:rot lat="0" lon="0" rev="4800000"/>
          </a:lightRig>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EC1346F5-5299-4E79-B8F9-4430EEC3B81C}">
      <dsp:nvSpPr>
        <dsp:cNvPr id="0" name=""/>
        <dsp:cNvSpPr/>
      </dsp:nvSpPr>
      <dsp:spPr>
        <a:xfrm>
          <a:off x="7132899" y="5171561"/>
          <a:ext cx="2234318" cy="702931"/>
        </a:xfrm>
        <a:prstGeom prst="wedgeRectCallout">
          <a:avLst>
            <a:gd name="adj1" fmla="val 20250"/>
            <a:gd name="adj2" fmla="val -607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rgbClr val="000000"/>
            </a:buClr>
            <a:buSzTx/>
            <a:buFont typeface="Arial"/>
            <a:buNone/>
          </a:pPr>
          <a:r>
            <a:rPr lang="en-US" sz="1500" b="1" kern="1200" dirty="0">
              <a:latin typeface="Cambria" panose="02040503050406030204" pitchFamily="18" charset="0"/>
              <a:ea typeface="Cambria" panose="02040503050406030204" pitchFamily="18" charset="0"/>
              <a:cs typeface="Calibri" panose="020F0502020204030204" pitchFamily="34" charset="0"/>
            </a:rPr>
            <a:t>MATSYASANA</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132899" y="5171561"/>
        <a:ext cx="2234318" cy="70293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39000" r="-39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Bend the right leg and keep the right foot on the left thigh.</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Bend the left leg and place it on the right thigh.</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With the help of your elbows lift the back, arch the back maximum and rest the crown on the ground.</a:t>
          </a: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Hold the big toes with the hands.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Good for diabetes, asthma, cold, cough etc. Pituitary glands, located in the brain are stimulated and toned. </a:t>
          </a: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Relieves tension in your neck, throat, and shoulders. </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a:latin typeface="Calibri" panose="020F0502020204030204" pitchFamily="34" charset="0"/>
              <a:cs typeface="Calibri" panose="020F0502020204030204" pitchFamily="34" charset="0"/>
            </a:rPr>
            <a:t>Stretches and tones the front of your neck and your abdominals. </a:t>
          </a:r>
          <a:endParaRPr lang="en-IN" sz="1000" b="1" kern="1200" dirty="0">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latin typeface="Calibri" panose="020F0502020204030204" pitchFamily="34" charset="0"/>
              <a:cs typeface="Calibri" panose="020F0502020204030204" pitchFamily="34" charset="0"/>
            </a:rPr>
            <a:t>Stretches and stimulates the organs of your belly and throat. Strengthens your upper back and the back of your neck</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a:solidFill>
                <a:srgbClr val="FF0000"/>
              </a:solidFill>
              <a:latin typeface="Calibri" panose="020F0502020204030204" pitchFamily="34" charset="0"/>
              <a:cs typeface="Calibri" panose="020F0502020204030204" pitchFamily="34" charset="0"/>
            </a:rPr>
            <a:t>Those suffering from high blood pressure, low blood pressure or insomnia should not practice this asana.</a:t>
          </a:r>
          <a:endParaRPr lang="en-IN" sz="800" b="1" kern="1200" dirty="0">
            <a:solidFill>
              <a:srgbClr val="FF0000"/>
            </a:solidFill>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solidFill>
                <a:srgbClr val="FF0000"/>
              </a:solidFill>
              <a:latin typeface="Calibri" panose="020F0502020204030204" pitchFamily="34" charset="0"/>
              <a:cs typeface="Calibri" panose="020F0502020204030204" pitchFamily="34" charset="0"/>
            </a:rPr>
            <a:t>People with knee injury should not practice Padmasana (Lotus Pose).</a:t>
          </a:r>
          <a:endParaRPr lang="en-IN" sz="800" b="1" kern="1200" dirty="0">
            <a:solidFill>
              <a:srgbClr val="FF0000"/>
            </a:solidFill>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solidFill>
                <a:srgbClr val="FF0000"/>
              </a:solidFill>
              <a:latin typeface="Calibri" panose="020F0502020204030204" pitchFamily="34" charset="0"/>
              <a:cs typeface="Calibri" panose="020F0502020204030204" pitchFamily="34" charset="0"/>
            </a:rPr>
            <a:t>While bending, don't put excessive stress on your back as it can lead to serious injury.</a:t>
          </a:r>
        </a:p>
      </dsp:txBody>
      <dsp:txXfrm>
        <a:off x="6918249" y="4380682"/>
        <a:ext cx="2666312" cy="17775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t="-24000" b="-24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After this, inhaling slow and deep about 3 seconds and join the palms in namaskar mudra and stretch the hands upward over the head.</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Now pull the body and hands well upwards with keeping your hips on the floor and feel the deep stretch in the body.</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Maintain the final pose for 30-40 seconds.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With the breathing normally and then release the pose and slowly return to the starting pose.</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Parvatasana helps develop a proper breathing technique.</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With regular practice of the pose, your lung capacity will increase.</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Parvatasana helps reduce flab from the abdomen, tummy, hips and the waist.</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The pose has a slimming effect on the physique.</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The spine and ribs are stretched.</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a:solidFill>
                <a:srgbClr val="FF0000"/>
              </a:solidFill>
              <a:latin typeface="Calibri" panose="020F0502020204030204" pitchFamily="34" charset="0"/>
              <a:cs typeface="Calibri" panose="020F0502020204030204" pitchFamily="34" charset="0"/>
            </a:rPr>
            <a:t>People suffering from spinal injury and spinal abnormalities.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Frozen shoulder.</a:t>
          </a: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Hypertension and serious cardiac complaints (especially Variation-3)</a:t>
          </a:r>
        </a:p>
      </dsp:txBody>
      <dsp:txXfrm>
        <a:off x="6918249" y="4380682"/>
        <a:ext cx="2666312" cy="17775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17000" r="-1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Take a long and deep breath and slowly start raising your body.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Arch your back while raising the body supporting the weight of your upper body on the back and top of your head.</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Lift your head and trunk from the ground and straighten your hands and legs as much as possible.</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Arch the back as high as possible but do not strain. The neck should be relaxed.</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dirty="0">
              <a:latin typeface="Calibri" panose="020F0502020204030204" pitchFamily="34" charset="0"/>
              <a:cs typeface="Calibri" panose="020F0502020204030204" pitchFamily="34" charset="0"/>
            </a:rPr>
            <a:t>Stay in this posture while breathing normally for as long as you feel comfortable and return to the floor slowly while exhaling. Slowly lower the body to the floor. </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Increases the flexibility of the body.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Strengthens the bones and muscles of the body and is mainly beneficial in strengthening the legs.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strengthens the respiratory system as by doing it, the chest enhances and the lungs get oxygen to its fullest.</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Relives all the stress and tension as it strengthens the nervous system and refreshes the brain.</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Helpful in reducing the fat of the abdomen and to get rid of the bloated belly.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Beneficial for the digestive system, gastric problems and for all the disorders of the female reproductive system.</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dirty="0">
              <a:latin typeface="Calibri" panose="020F0502020204030204" pitchFamily="34" charset="0"/>
              <a:cs typeface="Calibri" panose="020F0502020204030204" pitchFamily="34" charset="0"/>
            </a:rPr>
            <a:t>Ensures better functioning of the heart, liver,  and kidneys. Helpful in curing hernia.</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Those with high blood pressure should be avoided</a:t>
          </a: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Pregnant women are advised against taking up this asana.</a:t>
          </a:r>
        </a:p>
        <a:p>
          <a:pPr marL="57150" lvl="1" indent="-57150" algn="l" defTabSz="444500">
            <a:lnSpc>
              <a:spcPct val="90000"/>
            </a:lnSpc>
            <a:spcBef>
              <a:spcPct val="0"/>
            </a:spcBef>
            <a:spcAft>
              <a:spcPct val="15000"/>
            </a:spcAft>
            <a:buChar char="•"/>
          </a:pPr>
          <a:r>
            <a:rPr lang="en-US" sz="1000" b="1" kern="1200" dirty="0">
              <a:solidFill>
                <a:srgbClr val="FF0000"/>
              </a:solidFill>
              <a:latin typeface="Calibri" panose="020F0502020204030204" pitchFamily="34" charset="0"/>
              <a:cs typeface="Calibri" panose="020F0502020204030204" pitchFamily="34" charset="0"/>
            </a:rPr>
            <a:t>Person having back injury, hernia and heart problem should be avoided.</a:t>
          </a:r>
          <a:endParaRPr lang="en-IN" sz="1000" kern="1200" dirty="0">
            <a:solidFill>
              <a:srgbClr val="FF0000"/>
            </a:solidFill>
            <a:latin typeface="Calibri" panose="020F0502020204030204" pitchFamily="34" charset="0"/>
            <a:cs typeface="Calibri" panose="020F0502020204030204" pitchFamily="34" charset="0"/>
          </a:endParaRPr>
        </a:p>
      </dsp:txBody>
      <dsp:txXfrm>
        <a:off x="6918249" y="4380682"/>
        <a:ext cx="2666312" cy="177754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20000" r="-20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Exhaling bend the left knee so that, left sole touches the right hip.</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Inhaling raises the right arm and interlock the fingers with the left hand from a backside.</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Looking straight maintain the pose for 5 breaths.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Exhaling brings down the arms.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Inhaling keep the right leg straight, Exhale.</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Inhaling keep the left leg straight.</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Repeat the procedure on the other side.</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This asana induces a deep state of relaxation.</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Brings the peace of mind and serenity, concentration</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Helps in relieving the stress and the tendencies of the anxiety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Good for improving the strength and flexibility of the shoulder joints through the actions of deltoids and rotator cuffs. This helps in preventing the drooping and frozen shoulders.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Strengthens the spinal column and relieves the back and neck pain.</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Expansion of the chest enhances the lung capacity.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Stimulates the peristalsis and relieves the digestive disorders.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Promotes the range of motion of the hips joints and the flexibility of the muscles in the pelvic girdle.</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Promotes the health of the reproductive organs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dirty="0">
              <a:latin typeface="Calibri" panose="020F0502020204030204" pitchFamily="34" charset="0"/>
              <a:cs typeface="Calibri" panose="020F0502020204030204" pitchFamily="34" charset="0"/>
            </a:rPr>
            <a:t>Brings the good postural health.</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It is not advised for the people with the chronic injuries of the knees and shoulder joints.</a:t>
          </a:r>
        </a:p>
      </dsp:txBody>
      <dsp:txXfrm>
        <a:off x="6918249" y="4380682"/>
        <a:ext cx="2666312" cy="17775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42000" r="-4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Rest the outer edge of your feet on the floor.</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Adjust the body and legs to get comfortable in the pose.</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The head, neck and spine must be erect (without strain).</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Place the palms on the knees or thighs.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Keep the shoulder relaxed and elbows a bit bent.</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Close your eyes and relax the whole body, take slow and deep breaths.</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Feel each and every breath moving in and out of the body.</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a:latin typeface="Calibri" panose="020F0502020204030204" pitchFamily="34" charset="0"/>
              <a:cs typeface="Calibri" panose="020F0502020204030204" pitchFamily="34" charset="0"/>
            </a:rPr>
            <a:t>Practice for a minute or less if you feel discomfort.</a:t>
          </a:r>
          <a:endParaRPr lang="en-IN" sz="700" b="1" kern="1200" dirty="0">
            <a:latin typeface="Calibri" panose="020F0502020204030204" pitchFamily="34" charset="0"/>
            <a:cs typeface="Calibri" panose="020F0502020204030204" pitchFamily="34" charset="0"/>
          </a:endParaRPr>
        </a:p>
        <a:p>
          <a:pPr marL="57150" lvl="1" indent="-57150" algn="l" defTabSz="311150">
            <a:lnSpc>
              <a:spcPct val="90000"/>
            </a:lnSpc>
            <a:spcBef>
              <a:spcPct val="0"/>
            </a:spcBef>
            <a:spcAft>
              <a:spcPct val="15000"/>
            </a:spcAft>
            <a:buChar char="•"/>
          </a:pPr>
          <a:r>
            <a:rPr lang="en-IN" sz="700" b="1" kern="1200" dirty="0">
              <a:latin typeface="Calibri" panose="020F0502020204030204" pitchFamily="34" charset="0"/>
              <a:cs typeface="Calibri" panose="020F0502020204030204" pitchFamily="34" charset="0"/>
            </a:rPr>
            <a:t>Practice twice by interchanging the position of the legs.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Being a meditative pose it has relaxing effects on mind and body.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Works as a preparatory pose for more difficult meditative poses.</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Builds physical and mental balance.</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Helpful in reducing stress and anxiety.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Excellent for people having a stiff body.</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Creates flexibility in ankle, knee and hip joints.</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Improves concentration for achieving an effective meditation practice. </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Backache: Individuals who are experiencing backache shouldn't stay in this position for more than 5 mins.</a:t>
          </a: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Arthritis in Knees: Someone with severe arthritis would find it difficult to sit on the floor as there would be too much pressure at the knees.</a:t>
          </a:r>
        </a:p>
      </dsp:txBody>
      <dsp:txXfrm>
        <a:off x="6918249" y="4380682"/>
        <a:ext cx="2666312" cy="17775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E2B05-46CD-4034-9F59-7CD1A8196A19}">
      <dsp:nvSpPr>
        <dsp:cNvPr id="0" name=""/>
        <dsp:cNvSpPr/>
      </dsp:nvSpPr>
      <dsp:spPr>
        <a:xfrm>
          <a:off x="1216024" y="1107356"/>
          <a:ext cx="7296150" cy="3923620"/>
        </a:xfrm>
        <a:prstGeom prst="round2DiagRect">
          <a:avLst>
            <a:gd name="adj1" fmla="val 0"/>
            <a:gd name="adj2" fmla="val 166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85768D-3F7D-449F-811E-BF602D45A435}">
      <dsp:nvSpPr>
        <dsp:cNvPr id="0" name=""/>
        <dsp:cNvSpPr/>
      </dsp:nvSpPr>
      <dsp:spPr>
        <a:xfrm>
          <a:off x="4864099" y="1523498"/>
          <a:ext cx="972" cy="3091337"/>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8A6365-8BB5-4607-B5A6-BEA779744AD3}">
      <dsp:nvSpPr>
        <dsp:cNvPr id="0" name=""/>
        <dsp:cNvSpPr/>
      </dsp:nvSpPr>
      <dsp:spPr>
        <a:xfrm>
          <a:off x="1459229" y="1404600"/>
          <a:ext cx="3161665" cy="3329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When the heart contracts, it pushes the blood through blood vessels consequently the blood pressure increases in arteries.</a:t>
          </a:r>
        </a:p>
        <a:p>
          <a:pPr marL="0" lvl="0" indent="0" algn="l" defTabSz="1155700">
            <a:lnSpc>
              <a:spcPct val="90000"/>
            </a:lnSpc>
            <a:spcBef>
              <a:spcPct val="0"/>
            </a:spcBef>
            <a:spcAft>
              <a:spcPct val="35000"/>
            </a:spcAft>
            <a:buNone/>
          </a:pPr>
          <a:r>
            <a:rPr lang="en-US" sz="2600" kern="1200" dirty="0"/>
            <a:t>Normal = 120</a:t>
          </a:r>
          <a:endParaRPr lang="en-IN" sz="2600" kern="1200" dirty="0"/>
        </a:p>
      </dsp:txBody>
      <dsp:txXfrm>
        <a:off x="1459229" y="1404600"/>
        <a:ext cx="3161665" cy="3329132"/>
      </dsp:txXfrm>
    </dsp:sp>
    <dsp:sp modelId="{19423047-1288-453B-8A70-CA08A0E35963}">
      <dsp:nvSpPr>
        <dsp:cNvPr id="0" name=""/>
        <dsp:cNvSpPr/>
      </dsp:nvSpPr>
      <dsp:spPr>
        <a:xfrm>
          <a:off x="5107304" y="1404600"/>
          <a:ext cx="3161665" cy="3329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The pressure between two heartbeats is called diastolic blood pressure.</a:t>
          </a:r>
        </a:p>
        <a:p>
          <a:pPr marL="0" lvl="0" indent="0" algn="l" defTabSz="1155700">
            <a:lnSpc>
              <a:spcPct val="90000"/>
            </a:lnSpc>
            <a:spcBef>
              <a:spcPct val="0"/>
            </a:spcBef>
            <a:spcAft>
              <a:spcPct val="35000"/>
            </a:spcAft>
            <a:buNone/>
          </a:pPr>
          <a:r>
            <a:rPr lang="en-US" sz="2600" kern="1200" dirty="0"/>
            <a:t>Normal = 80</a:t>
          </a:r>
          <a:endParaRPr lang="en-IN" sz="2600" kern="1200" dirty="0"/>
        </a:p>
      </dsp:txBody>
      <dsp:txXfrm>
        <a:off x="5107304" y="1404600"/>
        <a:ext cx="3161665" cy="3329132"/>
      </dsp:txXfrm>
    </dsp:sp>
    <dsp:sp modelId="{5B9FF7E3-AE5F-49F9-A43F-40C61364D508}">
      <dsp:nvSpPr>
        <dsp:cNvPr id="0" name=""/>
        <dsp:cNvSpPr/>
      </dsp:nvSpPr>
      <dsp:spPr>
        <a:xfrm rot="16200000">
          <a:off x="-1532143" y="1628871"/>
          <a:ext cx="4280312" cy="1216025"/>
        </a:xfrm>
        <a:prstGeom prst="rightArrow">
          <a:avLst>
            <a:gd name="adj1" fmla="val 49830"/>
            <a:gd name="adj2" fmla="val 6066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kern="1200" dirty="0"/>
            <a:t>SYSTOLIC BLOOD PRESSURE</a:t>
          </a:r>
          <a:endParaRPr lang="en-IN" sz="2400" kern="1200" dirty="0"/>
        </a:p>
      </dsp:txBody>
      <dsp:txXfrm>
        <a:off x="-1348360" y="2117694"/>
        <a:ext cx="3912746" cy="605945"/>
      </dsp:txXfrm>
    </dsp:sp>
    <dsp:sp modelId="{436C34B3-1CA3-4E37-8696-64AEF906F001}">
      <dsp:nvSpPr>
        <dsp:cNvPr id="0" name=""/>
        <dsp:cNvSpPr/>
      </dsp:nvSpPr>
      <dsp:spPr>
        <a:xfrm rot="5400000">
          <a:off x="6980031" y="3293437"/>
          <a:ext cx="4280312" cy="1216025"/>
        </a:xfrm>
        <a:prstGeom prst="rightArrow">
          <a:avLst>
            <a:gd name="adj1" fmla="val 49830"/>
            <a:gd name="adj2" fmla="val 6066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kern="1200" dirty="0"/>
            <a:t>DIASSTOLIC BLOOD PRESSURE</a:t>
          </a:r>
          <a:endParaRPr lang="en-IN" sz="2400" kern="1200" dirty="0"/>
        </a:p>
      </dsp:txBody>
      <dsp:txXfrm>
        <a:off x="7163814" y="3414694"/>
        <a:ext cx="3912746" cy="605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B553C-C2AA-4DD0-B14A-B878DC4227FE}">
      <dsp:nvSpPr>
        <dsp:cNvPr id="0" name=""/>
        <dsp:cNvSpPr/>
      </dsp:nvSpPr>
      <dsp:spPr>
        <a:xfrm rot="5400000">
          <a:off x="545115" y="2713808"/>
          <a:ext cx="1632484" cy="2716418"/>
        </a:xfrm>
        <a:prstGeom prst="corner">
          <a:avLst>
            <a:gd name="adj1" fmla="val 16120"/>
            <a:gd name="adj2" fmla="val 16110"/>
          </a:avLst>
        </a:prstGeom>
        <a:solidFill>
          <a:schemeClr val="accent5">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A03FA797-0EFC-41EE-A838-B76CFC4C027C}">
      <dsp:nvSpPr>
        <dsp:cNvPr id="0" name=""/>
        <dsp:cNvSpPr/>
      </dsp:nvSpPr>
      <dsp:spPr>
        <a:xfrm>
          <a:off x="272612" y="3525432"/>
          <a:ext cx="2452397" cy="214967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solidFill>
                <a:srgbClr val="00B050"/>
              </a:solidFill>
              <a:latin typeface="Cambria" panose="02040503050406030204" pitchFamily="18" charset="0"/>
              <a:ea typeface="Cambria" panose="02040503050406030204" pitchFamily="18" charset="0"/>
            </a:rPr>
            <a:t>normal</a:t>
          </a:r>
          <a:endParaRPr lang="en-IN" sz="3100" b="1" kern="1200" dirty="0">
            <a:solidFill>
              <a:srgbClr val="00B050"/>
            </a:solidFill>
            <a:latin typeface="Cambria" panose="02040503050406030204" pitchFamily="18" charset="0"/>
            <a:ea typeface="Cambria" panose="02040503050406030204" pitchFamily="18" charset="0"/>
          </a:endParaRPr>
        </a:p>
        <a:p>
          <a:pPr marL="228600" lvl="1" indent="-228600" algn="l" defTabSz="1066800">
            <a:lnSpc>
              <a:spcPct val="90000"/>
            </a:lnSpc>
            <a:spcBef>
              <a:spcPct val="0"/>
            </a:spcBef>
            <a:spcAft>
              <a:spcPct val="15000"/>
            </a:spcAft>
            <a:buChar char="•"/>
          </a:pPr>
          <a:r>
            <a:rPr lang="en-US" sz="2400" b="1" kern="1200" dirty="0">
              <a:solidFill>
                <a:srgbClr val="00B050"/>
              </a:solidFill>
              <a:latin typeface="Cambria" panose="02040503050406030204" pitchFamily="18" charset="0"/>
              <a:ea typeface="Cambria" panose="02040503050406030204" pitchFamily="18" charset="0"/>
            </a:rPr>
            <a:t>120/80 mmHg</a:t>
          </a:r>
          <a:endParaRPr lang="en-IN" sz="2400" b="1" kern="1200" dirty="0">
            <a:solidFill>
              <a:srgbClr val="00B050"/>
            </a:solidFill>
            <a:latin typeface="Cambria" panose="02040503050406030204" pitchFamily="18" charset="0"/>
            <a:ea typeface="Cambria" panose="02040503050406030204" pitchFamily="18" charset="0"/>
          </a:endParaRPr>
        </a:p>
      </dsp:txBody>
      <dsp:txXfrm>
        <a:off x="272612" y="3525432"/>
        <a:ext cx="2452397" cy="2149670"/>
      </dsp:txXfrm>
    </dsp:sp>
    <dsp:sp modelId="{78CF7793-99DB-4FB0-BE3B-DEBB9079B0C7}">
      <dsp:nvSpPr>
        <dsp:cNvPr id="0" name=""/>
        <dsp:cNvSpPr/>
      </dsp:nvSpPr>
      <dsp:spPr>
        <a:xfrm>
          <a:off x="2262293" y="2513822"/>
          <a:ext cx="462716" cy="462716"/>
        </a:xfrm>
        <a:prstGeom prst="triangle">
          <a:avLst>
            <a:gd name="adj" fmla="val 100000"/>
          </a:avLst>
        </a:prstGeom>
        <a:solidFill>
          <a:schemeClr val="accent5">
            <a:hueOff val="-1126424"/>
            <a:satOff val="-2903"/>
            <a:lumOff val="-1961"/>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52A7F422-3290-43EA-B762-DE213EBE16F0}">
      <dsp:nvSpPr>
        <dsp:cNvPr id="0" name=""/>
        <dsp:cNvSpPr/>
      </dsp:nvSpPr>
      <dsp:spPr>
        <a:xfrm rot="5400000">
          <a:off x="3547328" y="1970907"/>
          <a:ext cx="1632484" cy="2716418"/>
        </a:xfrm>
        <a:prstGeom prst="corner">
          <a:avLst>
            <a:gd name="adj1" fmla="val 16120"/>
            <a:gd name="adj2" fmla="val 16110"/>
          </a:avLst>
        </a:prstGeom>
        <a:solidFill>
          <a:schemeClr val="accent5">
            <a:hueOff val="-2252848"/>
            <a:satOff val="-5806"/>
            <a:lumOff val="-3922"/>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8ABE4CAC-70FF-4875-BAA9-8886AC52B2A4}">
      <dsp:nvSpPr>
        <dsp:cNvPr id="0" name=""/>
        <dsp:cNvSpPr/>
      </dsp:nvSpPr>
      <dsp:spPr>
        <a:xfrm>
          <a:off x="3274826" y="2782531"/>
          <a:ext cx="2452397" cy="214967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solidFill>
                <a:schemeClr val="accent2">
                  <a:lumMod val="50000"/>
                </a:schemeClr>
              </a:solidFill>
              <a:latin typeface="Cambria" panose="02040503050406030204" pitchFamily="18" charset="0"/>
              <a:ea typeface="Cambria" panose="02040503050406030204" pitchFamily="18" charset="0"/>
            </a:rPr>
            <a:t>Stage 1 </a:t>
          </a:r>
          <a:endParaRPr lang="en-IN" sz="3100" b="1" kern="1200" dirty="0">
            <a:solidFill>
              <a:schemeClr val="accent2">
                <a:lumMod val="50000"/>
              </a:schemeClr>
            </a:solidFill>
            <a:latin typeface="Cambria" panose="02040503050406030204" pitchFamily="18" charset="0"/>
            <a:ea typeface="Cambria" panose="02040503050406030204" pitchFamily="18" charset="0"/>
          </a:endParaRPr>
        </a:p>
        <a:p>
          <a:pPr marL="228600" lvl="1" indent="-228600" algn="l" defTabSz="1066800">
            <a:lnSpc>
              <a:spcPct val="90000"/>
            </a:lnSpc>
            <a:spcBef>
              <a:spcPct val="0"/>
            </a:spcBef>
            <a:spcAft>
              <a:spcPct val="15000"/>
            </a:spcAft>
            <a:buChar char="•"/>
          </a:pPr>
          <a:r>
            <a:rPr lang="en-US" sz="2400" b="1" kern="1200" dirty="0">
              <a:solidFill>
                <a:schemeClr val="accent2">
                  <a:lumMod val="50000"/>
                </a:schemeClr>
              </a:solidFill>
              <a:latin typeface="Cambria" panose="02040503050406030204" pitchFamily="18" charset="0"/>
              <a:ea typeface="Cambria" panose="02040503050406030204" pitchFamily="18" charset="0"/>
            </a:rPr>
            <a:t>130-140/80-90 mmHg</a:t>
          </a:r>
          <a:endParaRPr lang="en-IN" sz="2400" b="1" kern="1200" dirty="0">
            <a:solidFill>
              <a:schemeClr val="accent2">
                <a:lumMod val="50000"/>
              </a:schemeClr>
            </a:solidFill>
            <a:latin typeface="Cambria" panose="02040503050406030204" pitchFamily="18" charset="0"/>
            <a:ea typeface="Cambria" panose="02040503050406030204" pitchFamily="18" charset="0"/>
          </a:endParaRPr>
        </a:p>
      </dsp:txBody>
      <dsp:txXfrm>
        <a:off x="3274826" y="2782531"/>
        <a:ext cx="2452397" cy="2149670"/>
      </dsp:txXfrm>
    </dsp:sp>
    <dsp:sp modelId="{A0875A77-848B-4005-A295-111FDF972FF0}">
      <dsp:nvSpPr>
        <dsp:cNvPr id="0" name=""/>
        <dsp:cNvSpPr/>
      </dsp:nvSpPr>
      <dsp:spPr>
        <a:xfrm>
          <a:off x="5264507" y="1770921"/>
          <a:ext cx="462716" cy="462716"/>
        </a:xfrm>
        <a:prstGeom prst="triangle">
          <a:avLst>
            <a:gd name="adj" fmla="val 100000"/>
          </a:avLst>
        </a:prstGeom>
        <a:solidFill>
          <a:schemeClr val="accent5">
            <a:hueOff val="-3379271"/>
            <a:satOff val="-8710"/>
            <a:lumOff val="-5883"/>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DAEC881F-BC01-475D-9B44-75108EE01061}">
      <dsp:nvSpPr>
        <dsp:cNvPr id="0" name=""/>
        <dsp:cNvSpPr/>
      </dsp:nvSpPr>
      <dsp:spPr>
        <a:xfrm rot="5400000">
          <a:off x="6549542" y="1228006"/>
          <a:ext cx="1632484" cy="2716418"/>
        </a:xfrm>
        <a:prstGeom prst="corner">
          <a:avLst>
            <a:gd name="adj1" fmla="val 16120"/>
            <a:gd name="adj2" fmla="val 16110"/>
          </a:avLst>
        </a:prstGeom>
        <a:solidFill>
          <a:schemeClr val="accent5">
            <a:hueOff val="-4505695"/>
            <a:satOff val="-11613"/>
            <a:lumOff val="-7843"/>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75D738A7-58AA-4548-ABA4-A34B95C21D1C}">
      <dsp:nvSpPr>
        <dsp:cNvPr id="0" name=""/>
        <dsp:cNvSpPr/>
      </dsp:nvSpPr>
      <dsp:spPr>
        <a:xfrm>
          <a:off x="6277040" y="2039630"/>
          <a:ext cx="2452397" cy="214967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solidFill>
                <a:srgbClr val="FFC000"/>
              </a:solidFill>
              <a:latin typeface="Cambria" panose="02040503050406030204" pitchFamily="18" charset="0"/>
              <a:ea typeface="Cambria" panose="02040503050406030204" pitchFamily="18" charset="0"/>
            </a:rPr>
            <a:t>Stage 2</a:t>
          </a:r>
          <a:endParaRPr lang="en-IN" sz="3100" b="1" kern="1200" dirty="0">
            <a:solidFill>
              <a:srgbClr val="FFC000"/>
            </a:solidFill>
            <a:latin typeface="Cambria" panose="02040503050406030204" pitchFamily="18" charset="0"/>
            <a:ea typeface="Cambria" panose="02040503050406030204" pitchFamily="18" charset="0"/>
          </a:endParaRPr>
        </a:p>
        <a:p>
          <a:pPr marL="228600" lvl="1" indent="-228600" algn="l" defTabSz="1066800">
            <a:lnSpc>
              <a:spcPct val="90000"/>
            </a:lnSpc>
            <a:spcBef>
              <a:spcPct val="0"/>
            </a:spcBef>
            <a:spcAft>
              <a:spcPct val="15000"/>
            </a:spcAft>
            <a:buChar char="•"/>
          </a:pPr>
          <a:r>
            <a:rPr lang="en-US" sz="2400" b="1" kern="1200" dirty="0">
              <a:solidFill>
                <a:srgbClr val="FFC000"/>
              </a:solidFill>
              <a:latin typeface="Cambria" panose="02040503050406030204" pitchFamily="18" charset="0"/>
              <a:ea typeface="Cambria" panose="02040503050406030204" pitchFamily="18" charset="0"/>
            </a:rPr>
            <a:t>140-179/90-109 mmHg</a:t>
          </a:r>
          <a:endParaRPr lang="en-IN" sz="2400" b="1" kern="1200" dirty="0">
            <a:solidFill>
              <a:srgbClr val="FFC000"/>
            </a:solidFill>
            <a:latin typeface="Cambria" panose="02040503050406030204" pitchFamily="18" charset="0"/>
            <a:ea typeface="Cambria" panose="02040503050406030204" pitchFamily="18" charset="0"/>
          </a:endParaRPr>
        </a:p>
      </dsp:txBody>
      <dsp:txXfrm>
        <a:off x="6277040" y="2039630"/>
        <a:ext cx="2452397" cy="2149670"/>
      </dsp:txXfrm>
    </dsp:sp>
    <dsp:sp modelId="{557447A2-F44E-4D6B-AADC-FF6E8E85E07F}">
      <dsp:nvSpPr>
        <dsp:cNvPr id="0" name=""/>
        <dsp:cNvSpPr/>
      </dsp:nvSpPr>
      <dsp:spPr>
        <a:xfrm>
          <a:off x="8266721" y="1028021"/>
          <a:ext cx="462716" cy="462716"/>
        </a:xfrm>
        <a:prstGeom prst="triangle">
          <a:avLst>
            <a:gd name="adj" fmla="val 100000"/>
          </a:avLst>
        </a:prstGeom>
        <a:solidFill>
          <a:schemeClr val="accent5">
            <a:hueOff val="-5632119"/>
            <a:satOff val="-14516"/>
            <a:lumOff val="-9804"/>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7B177710-92BF-4248-92A1-3B3EBF5B21CA}">
      <dsp:nvSpPr>
        <dsp:cNvPr id="0" name=""/>
        <dsp:cNvSpPr/>
      </dsp:nvSpPr>
      <dsp:spPr>
        <a:xfrm rot="5400000">
          <a:off x="9551756" y="485105"/>
          <a:ext cx="1632484" cy="2716418"/>
        </a:xfrm>
        <a:prstGeom prst="corner">
          <a:avLst>
            <a:gd name="adj1" fmla="val 16120"/>
            <a:gd name="adj2" fmla="val 16110"/>
          </a:avLst>
        </a:prstGeom>
        <a:solidFill>
          <a:schemeClr val="accent5">
            <a:hueOff val="-6758543"/>
            <a:satOff val="-17419"/>
            <a:lumOff val="-11765"/>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7CEB1099-6B83-4426-894B-FFE752710925}">
      <dsp:nvSpPr>
        <dsp:cNvPr id="0" name=""/>
        <dsp:cNvSpPr/>
      </dsp:nvSpPr>
      <dsp:spPr>
        <a:xfrm>
          <a:off x="9279253" y="1296729"/>
          <a:ext cx="2452397" cy="214967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solidFill>
                <a:srgbClr val="FF0000"/>
              </a:solidFill>
              <a:latin typeface="Cambria" panose="02040503050406030204" pitchFamily="18" charset="0"/>
              <a:ea typeface="Cambria" panose="02040503050406030204" pitchFamily="18" charset="0"/>
            </a:rPr>
            <a:t>Stage 3 (critical)</a:t>
          </a:r>
          <a:endParaRPr lang="en-IN" sz="3100" b="1" kern="1200" dirty="0">
            <a:solidFill>
              <a:srgbClr val="FF0000"/>
            </a:solidFill>
            <a:latin typeface="Cambria" panose="02040503050406030204" pitchFamily="18" charset="0"/>
            <a:ea typeface="Cambria" panose="02040503050406030204" pitchFamily="18" charset="0"/>
          </a:endParaRPr>
        </a:p>
        <a:p>
          <a:pPr marL="228600" lvl="1" indent="-228600" algn="l" defTabSz="1066800">
            <a:lnSpc>
              <a:spcPct val="90000"/>
            </a:lnSpc>
            <a:spcBef>
              <a:spcPct val="0"/>
            </a:spcBef>
            <a:spcAft>
              <a:spcPct val="15000"/>
            </a:spcAft>
            <a:buChar char="•"/>
          </a:pPr>
          <a:r>
            <a:rPr lang="en-US" sz="2400" b="1" kern="1200" dirty="0">
              <a:solidFill>
                <a:srgbClr val="FF0000"/>
              </a:solidFill>
              <a:latin typeface="Cambria" panose="02040503050406030204" pitchFamily="18" charset="0"/>
              <a:ea typeface="Cambria" panose="02040503050406030204" pitchFamily="18" charset="0"/>
            </a:rPr>
            <a:t>Over 180/110 mmHg</a:t>
          </a:r>
          <a:endParaRPr lang="en-IN" sz="2400" b="1" kern="1200" dirty="0">
            <a:solidFill>
              <a:srgbClr val="FF0000"/>
            </a:solidFill>
            <a:latin typeface="Cambria" panose="02040503050406030204" pitchFamily="18" charset="0"/>
            <a:ea typeface="Cambria" panose="02040503050406030204" pitchFamily="18" charset="0"/>
          </a:endParaRPr>
        </a:p>
      </dsp:txBody>
      <dsp:txXfrm>
        <a:off x="9279253" y="1296729"/>
        <a:ext cx="2452397" cy="214967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A82F-D0F4-42FC-BE21-8C8BA3DCD549}">
      <dsp:nvSpPr>
        <dsp:cNvPr id="0" name=""/>
        <dsp:cNvSpPr/>
      </dsp:nvSpPr>
      <dsp:spPr>
        <a:xfrm>
          <a:off x="1681" y="789537"/>
          <a:ext cx="1126246" cy="75082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90D97C7A-674C-4950-A51C-BF91B6421957}">
      <dsp:nvSpPr>
        <dsp:cNvPr id="0" name=""/>
        <dsp:cNvSpPr/>
      </dsp:nvSpPr>
      <dsp:spPr>
        <a:xfrm>
          <a:off x="1174952" y="158731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a:latin typeface="Cambria" panose="02040503050406030204" pitchFamily="18" charset="0"/>
              <a:ea typeface="Cambria" panose="02040503050406030204" pitchFamily="18" charset="0"/>
              <a:cs typeface="Calibri" panose="020F0502020204030204" pitchFamily="34" charset="0"/>
            </a:rPr>
            <a:t>VAJRASANA</a:t>
          </a:r>
          <a:endParaRPr lang="en-IN" sz="1200" kern="1200" dirty="0">
            <a:latin typeface="Cambria" panose="02040503050406030204" pitchFamily="18" charset="0"/>
            <a:ea typeface="Cambria" panose="02040503050406030204" pitchFamily="18" charset="0"/>
          </a:endParaRPr>
        </a:p>
      </dsp:txBody>
      <dsp:txXfrm>
        <a:off x="1174952" y="1587316"/>
        <a:ext cx="1595613" cy="985582"/>
      </dsp:txXfrm>
    </dsp:sp>
    <dsp:sp modelId="{5212EF4E-1EBB-4189-B527-818AF513DE3C}">
      <dsp:nvSpPr>
        <dsp:cNvPr id="0" name=""/>
        <dsp:cNvSpPr/>
      </dsp:nvSpPr>
      <dsp:spPr>
        <a:xfrm>
          <a:off x="1034171" y="1446656"/>
          <a:ext cx="383204" cy="383303"/>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B9D5B-8DB4-43F0-815B-72FD5F6589F2}">
      <dsp:nvSpPr>
        <dsp:cNvPr id="0" name=""/>
        <dsp:cNvSpPr/>
      </dsp:nvSpPr>
      <dsp:spPr>
        <a:xfrm rot="5400000">
          <a:off x="2539191" y="1446705"/>
          <a:ext cx="383303" cy="383204"/>
        </a:xfrm>
        <a:prstGeom prst="halfFrame">
          <a:avLst>
            <a:gd name="adj1" fmla="val 25770"/>
            <a:gd name="adj2" fmla="val 25770"/>
          </a:avLst>
        </a:prstGeom>
        <a:solidFill>
          <a:schemeClr val="accent4">
            <a:hueOff val="426126"/>
            <a:satOff val="-1773"/>
            <a:lumOff val="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FE2FE-916D-4D98-A02B-F9217D7A3FC2}">
      <dsp:nvSpPr>
        <dsp:cNvPr id="0" name=""/>
        <dsp:cNvSpPr/>
      </dsp:nvSpPr>
      <dsp:spPr>
        <a:xfrm rot="16200000">
          <a:off x="1034121" y="2330497"/>
          <a:ext cx="383303" cy="383204"/>
        </a:xfrm>
        <a:prstGeom prst="halfFrame">
          <a:avLst>
            <a:gd name="adj1" fmla="val 25770"/>
            <a:gd name="adj2" fmla="val 25770"/>
          </a:avLst>
        </a:prstGeom>
        <a:solidFill>
          <a:schemeClr val="accent4">
            <a:hueOff val="852251"/>
            <a:satOff val="-3546"/>
            <a:lumOff val="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8733E2-7EB7-4808-B313-B68C30B77295}">
      <dsp:nvSpPr>
        <dsp:cNvPr id="0" name=""/>
        <dsp:cNvSpPr/>
      </dsp:nvSpPr>
      <dsp:spPr>
        <a:xfrm rot="10800000">
          <a:off x="2539241" y="2330447"/>
          <a:ext cx="383204" cy="383303"/>
        </a:xfrm>
        <a:prstGeom prst="halfFrame">
          <a:avLst>
            <a:gd name="adj1" fmla="val 25770"/>
            <a:gd name="adj2" fmla="val 25770"/>
          </a:avLst>
        </a:prstGeom>
        <a:solidFill>
          <a:schemeClr val="accent4">
            <a:hueOff val="1278377"/>
            <a:satOff val="-5319"/>
            <a:lumOff val="12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38ECD-4165-45F3-8051-58F669D269DF}">
      <dsp:nvSpPr>
        <dsp:cNvPr id="0" name=""/>
        <dsp:cNvSpPr/>
      </dsp:nvSpPr>
      <dsp:spPr>
        <a:xfrm>
          <a:off x="3238618" y="789537"/>
          <a:ext cx="1126246" cy="750828"/>
        </a:xfrm>
        <a:prstGeom prst="rect">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C05BB8AF-4ED7-4725-A8D9-FC34DD718AD6}">
      <dsp:nvSpPr>
        <dsp:cNvPr id="0" name=""/>
        <dsp:cNvSpPr/>
      </dsp:nvSpPr>
      <dsp:spPr>
        <a:xfrm>
          <a:off x="4411888" y="158731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dirty="0">
              <a:latin typeface="Cambria" panose="02040503050406030204" pitchFamily="18" charset="0"/>
              <a:ea typeface="Cambria" panose="02040503050406030204" pitchFamily="18" charset="0"/>
              <a:cs typeface="Calibri" panose="020F0502020204030204" pitchFamily="34" charset="0"/>
            </a:rPr>
            <a:t>PAWANMUKTASANA</a:t>
          </a:r>
          <a:endParaRPr lang="en-IN" sz="1200" kern="1200" dirty="0">
            <a:latin typeface="Cambria" panose="02040503050406030204" pitchFamily="18" charset="0"/>
            <a:ea typeface="Cambria" panose="02040503050406030204" pitchFamily="18" charset="0"/>
          </a:endParaRPr>
        </a:p>
      </dsp:txBody>
      <dsp:txXfrm>
        <a:off x="4411888" y="1587316"/>
        <a:ext cx="1595613" cy="985582"/>
      </dsp:txXfrm>
    </dsp:sp>
    <dsp:sp modelId="{8CFFD4EC-FDE2-4A0B-9D92-F3BA1AF7F800}">
      <dsp:nvSpPr>
        <dsp:cNvPr id="0" name=""/>
        <dsp:cNvSpPr/>
      </dsp:nvSpPr>
      <dsp:spPr>
        <a:xfrm>
          <a:off x="4271108" y="1446656"/>
          <a:ext cx="383204" cy="383303"/>
        </a:xfrm>
        <a:prstGeom prst="halfFrame">
          <a:avLst>
            <a:gd name="adj1" fmla="val 25770"/>
            <a:gd name="adj2" fmla="val 25770"/>
          </a:avLst>
        </a:prstGeom>
        <a:solidFill>
          <a:schemeClr val="accent4">
            <a:hueOff val="1704503"/>
            <a:satOff val="-7092"/>
            <a:lumOff val="16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74C05-A8C3-4C25-A726-510F268AFA8A}">
      <dsp:nvSpPr>
        <dsp:cNvPr id="0" name=""/>
        <dsp:cNvSpPr/>
      </dsp:nvSpPr>
      <dsp:spPr>
        <a:xfrm rot="5400000">
          <a:off x="5776128" y="1446705"/>
          <a:ext cx="383303" cy="383204"/>
        </a:xfrm>
        <a:prstGeom prst="halfFrame">
          <a:avLst>
            <a:gd name="adj1" fmla="val 25770"/>
            <a:gd name="adj2" fmla="val 25770"/>
          </a:avLst>
        </a:prstGeom>
        <a:solidFill>
          <a:schemeClr val="accent4">
            <a:hueOff val="2130628"/>
            <a:satOff val="-8865"/>
            <a:lumOff val="2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CB06E2-27C4-402A-AFC1-2584DB965281}">
      <dsp:nvSpPr>
        <dsp:cNvPr id="0" name=""/>
        <dsp:cNvSpPr/>
      </dsp:nvSpPr>
      <dsp:spPr>
        <a:xfrm rot="16200000">
          <a:off x="4271058" y="2330497"/>
          <a:ext cx="383303" cy="383204"/>
        </a:xfrm>
        <a:prstGeom prst="halfFrame">
          <a:avLst>
            <a:gd name="adj1" fmla="val 25770"/>
            <a:gd name="adj2" fmla="val 25770"/>
          </a:avLst>
        </a:prstGeom>
        <a:solidFill>
          <a:schemeClr val="accent4">
            <a:hueOff val="2556754"/>
            <a:satOff val="-10637"/>
            <a:lumOff val="25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D1476-A6E6-48BD-8BD3-012F7FDDB573}">
      <dsp:nvSpPr>
        <dsp:cNvPr id="0" name=""/>
        <dsp:cNvSpPr/>
      </dsp:nvSpPr>
      <dsp:spPr>
        <a:xfrm rot="10800000">
          <a:off x="5776177" y="2330447"/>
          <a:ext cx="383204" cy="383303"/>
        </a:xfrm>
        <a:prstGeom prst="halfFrame">
          <a:avLst>
            <a:gd name="adj1" fmla="val 25770"/>
            <a:gd name="adj2" fmla="val 25770"/>
          </a:avLst>
        </a:prstGeom>
        <a:solidFill>
          <a:schemeClr val="accent4">
            <a:hueOff val="2982880"/>
            <a:satOff val="-12410"/>
            <a:lumOff val="29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AAA86-A6E9-4359-9879-CA82F34152D5}">
      <dsp:nvSpPr>
        <dsp:cNvPr id="0" name=""/>
        <dsp:cNvSpPr/>
      </dsp:nvSpPr>
      <dsp:spPr>
        <a:xfrm>
          <a:off x="6475554" y="789537"/>
          <a:ext cx="1126246" cy="75082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76AE2E71-6F74-4392-8A97-3130397834C5}">
      <dsp:nvSpPr>
        <dsp:cNvPr id="0" name=""/>
        <dsp:cNvSpPr/>
      </dsp:nvSpPr>
      <dsp:spPr>
        <a:xfrm>
          <a:off x="7648825" y="158731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IN" sz="1200" b="1" kern="1200" dirty="0">
              <a:latin typeface="Cambria" panose="02040503050406030204" pitchFamily="18" charset="0"/>
              <a:ea typeface="Cambria" panose="02040503050406030204" pitchFamily="18" charset="0"/>
              <a:cs typeface="Calibri" panose="020F0502020204030204" pitchFamily="34" charset="0"/>
            </a:rPr>
            <a:t>TADASANA</a:t>
          </a:r>
        </a:p>
      </dsp:txBody>
      <dsp:txXfrm>
        <a:off x="7648825" y="1587316"/>
        <a:ext cx="1595613" cy="985582"/>
      </dsp:txXfrm>
    </dsp:sp>
    <dsp:sp modelId="{8BFA6527-B656-43C6-859C-98E60368136C}">
      <dsp:nvSpPr>
        <dsp:cNvPr id="0" name=""/>
        <dsp:cNvSpPr/>
      </dsp:nvSpPr>
      <dsp:spPr>
        <a:xfrm>
          <a:off x="7508044" y="1446656"/>
          <a:ext cx="383204" cy="383303"/>
        </a:xfrm>
        <a:prstGeom prst="halfFrame">
          <a:avLst>
            <a:gd name="adj1" fmla="val 25770"/>
            <a:gd name="adj2" fmla="val 25770"/>
          </a:avLst>
        </a:prstGeom>
        <a:solidFill>
          <a:schemeClr val="accent4">
            <a:hueOff val="3409005"/>
            <a:satOff val="-14183"/>
            <a:lumOff val="3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4860A-0681-4F60-BA24-BDCBC90ABEBF}">
      <dsp:nvSpPr>
        <dsp:cNvPr id="0" name=""/>
        <dsp:cNvSpPr/>
      </dsp:nvSpPr>
      <dsp:spPr>
        <a:xfrm rot="5400000">
          <a:off x="9013064" y="1446705"/>
          <a:ext cx="383303" cy="383204"/>
        </a:xfrm>
        <a:prstGeom prst="halfFrame">
          <a:avLst>
            <a:gd name="adj1" fmla="val 25770"/>
            <a:gd name="adj2" fmla="val 25770"/>
          </a:avLst>
        </a:prstGeom>
        <a:solidFill>
          <a:schemeClr val="accent4">
            <a:hueOff val="3835131"/>
            <a:satOff val="-15956"/>
            <a:lumOff val="37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70D7E-13A4-4411-BA68-765C01430557}">
      <dsp:nvSpPr>
        <dsp:cNvPr id="0" name=""/>
        <dsp:cNvSpPr/>
      </dsp:nvSpPr>
      <dsp:spPr>
        <a:xfrm rot="16200000">
          <a:off x="7507995" y="2330497"/>
          <a:ext cx="383303" cy="383204"/>
        </a:xfrm>
        <a:prstGeom prst="halfFrame">
          <a:avLst>
            <a:gd name="adj1" fmla="val 25770"/>
            <a:gd name="adj2" fmla="val 25770"/>
          </a:avLst>
        </a:prstGeom>
        <a:solidFill>
          <a:schemeClr val="accent4">
            <a:hueOff val="4261257"/>
            <a:satOff val="-17729"/>
            <a:lumOff val="4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E21E0-A03F-4AAB-85DF-487E692FD5A8}">
      <dsp:nvSpPr>
        <dsp:cNvPr id="0" name=""/>
        <dsp:cNvSpPr/>
      </dsp:nvSpPr>
      <dsp:spPr>
        <a:xfrm rot="10800000">
          <a:off x="9013114" y="2330447"/>
          <a:ext cx="383204" cy="383303"/>
        </a:xfrm>
        <a:prstGeom prst="halfFrame">
          <a:avLst>
            <a:gd name="adj1" fmla="val 25770"/>
            <a:gd name="adj2" fmla="val 25770"/>
          </a:avLst>
        </a:prstGeom>
        <a:solidFill>
          <a:schemeClr val="accent4">
            <a:hueOff val="4687382"/>
            <a:satOff val="-19502"/>
            <a:lumOff val="4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69D79-3EF7-4DDC-8D2F-A4254E8DA351}">
      <dsp:nvSpPr>
        <dsp:cNvPr id="0" name=""/>
        <dsp:cNvSpPr/>
      </dsp:nvSpPr>
      <dsp:spPr>
        <a:xfrm>
          <a:off x="1681" y="3005827"/>
          <a:ext cx="1126246" cy="75082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459BDA2B-4ADB-4BC7-9531-9B0FF88D4BDE}">
      <dsp:nvSpPr>
        <dsp:cNvPr id="0" name=""/>
        <dsp:cNvSpPr/>
      </dsp:nvSpPr>
      <dsp:spPr>
        <a:xfrm>
          <a:off x="1174952" y="380360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IN" sz="1200" b="1" kern="1200" dirty="0">
              <a:latin typeface="Cambria" panose="02040503050406030204" pitchFamily="18" charset="0"/>
              <a:ea typeface="Cambria" panose="02040503050406030204" pitchFamily="18" charset="0"/>
              <a:cs typeface="Calibri" panose="020F0502020204030204" pitchFamily="34" charset="0"/>
            </a:rPr>
            <a:t>ARDHA CHAKRASANA</a:t>
          </a:r>
        </a:p>
      </dsp:txBody>
      <dsp:txXfrm>
        <a:off x="1174952" y="3803606"/>
        <a:ext cx="1595613" cy="985582"/>
      </dsp:txXfrm>
    </dsp:sp>
    <dsp:sp modelId="{075D1285-2DF3-4B17-BD61-7972546E717A}">
      <dsp:nvSpPr>
        <dsp:cNvPr id="0" name=""/>
        <dsp:cNvSpPr/>
      </dsp:nvSpPr>
      <dsp:spPr>
        <a:xfrm>
          <a:off x="1034171" y="3662946"/>
          <a:ext cx="383204" cy="383303"/>
        </a:xfrm>
        <a:prstGeom prst="halfFrame">
          <a:avLst>
            <a:gd name="adj1" fmla="val 25770"/>
            <a:gd name="adj2" fmla="val 25770"/>
          </a:avLst>
        </a:prstGeom>
        <a:solidFill>
          <a:schemeClr val="accent4">
            <a:hueOff val="5113508"/>
            <a:satOff val="-21275"/>
            <a:lumOff val="50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6CA7A-0DB2-44B3-92CA-3338CBF90D03}">
      <dsp:nvSpPr>
        <dsp:cNvPr id="0" name=""/>
        <dsp:cNvSpPr/>
      </dsp:nvSpPr>
      <dsp:spPr>
        <a:xfrm rot="5400000">
          <a:off x="2539191" y="3662995"/>
          <a:ext cx="383303" cy="383204"/>
        </a:xfrm>
        <a:prstGeom prst="halfFrame">
          <a:avLst>
            <a:gd name="adj1" fmla="val 25770"/>
            <a:gd name="adj2" fmla="val 25770"/>
          </a:avLst>
        </a:prstGeom>
        <a:solidFill>
          <a:schemeClr val="accent4">
            <a:hueOff val="5539633"/>
            <a:satOff val="-23048"/>
            <a:lumOff val="5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769F9-7150-4E54-8FC7-C7D441DF0BE3}">
      <dsp:nvSpPr>
        <dsp:cNvPr id="0" name=""/>
        <dsp:cNvSpPr/>
      </dsp:nvSpPr>
      <dsp:spPr>
        <a:xfrm rot="16200000">
          <a:off x="1034121" y="4546786"/>
          <a:ext cx="383303" cy="383204"/>
        </a:xfrm>
        <a:prstGeom prst="halfFrame">
          <a:avLst>
            <a:gd name="adj1" fmla="val 25770"/>
            <a:gd name="adj2" fmla="val 25770"/>
          </a:avLst>
        </a:prstGeom>
        <a:solidFill>
          <a:schemeClr val="accent4">
            <a:hueOff val="5965759"/>
            <a:satOff val="-24821"/>
            <a:lumOff val="58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039DCD-A4C6-4B9D-96FD-DEEF7946FC02}">
      <dsp:nvSpPr>
        <dsp:cNvPr id="0" name=""/>
        <dsp:cNvSpPr/>
      </dsp:nvSpPr>
      <dsp:spPr>
        <a:xfrm rot="10800000">
          <a:off x="2539241" y="4546737"/>
          <a:ext cx="383204" cy="383303"/>
        </a:xfrm>
        <a:prstGeom prst="halfFrame">
          <a:avLst>
            <a:gd name="adj1" fmla="val 25770"/>
            <a:gd name="adj2" fmla="val 25770"/>
          </a:avLst>
        </a:prstGeom>
        <a:solidFill>
          <a:schemeClr val="accent4">
            <a:hueOff val="6391886"/>
            <a:satOff val="-26594"/>
            <a:lumOff val="62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2FAE2-60C6-4A9F-84AC-5DC992B1BD81}">
      <dsp:nvSpPr>
        <dsp:cNvPr id="0" name=""/>
        <dsp:cNvSpPr/>
      </dsp:nvSpPr>
      <dsp:spPr>
        <a:xfrm>
          <a:off x="3238618" y="3005827"/>
          <a:ext cx="1126246" cy="75082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08CEDF6E-0C70-4EE2-B1C2-6D3EA7B3960E}">
      <dsp:nvSpPr>
        <dsp:cNvPr id="0" name=""/>
        <dsp:cNvSpPr/>
      </dsp:nvSpPr>
      <dsp:spPr>
        <a:xfrm>
          <a:off x="4411888" y="380360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IN" sz="1200" b="1" kern="1200" dirty="0">
              <a:latin typeface="Cambria" panose="02040503050406030204" pitchFamily="18" charset="0"/>
              <a:ea typeface="Cambria" panose="02040503050406030204" pitchFamily="18" charset="0"/>
              <a:cs typeface="Calibri" panose="020F0502020204030204" pitchFamily="34" charset="0"/>
            </a:rPr>
            <a:t>BHUJANGASANA</a:t>
          </a:r>
        </a:p>
      </dsp:txBody>
      <dsp:txXfrm>
        <a:off x="4411888" y="3803606"/>
        <a:ext cx="1595613" cy="985582"/>
      </dsp:txXfrm>
    </dsp:sp>
    <dsp:sp modelId="{0F786551-8FFC-47B2-ADC2-26ED3D940FF6}">
      <dsp:nvSpPr>
        <dsp:cNvPr id="0" name=""/>
        <dsp:cNvSpPr/>
      </dsp:nvSpPr>
      <dsp:spPr>
        <a:xfrm>
          <a:off x="4271108" y="3662946"/>
          <a:ext cx="383204" cy="383303"/>
        </a:xfrm>
        <a:prstGeom prst="halfFrame">
          <a:avLst>
            <a:gd name="adj1" fmla="val 25770"/>
            <a:gd name="adj2" fmla="val 25770"/>
          </a:avLst>
        </a:prstGeom>
        <a:solidFill>
          <a:schemeClr val="accent4">
            <a:hueOff val="6818011"/>
            <a:satOff val="-28367"/>
            <a:lumOff val="66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46958-C9DB-4B32-AF2E-C4E8A991CCBD}">
      <dsp:nvSpPr>
        <dsp:cNvPr id="0" name=""/>
        <dsp:cNvSpPr/>
      </dsp:nvSpPr>
      <dsp:spPr>
        <a:xfrm rot="5400000">
          <a:off x="5776128" y="3662995"/>
          <a:ext cx="383303" cy="383204"/>
        </a:xfrm>
        <a:prstGeom prst="halfFrame">
          <a:avLst>
            <a:gd name="adj1" fmla="val 25770"/>
            <a:gd name="adj2" fmla="val 25770"/>
          </a:avLst>
        </a:prstGeom>
        <a:solidFill>
          <a:schemeClr val="accent4">
            <a:hueOff val="7244137"/>
            <a:satOff val="-30140"/>
            <a:lumOff val="7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29F5B-12A9-4AA8-9C79-8EB81140D8F2}">
      <dsp:nvSpPr>
        <dsp:cNvPr id="0" name=""/>
        <dsp:cNvSpPr/>
      </dsp:nvSpPr>
      <dsp:spPr>
        <a:xfrm rot="16200000">
          <a:off x="4271058" y="4546786"/>
          <a:ext cx="383303" cy="383204"/>
        </a:xfrm>
        <a:prstGeom prst="halfFrame">
          <a:avLst>
            <a:gd name="adj1" fmla="val 25770"/>
            <a:gd name="adj2" fmla="val 25770"/>
          </a:avLst>
        </a:prstGeom>
        <a:solidFill>
          <a:schemeClr val="accent4">
            <a:hueOff val="7670262"/>
            <a:satOff val="-31912"/>
            <a:lumOff val="75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F490D-95B5-45E7-9421-90F821686A70}">
      <dsp:nvSpPr>
        <dsp:cNvPr id="0" name=""/>
        <dsp:cNvSpPr/>
      </dsp:nvSpPr>
      <dsp:spPr>
        <a:xfrm rot="10800000">
          <a:off x="5776177" y="4546737"/>
          <a:ext cx="383204" cy="383303"/>
        </a:xfrm>
        <a:prstGeom prst="halfFrame">
          <a:avLst>
            <a:gd name="adj1" fmla="val 25770"/>
            <a:gd name="adj2" fmla="val 25770"/>
          </a:avLst>
        </a:prstGeom>
        <a:solidFill>
          <a:schemeClr val="accent4">
            <a:hueOff val="8096387"/>
            <a:satOff val="-33685"/>
            <a:lumOff val="7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E7725-9FAB-4869-A6FF-0DEFBBBA4CE7}">
      <dsp:nvSpPr>
        <dsp:cNvPr id="0" name=""/>
        <dsp:cNvSpPr/>
      </dsp:nvSpPr>
      <dsp:spPr>
        <a:xfrm>
          <a:off x="6475554" y="3005827"/>
          <a:ext cx="1126246" cy="75082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dsp:style>
    </dsp:sp>
    <dsp:sp modelId="{6476E59C-7FDD-4408-A228-79B04C3480D0}">
      <dsp:nvSpPr>
        <dsp:cNvPr id="0" name=""/>
        <dsp:cNvSpPr/>
      </dsp:nvSpPr>
      <dsp:spPr>
        <a:xfrm>
          <a:off x="7648825" y="3803606"/>
          <a:ext cx="1595613" cy="985582"/>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US" sz="1200" b="1" kern="1200" dirty="0">
              <a:latin typeface="Cambria" panose="02040503050406030204" pitchFamily="18" charset="0"/>
              <a:ea typeface="Cambria" panose="02040503050406030204" pitchFamily="18" charset="0"/>
              <a:cs typeface="Calibri" panose="020F0502020204030204" pitchFamily="34" charset="0"/>
            </a:rPr>
            <a:t>SHAVASANA</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7648825" y="3803606"/>
        <a:ext cx="1595613" cy="985582"/>
      </dsp:txXfrm>
    </dsp:sp>
    <dsp:sp modelId="{AC1B145D-A7B3-47F3-B5EC-DB82F5668345}">
      <dsp:nvSpPr>
        <dsp:cNvPr id="0" name=""/>
        <dsp:cNvSpPr/>
      </dsp:nvSpPr>
      <dsp:spPr>
        <a:xfrm>
          <a:off x="7508044" y="3662946"/>
          <a:ext cx="383204" cy="383303"/>
        </a:xfrm>
        <a:prstGeom prst="halfFrame">
          <a:avLst>
            <a:gd name="adj1" fmla="val 25770"/>
            <a:gd name="adj2" fmla="val 25770"/>
          </a:avLst>
        </a:prstGeom>
        <a:solidFill>
          <a:schemeClr val="accent4">
            <a:hueOff val="8522513"/>
            <a:satOff val="-35458"/>
            <a:lumOff val="8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BBD8C-5FF5-450E-A124-8330899C2C78}">
      <dsp:nvSpPr>
        <dsp:cNvPr id="0" name=""/>
        <dsp:cNvSpPr/>
      </dsp:nvSpPr>
      <dsp:spPr>
        <a:xfrm rot="5400000">
          <a:off x="9013064" y="3662995"/>
          <a:ext cx="383303" cy="383204"/>
        </a:xfrm>
        <a:prstGeom prst="halfFrame">
          <a:avLst>
            <a:gd name="adj1" fmla="val 25770"/>
            <a:gd name="adj2" fmla="val 25770"/>
          </a:avLst>
        </a:prstGeom>
        <a:solidFill>
          <a:schemeClr val="accent4">
            <a:hueOff val="8948639"/>
            <a:satOff val="-37231"/>
            <a:lumOff val="87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43C53-6B2A-46DA-8D6A-3DF80A20DAC2}">
      <dsp:nvSpPr>
        <dsp:cNvPr id="0" name=""/>
        <dsp:cNvSpPr/>
      </dsp:nvSpPr>
      <dsp:spPr>
        <a:xfrm rot="16200000">
          <a:off x="7507995" y="4546786"/>
          <a:ext cx="383303" cy="383204"/>
        </a:xfrm>
        <a:prstGeom prst="halfFrame">
          <a:avLst>
            <a:gd name="adj1" fmla="val 25770"/>
            <a:gd name="adj2" fmla="val 25770"/>
          </a:avLst>
        </a:prstGeom>
        <a:solidFill>
          <a:schemeClr val="accent4">
            <a:hueOff val="9374765"/>
            <a:satOff val="-39004"/>
            <a:lumOff val="9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C3C21-E9B7-47F2-BF68-005A0E8F56B0}">
      <dsp:nvSpPr>
        <dsp:cNvPr id="0" name=""/>
        <dsp:cNvSpPr/>
      </dsp:nvSpPr>
      <dsp:spPr>
        <a:xfrm rot="10800000">
          <a:off x="9013114" y="4546737"/>
          <a:ext cx="383204" cy="383303"/>
        </a:xfrm>
        <a:prstGeom prst="halfFrame">
          <a:avLst>
            <a:gd name="adj1" fmla="val 25770"/>
            <a:gd name="adj2" fmla="val 257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33000" r="-33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Now take a deep breath and raise your both the hands up.</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Interlock your fingers and raise your heels up to stand on your toes.</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Hold this position for few seconds and keep breathing deeply.</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Feel the stretch in your legs, arms, and chest.</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a:latin typeface="Calibri" panose="020F0502020204030204" pitchFamily="34" charset="0"/>
              <a:cs typeface="Calibri" panose="020F0502020204030204" pitchFamily="34" charset="0"/>
            </a:rPr>
            <a:t>Now while exhaling bring down your hands and heels to come to the starting position.</a:t>
          </a:r>
          <a:endParaRPr lang="en-IN" sz="800" b="1"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IN" sz="800" b="1" kern="1200" dirty="0">
              <a:latin typeface="Calibri" panose="020F0502020204030204" pitchFamily="34" charset="0"/>
              <a:cs typeface="Calibri" panose="020F0502020204030204" pitchFamily="34" charset="0"/>
            </a:rPr>
            <a:t>Repeat this for 10 times.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Stretches your whole body from feet to head.</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Strengthens chest, thighs, legs, ankles, and hands.</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dirty="0">
              <a:solidFill>
                <a:schemeClr val="tx1"/>
              </a:solidFill>
              <a:latin typeface="Calibri" panose="020F0502020204030204" pitchFamily="34" charset="0"/>
              <a:cs typeface="Calibri" panose="020F0502020204030204" pitchFamily="34" charset="0"/>
            </a:rPr>
            <a:t>Effective exercise to increase height.</a:t>
          </a: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Relieves sciatica.</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dirty="0">
              <a:solidFill>
                <a:schemeClr val="tx1"/>
              </a:solidFill>
              <a:latin typeface="Calibri" panose="020F0502020204030204" pitchFamily="34" charset="0"/>
              <a:cs typeface="Calibri" panose="020F0502020204030204" pitchFamily="34" charset="0"/>
            </a:rPr>
            <a:t>Regulate menstrual cycle.</a:t>
          </a: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Effective to cure indigestion.</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Reduces flat feet.</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Improves posture.</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a:solidFill>
                <a:schemeClr val="tx1"/>
              </a:solidFill>
              <a:latin typeface="Calibri" panose="020F0502020204030204" pitchFamily="34" charset="0"/>
              <a:cs typeface="Calibri" panose="020F0502020204030204" pitchFamily="34" charset="0"/>
            </a:rPr>
            <a:t>Regulates respiratory system.</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u="none" kern="1200" dirty="0">
              <a:solidFill>
                <a:schemeClr val="tx1"/>
              </a:solidFill>
              <a:latin typeface="Calibri" panose="020F0502020204030204" pitchFamily="34" charset="0"/>
              <a:cs typeface="Calibri" panose="020F0502020204030204" pitchFamily="34" charset="0"/>
            </a:rPr>
            <a:t>Increases flexibility.</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a:solidFill>
                <a:srgbClr val="FF0000"/>
              </a:solidFill>
              <a:latin typeface="Calibri" panose="020F0502020204030204" pitchFamily="34" charset="0"/>
              <a:cs typeface="Calibri" panose="020F0502020204030204" pitchFamily="34" charset="0"/>
            </a:rPr>
            <a:t>Low blood pressure patient should not practice because blood may begin to flow to the lower part of the body.</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Avoid if you are suffering from a headache or insomnia.</a:t>
          </a: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Do not practice during pregnancy.</a:t>
          </a:r>
        </a:p>
      </dsp:txBody>
      <dsp:txXfrm>
        <a:off x="6918249" y="4380682"/>
        <a:ext cx="2666312" cy="1777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BFB4-1719-47AE-BCEA-16BD1ABEEA6D}">
      <dsp:nvSpPr>
        <dsp:cNvPr id="0" name=""/>
        <dsp:cNvSpPr/>
      </dsp:nvSpPr>
      <dsp:spPr>
        <a:xfrm>
          <a:off x="176723" y="2547750"/>
          <a:ext cx="2113307" cy="2113307"/>
        </a:xfrm>
        <a:prstGeom prst="donut">
          <a:avLst>
            <a:gd name="adj" fmla="val 2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01F6F8-DFCB-4F0D-8666-A2982CBD4BB0}">
      <dsp:nvSpPr>
        <dsp:cNvPr id="0" name=""/>
        <dsp:cNvSpPr/>
      </dsp:nvSpPr>
      <dsp:spPr>
        <a:xfrm rot="17700000">
          <a:off x="921358" y="824973"/>
          <a:ext cx="2627076" cy="126604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0" lvl="0" indent="0" algn="l" defTabSz="444500">
            <a:lnSpc>
              <a:spcPct val="90000"/>
            </a:lnSpc>
            <a:spcBef>
              <a:spcPct val="0"/>
            </a:spcBef>
            <a:spcAft>
              <a:spcPct val="35000"/>
            </a:spcAft>
            <a:buNone/>
          </a:pPr>
          <a:r>
            <a:rPr lang="en-IN" sz="1000" b="1" kern="1200" dirty="0">
              <a:latin typeface="Cambria" panose="02040503050406030204" pitchFamily="18" charset="0"/>
              <a:ea typeface="Cambria" panose="02040503050406030204" pitchFamily="18" charset="0"/>
            </a:rPr>
            <a:t>Meditative Asanas</a:t>
          </a:r>
        </a:p>
      </dsp:txBody>
      <dsp:txXfrm>
        <a:off x="921358" y="824973"/>
        <a:ext cx="2627076" cy="1266047"/>
      </dsp:txXfrm>
    </dsp:sp>
    <dsp:sp modelId="{6BB9E516-BFC1-4215-92F7-32AB45783E08}">
      <dsp:nvSpPr>
        <dsp:cNvPr id="0" name=""/>
        <dsp:cNvSpPr/>
      </dsp:nvSpPr>
      <dsp:spPr>
        <a:xfrm>
          <a:off x="2449213" y="3055934"/>
          <a:ext cx="1096940" cy="109694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F1DF91B-8D6C-4E5B-8219-1F01EFDF3E71}">
      <dsp:nvSpPr>
        <dsp:cNvPr id="0" name=""/>
        <dsp:cNvSpPr/>
      </dsp:nvSpPr>
      <dsp:spPr>
        <a:xfrm rot="17700000">
          <a:off x="1150037" y="4582702"/>
          <a:ext cx="2272544" cy="1095735"/>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en-IN" sz="1000" b="1" kern="1200" dirty="0" err="1">
              <a:latin typeface="Cambria" panose="02040503050406030204" pitchFamily="18" charset="0"/>
              <a:ea typeface="Cambria" panose="02040503050406030204" pitchFamily="18" charset="0"/>
            </a:rPr>
            <a:t>Dhyanatmak</a:t>
          </a:r>
          <a:r>
            <a:rPr lang="en-IN" sz="1000" b="1" kern="1200" dirty="0">
              <a:latin typeface="Cambria" panose="02040503050406030204" pitchFamily="18" charset="0"/>
              <a:ea typeface="Cambria" panose="02040503050406030204" pitchFamily="18" charset="0"/>
            </a:rPr>
            <a:t> Asanas</a:t>
          </a:r>
        </a:p>
      </dsp:txBody>
      <dsp:txXfrm>
        <a:off x="1150037" y="4582702"/>
        <a:ext cx="2272544" cy="1095735"/>
      </dsp:txXfrm>
    </dsp:sp>
    <dsp:sp modelId="{7BD4FD7B-C58C-4F0E-BC0E-EE60A25B3299}">
      <dsp:nvSpPr>
        <dsp:cNvPr id="0" name=""/>
        <dsp:cNvSpPr/>
      </dsp:nvSpPr>
      <dsp:spPr>
        <a:xfrm rot="17700000">
          <a:off x="2572785" y="1530371"/>
          <a:ext cx="2272544" cy="1095735"/>
        </a:xfrm>
        <a:prstGeom prst="rect">
          <a:avLst/>
        </a:prstGeom>
        <a:noFill/>
        <a:ln>
          <a:noFill/>
        </a:ln>
        <a:effectLst/>
      </dsp:spPr>
      <dsp:style>
        <a:lnRef idx="0">
          <a:scrgbClr r="0" g="0" b="0"/>
        </a:lnRef>
        <a:fillRef idx="0">
          <a:scrgbClr r="0" g="0" b="0"/>
        </a:fillRef>
        <a:effectRef idx="0">
          <a:scrgbClr r="0" g="0" b="0"/>
        </a:effectRef>
        <a:fontRef idx="minor"/>
      </dsp:style>
    </dsp:sp>
    <dsp:sp modelId="{876F69D6-DDE3-4D80-8FDF-42157EA7C0E1}">
      <dsp:nvSpPr>
        <dsp:cNvPr id="0" name=""/>
        <dsp:cNvSpPr/>
      </dsp:nvSpPr>
      <dsp:spPr>
        <a:xfrm>
          <a:off x="3705335" y="2547750"/>
          <a:ext cx="2113307" cy="2113307"/>
        </a:xfrm>
        <a:prstGeom prst="donut">
          <a:avLst>
            <a:gd name="adj" fmla="val 2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674ACD-6F57-49B2-A171-6BF512452CF4}">
      <dsp:nvSpPr>
        <dsp:cNvPr id="0" name=""/>
        <dsp:cNvSpPr/>
      </dsp:nvSpPr>
      <dsp:spPr>
        <a:xfrm rot="17700000">
          <a:off x="4449970" y="824973"/>
          <a:ext cx="2627076" cy="126604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0" lvl="0" indent="0" algn="l" defTabSz="444500">
            <a:lnSpc>
              <a:spcPct val="90000"/>
            </a:lnSpc>
            <a:spcBef>
              <a:spcPct val="0"/>
            </a:spcBef>
            <a:spcAft>
              <a:spcPct val="35000"/>
            </a:spcAft>
            <a:buNone/>
          </a:pPr>
          <a:r>
            <a:rPr lang="en-IN" sz="1000" b="1" kern="1200" dirty="0" err="1">
              <a:latin typeface="Cambria" panose="02040503050406030204" pitchFamily="18" charset="0"/>
              <a:ea typeface="Cambria" panose="02040503050406030204" pitchFamily="18" charset="0"/>
            </a:rPr>
            <a:t>Relaxative</a:t>
          </a:r>
          <a:r>
            <a:rPr lang="en-IN" sz="1000" b="1" kern="1200" dirty="0">
              <a:latin typeface="Cambria" panose="02040503050406030204" pitchFamily="18" charset="0"/>
              <a:ea typeface="Cambria" panose="02040503050406030204" pitchFamily="18" charset="0"/>
            </a:rPr>
            <a:t> Asanas</a:t>
          </a:r>
        </a:p>
      </dsp:txBody>
      <dsp:txXfrm>
        <a:off x="4449970" y="824973"/>
        <a:ext cx="2627076" cy="1266047"/>
      </dsp:txXfrm>
    </dsp:sp>
    <dsp:sp modelId="{6C7F0F7D-3223-4914-8E05-23D5A732ED3E}">
      <dsp:nvSpPr>
        <dsp:cNvPr id="0" name=""/>
        <dsp:cNvSpPr/>
      </dsp:nvSpPr>
      <dsp:spPr>
        <a:xfrm>
          <a:off x="5977825" y="3055934"/>
          <a:ext cx="1096940" cy="1096940"/>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5A70FA-2544-484A-A47A-67816E322C44}">
      <dsp:nvSpPr>
        <dsp:cNvPr id="0" name=""/>
        <dsp:cNvSpPr/>
      </dsp:nvSpPr>
      <dsp:spPr>
        <a:xfrm rot="17700000">
          <a:off x="4678649" y="4582702"/>
          <a:ext cx="2272544" cy="1095735"/>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en-IN" sz="1000" b="1" kern="1200" dirty="0" err="1">
              <a:latin typeface="Cambria" panose="02040503050406030204" pitchFamily="18" charset="0"/>
              <a:ea typeface="Cambria" panose="02040503050406030204" pitchFamily="18" charset="0"/>
            </a:rPr>
            <a:t>Vishramatmak</a:t>
          </a:r>
          <a:r>
            <a:rPr lang="en-IN" sz="1000" b="1" kern="1200" dirty="0">
              <a:latin typeface="Cambria" panose="02040503050406030204" pitchFamily="18" charset="0"/>
              <a:ea typeface="Cambria" panose="02040503050406030204" pitchFamily="18" charset="0"/>
            </a:rPr>
            <a:t> Asanas</a:t>
          </a:r>
        </a:p>
      </dsp:txBody>
      <dsp:txXfrm>
        <a:off x="4678649" y="4582702"/>
        <a:ext cx="2272544" cy="1095735"/>
      </dsp:txXfrm>
    </dsp:sp>
    <dsp:sp modelId="{0F0B188F-7764-4E4D-B8DD-26C8099DD380}">
      <dsp:nvSpPr>
        <dsp:cNvPr id="0" name=""/>
        <dsp:cNvSpPr/>
      </dsp:nvSpPr>
      <dsp:spPr>
        <a:xfrm rot="17700000">
          <a:off x="6101397" y="1530371"/>
          <a:ext cx="2272544" cy="1095735"/>
        </a:xfrm>
        <a:prstGeom prst="rect">
          <a:avLst/>
        </a:prstGeom>
        <a:noFill/>
        <a:ln>
          <a:noFill/>
        </a:ln>
        <a:effectLst/>
      </dsp:spPr>
      <dsp:style>
        <a:lnRef idx="0">
          <a:scrgbClr r="0" g="0" b="0"/>
        </a:lnRef>
        <a:fillRef idx="0">
          <a:scrgbClr r="0" g="0" b="0"/>
        </a:fillRef>
        <a:effectRef idx="0">
          <a:scrgbClr r="0" g="0" b="0"/>
        </a:effectRef>
        <a:fontRef idx="minor"/>
      </dsp:style>
    </dsp:sp>
    <dsp:sp modelId="{487538F7-1DAF-4D16-BA86-10258C4F3D79}">
      <dsp:nvSpPr>
        <dsp:cNvPr id="0" name=""/>
        <dsp:cNvSpPr/>
      </dsp:nvSpPr>
      <dsp:spPr>
        <a:xfrm>
          <a:off x="7233947" y="2547750"/>
          <a:ext cx="2113307" cy="2113307"/>
        </a:xfrm>
        <a:prstGeom prst="donut">
          <a:avLst>
            <a:gd name="adj" fmla="val 2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BD179AA-3495-46BA-9EF9-1836E06F68AB}">
      <dsp:nvSpPr>
        <dsp:cNvPr id="0" name=""/>
        <dsp:cNvSpPr/>
      </dsp:nvSpPr>
      <dsp:spPr>
        <a:xfrm rot="17700000">
          <a:off x="7978582" y="824973"/>
          <a:ext cx="2627076" cy="126604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0" lvl="0" indent="0" algn="l" defTabSz="444500">
            <a:lnSpc>
              <a:spcPct val="90000"/>
            </a:lnSpc>
            <a:spcBef>
              <a:spcPct val="0"/>
            </a:spcBef>
            <a:spcAft>
              <a:spcPct val="35000"/>
            </a:spcAft>
            <a:buNone/>
          </a:pPr>
          <a:r>
            <a:rPr lang="en-IN" sz="1000" b="1" kern="1200" dirty="0">
              <a:latin typeface="Cambria" panose="02040503050406030204" pitchFamily="18" charset="0"/>
              <a:ea typeface="Cambria" panose="02040503050406030204" pitchFamily="18" charset="0"/>
            </a:rPr>
            <a:t>Cultural or </a:t>
          </a:r>
          <a:r>
            <a:rPr lang="en-IN" sz="1000" b="1" kern="1200" dirty="0" err="1">
              <a:latin typeface="Cambria" panose="02040503050406030204" pitchFamily="18" charset="0"/>
              <a:ea typeface="Cambria" panose="02040503050406030204" pitchFamily="18" charset="0"/>
            </a:rPr>
            <a:t>Currective</a:t>
          </a:r>
          <a:r>
            <a:rPr lang="en-IN" sz="1000" b="1" kern="1200" dirty="0">
              <a:latin typeface="Cambria" panose="02040503050406030204" pitchFamily="18" charset="0"/>
              <a:ea typeface="Cambria" panose="02040503050406030204" pitchFamily="18" charset="0"/>
            </a:rPr>
            <a:t> Asanas</a:t>
          </a:r>
        </a:p>
      </dsp:txBody>
      <dsp:txXfrm>
        <a:off x="7978582" y="824973"/>
        <a:ext cx="2627076" cy="1266047"/>
      </dsp:txXfrm>
    </dsp:sp>
    <dsp:sp modelId="{44A496AC-7838-4BFF-BE16-12C446D90E62}">
      <dsp:nvSpPr>
        <dsp:cNvPr id="0" name=""/>
        <dsp:cNvSpPr/>
      </dsp:nvSpPr>
      <dsp:spPr>
        <a:xfrm>
          <a:off x="9506437" y="3055934"/>
          <a:ext cx="1096940" cy="1096940"/>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376122F-C0D2-4035-97AE-C4B14C481CE3}">
      <dsp:nvSpPr>
        <dsp:cNvPr id="0" name=""/>
        <dsp:cNvSpPr/>
      </dsp:nvSpPr>
      <dsp:spPr>
        <a:xfrm rot="17700000">
          <a:off x="8207261" y="4582702"/>
          <a:ext cx="2272544" cy="1095735"/>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en-IN" sz="1000" b="1" kern="1200" dirty="0" err="1">
              <a:latin typeface="Cambria" panose="02040503050406030204" pitchFamily="18" charset="0"/>
              <a:ea typeface="Cambria" panose="02040503050406030204" pitchFamily="18" charset="0"/>
            </a:rPr>
            <a:t>Samvardhnatmak</a:t>
          </a:r>
          <a:r>
            <a:rPr lang="en-IN" sz="1000" b="1" kern="1200" dirty="0">
              <a:latin typeface="Cambria" panose="02040503050406030204" pitchFamily="18" charset="0"/>
              <a:ea typeface="Cambria" panose="02040503050406030204" pitchFamily="18" charset="0"/>
            </a:rPr>
            <a:t> Asanas</a:t>
          </a:r>
        </a:p>
      </dsp:txBody>
      <dsp:txXfrm>
        <a:off x="8207261" y="4582702"/>
        <a:ext cx="2272544" cy="1095735"/>
      </dsp:txXfrm>
    </dsp:sp>
    <dsp:sp modelId="{531A9132-EA85-48BE-91F2-B73A21EB405A}">
      <dsp:nvSpPr>
        <dsp:cNvPr id="0" name=""/>
        <dsp:cNvSpPr/>
      </dsp:nvSpPr>
      <dsp:spPr>
        <a:xfrm rot="17700000">
          <a:off x="9630009" y="1530371"/>
          <a:ext cx="2272544" cy="109573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Breathing in, extend your arms overhead, palms facing each other.</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Breathing out, gently bend backwards pushing the pelvis forward, keeping the arms in line with the ears, elbows and knees straight, head up, and lifting your chest towards the ceiling.</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Hold. Breathing in, come back up.</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Breathing out, bring the arms down and relax.</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Stretches the front upper torso.</a:t>
          </a:r>
          <a:endParaRPr lang="en-IN" sz="900" b="1" u="none" kern="1200" dirty="0">
            <a:solidFill>
              <a:schemeClr val="tx1"/>
            </a:solidFill>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Tones the arms and shoulder muscles.</a:t>
          </a: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cures menstrual disorder.</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reduces fat in the waist and thigh.</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helps to alleviate upper back pain.</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US" sz="900" b="1" kern="1200" dirty="0">
              <a:latin typeface="Calibri" panose="020F0502020204030204" pitchFamily="34" charset="0"/>
              <a:cs typeface="Calibri" panose="020F0502020204030204" pitchFamily="34" charset="0"/>
            </a:rPr>
            <a:t>It improves digestion.</a:t>
          </a:r>
          <a:endParaRPr lang="en-IN" sz="900" b="1" kern="1200" dirty="0">
            <a:latin typeface="Calibri" panose="020F0502020204030204" pitchFamily="34" charset="0"/>
            <a:cs typeface="Calibri" panose="020F0502020204030204" pitchFamily="34" charset="0"/>
          </a:endParaRP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a:solidFill>
                <a:srgbClr val="FF0000"/>
              </a:solidFill>
              <a:latin typeface="Calibri" panose="020F0502020204030204" pitchFamily="34" charset="0"/>
              <a:cs typeface="Calibri" panose="020F0502020204030204" pitchFamily="34" charset="0"/>
            </a:rPr>
            <a:t>Those with serious hip or spinal problems should avoid this asana as well as those with high blood pressure and brain ailments.</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a:solidFill>
                <a:srgbClr val="FF0000"/>
              </a:solidFill>
              <a:latin typeface="Calibri" panose="020F0502020204030204" pitchFamily="34" charset="0"/>
              <a:cs typeface="Calibri" panose="020F0502020204030204" pitchFamily="34" charset="0"/>
            </a:rPr>
            <a:t>Peptic or duodenal ulcers and hernia patients should avoid this pose.</a:t>
          </a:r>
          <a:endParaRPr lang="en-IN" sz="1000" b="1" kern="1200" dirty="0">
            <a:solidFill>
              <a:srgbClr val="FF0000"/>
            </a:solidFill>
            <a:latin typeface="Calibri" panose="020F0502020204030204" pitchFamily="34" charset="0"/>
            <a:cs typeface="Calibri" panose="020F0502020204030204" pitchFamily="34" charset="0"/>
          </a:endParaRPr>
        </a:p>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Pregnant woman should avoid this pose.</a:t>
          </a:r>
        </a:p>
      </dsp:txBody>
      <dsp:txXfrm>
        <a:off x="6918249" y="4380682"/>
        <a:ext cx="2666312" cy="177754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a:solidFill>
                <a:schemeClr val="tx1"/>
              </a:solidFill>
              <a:latin typeface="Calibri" panose="020F0502020204030204" pitchFamily="34" charset="0"/>
              <a:cs typeface="Calibri" panose="020F0502020204030204" pitchFamily="34" charset="0"/>
            </a:rPr>
            <a:t>PROCEDURE</a:t>
          </a:r>
          <a:endParaRPr lang="en-IN" sz="1200" b="1" kern="1200" dirty="0">
            <a:solidFill>
              <a:schemeClr val="tx1"/>
            </a:solidFill>
            <a:latin typeface="Calibri" panose="020F0502020204030204" pitchFamily="34" charset="0"/>
            <a:cs typeface="Calibri" panose="020F0502020204030204" pitchFamily="34" charset="0"/>
          </a:endParaRP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Rest your arm on each side of your body and have a gap as wide as mat between your legs.</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Hand should face upward.</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Eyes should be closed.</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Now try to feel your body and its parts.</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a:latin typeface="Calibri" panose="020F0502020204030204" pitchFamily="34" charset="0"/>
              <a:cs typeface="Calibri" panose="020F0502020204030204" pitchFamily="34" charset="0"/>
            </a:rPr>
            <a:t>Try to make synchronization between your body and breathing.</a:t>
          </a:r>
          <a:endParaRPr lang="en-IN" sz="900" b="1" kern="1200" dirty="0">
            <a:latin typeface="Calibri" panose="020F0502020204030204" pitchFamily="34" charset="0"/>
            <a:cs typeface="Calibri" panose="020F0502020204030204" pitchFamily="34" charset="0"/>
          </a:endParaRP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It can be practiced between 5-10 minutes. It can also be practiced for 20-30 minutes.</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IN" sz="600" b="1" kern="1200">
              <a:latin typeface="Calibri" panose="020F0502020204030204" pitchFamily="34" charset="0"/>
              <a:cs typeface="Calibri" panose="020F0502020204030204" pitchFamily="34" charset="0"/>
            </a:rPr>
            <a:t>Calms the body: It helps to make the body and mind fresh &amp; afresh.</a:t>
          </a:r>
          <a:endParaRPr lang="en-IN" sz="600" b="1" u="none" kern="1200" dirty="0">
            <a:solidFill>
              <a:schemeClr val="tx1"/>
            </a:solidFill>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dirty="0">
              <a:latin typeface="Calibri" panose="020F0502020204030204" pitchFamily="34" charset="0"/>
              <a:cs typeface="Calibri" panose="020F0502020204030204" pitchFamily="34" charset="0"/>
            </a:rPr>
            <a:t>Stress: It is one of the important yoga poses to make the body stress free.</a:t>
          </a:r>
        </a:p>
        <a:p>
          <a:pPr marL="57150" lvl="1" indent="-57150" algn="l" defTabSz="266700">
            <a:lnSpc>
              <a:spcPct val="90000"/>
            </a:lnSpc>
            <a:spcBef>
              <a:spcPct val="0"/>
            </a:spcBef>
            <a:spcAft>
              <a:spcPct val="15000"/>
            </a:spcAft>
            <a:buChar char="•"/>
          </a:pPr>
          <a:r>
            <a:rPr lang="en-IN" sz="600" b="1" kern="1200">
              <a:latin typeface="Calibri" panose="020F0502020204030204" pitchFamily="34" charset="0"/>
              <a:cs typeface="Calibri" panose="020F0502020204030204" pitchFamily="34" charset="0"/>
            </a:rPr>
            <a:t>Nervous system: It is extremely beneficial for nervous system.</a:t>
          </a:r>
          <a:endParaRPr lang="en-IN" sz="600" b="1" kern="1200" dirty="0">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dirty="0">
              <a:latin typeface="Calibri" panose="020F0502020204030204" pitchFamily="34" charset="0"/>
              <a:cs typeface="Calibri" panose="020F0502020204030204" pitchFamily="34" charset="0"/>
            </a:rPr>
            <a:t>Blood pressure: It is good to normalize the blood pressure, relaxes your heart and reduces the level of anxiety.</a:t>
          </a:r>
        </a:p>
        <a:p>
          <a:pPr marL="57150" lvl="1" indent="-57150" algn="l" defTabSz="266700">
            <a:lnSpc>
              <a:spcPct val="90000"/>
            </a:lnSpc>
            <a:spcBef>
              <a:spcPct val="0"/>
            </a:spcBef>
            <a:spcAft>
              <a:spcPct val="15000"/>
            </a:spcAft>
            <a:buChar char="•"/>
          </a:pPr>
          <a:r>
            <a:rPr lang="en-IN" sz="600" b="1" kern="1200" dirty="0">
              <a:latin typeface="Calibri" panose="020F0502020204030204" pitchFamily="34" charset="0"/>
              <a:cs typeface="Calibri" panose="020F0502020204030204" pitchFamily="34" charset="0"/>
            </a:rPr>
            <a:t>Memory: It increases the concentration and memory.</a:t>
          </a:r>
        </a:p>
        <a:p>
          <a:pPr marL="57150" lvl="1" indent="-57150" algn="l" defTabSz="266700">
            <a:lnSpc>
              <a:spcPct val="90000"/>
            </a:lnSpc>
            <a:spcBef>
              <a:spcPct val="0"/>
            </a:spcBef>
            <a:spcAft>
              <a:spcPct val="15000"/>
            </a:spcAft>
            <a:buChar char="•"/>
          </a:pPr>
          <a:r>
            <a:rPr lang="en-IN" sz="600" b="1" kern="1200">
              <a:latin typeface="Calibri" panose="020F0502020204030204" pitchFamily="34" charset="0"/>
              <a:cs typeface="Calibri" panose="020F0502020204030204" pitchFamily="34" charset="0"/>
            </a:rPr>
            <a:t>Increases energy level: The regular practice of the asana helps to increase the level of energy in the body.</a:t>
          </a:r>
          <a:endParaRPr lang="en-IN" sz="600" b="1" kern="1200" dirty="0">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a:latin typeface="Calibri" panose="020F0502020204030204" pitchFamily="34" charset="0"/>
              <a:cs typeface="Calibri" panose="020F0502020204030204" pitchFamily="34" charset="0"/>
            </a:rPr>
            <a:t>Insomnia: The patients of insomnia should practice the asana to get relief from it.</a:t>
          </a:r>
          <a:endParaRPr lang="en-IN" sz="600" b="1" kern="1200" dirty="0">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a:latin typeface="Calibri" panose="020F0502020204030204" pitchFamily="34" charset="0"/>
              <a:cs typeface="Calibri" panose="020F0502020204030204" pitchFamily="34" charset="0"/>
            </a:rPr>
            <a:t>Vata dosha: If somebody has imbalance of air element, he should practice the yoga pose to overcome the problem.</a:t>
          </a:r>
          <a:endParaRPr lang="en-IN" sz="600" b="1" kern="1200" dirty="0">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dirty="0">
              <a:latin typeface="Calibri" panose="020F0502020204030204" pitchFamily="34" charset="0"/>
              <a:cs typeface="Calibri" panose="020F0502020204030204" pitchFamily="34" charset="0"/>
            </a:rPr>
            <a:t>Muscles relaxation: It removes fatigue and depression, good for muscle relaxation.</a:t>
          </a:r>
          <a:endParaRPr lang="en-IN" sz="600" b="1" u="sng" kern="1200" dirty="0">
            <a:solidFill>
              <a:srgbClr val="C00000"/>
            </a:solidFill>
            <a:latin typeface="Calibri" panose="020F0502020204030204" pitchFamily="34" charset="0"/>
            <a:cs typeface="Calibri" panose="020F0502020204030204" pitchFamily="34" charset="0"/>
          </a:endParaRPr>
        </a:p>
        <a:p>
          <a:pPr marL="57150" lvl="1" indent="-57150" algn="l" defTabSz="266700">
            <a:lnSpc>
              <a:spcPct val="90000"/>
            </a:lnSpc>
            <a:spcBef>
              <a:spcPct val="0"/>
            </a:spcBef>
            <a:spcAft>
              <a:spcPct val="15000"/>
            </a:spcAft>
            <a:buChar char="•"/>
          </a:pPr>
          <a:r>
            <a:rPr lang="en-IN" sz="600" b="1" kern="1200" dirty="0">
              <a:latin typeface="Calibri" panose="020F0502020204030204" pitchFamily="34" charset="0"/>
              <a:cs typeface="Calibri" panose="020F0502020204030204" pitchFamily="34" charset="0"/>
            </a:rPr>
            <a:t>himself/herself to lying on the back because food pipe may displease your body system.</a:t>
          </a: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IN" sz="1000" b="1" kern="1200" dirty="0">
              <a:solidFill>
                <a:srgbClr val="FF0000"/>
              </a:solidFill>
              <a:latin typeface="Calibri" panose="020F0502020204030204" pitchFamily="34" charset="0"/>
              <a:cs typeface="Calibri" panose="020F0502020204030204" pitchFamily="34" charset="0"/>
            </a:rPr>
            <a:t>People who are not advised to lie on back should avoid this pose.</a:t>
          </a:r>
        </a:p>
      </dsp:txBody>
      <dsp:txXfrm>
        <a:off x="6918249" y="4380682"/>
        <a:ext cx="2666312" cy="1777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041AB-77E0-4728-83F2-68D0C6FEE23A}">
      <dsp:nvSpPr>
        <dsp:cNvPr id="0" name=""/>
        <dsp:cNvSpPr/>
      </dsp:nvSpPr>
      <dsp:spPr>
        <a:xfrm>
          <a:off x="1511631" y="1793583"/>
          <a:ext cx="2931303" cy="293144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IN" sz="4600" kern="1200" dirty="0"/>
            <a:t>TYPES OF ASANAS</a:t>
          </a:r>
        </a:p>
      </dsp:txBody>
      <dsp:txXfrm>
        <a:off x="1940910" y="2222884"/>
        <a:ext cx="2072745" cy="2072846"/>
      </dsp:txXfrm>
    </dsp:sp>
    <dsp:sp modelId="{5976C9A9-9737-47D2-8B76-734906E1F2DF}">
      <dsp:nvSpPr>
        <dsp:cNvPr id="0" name=""/>
        <dsp:cNvSpPr/>
      </dsp:nvSpPr>
      <dsp:spPr>
        <a:xfrm>
          <a:off x="0" y="163700"/>
          <a:ext cx="5909024" cy="6159799"/>
        </a:xfrm>
        <a:prstGeom prst="blockArc">
          <a:avLst>
            <a:gd name="adj1" fmla="val 17527788"/>
            <a:gd name="adj2" fmla="val 4119114"/>
            <a:gd name="adj3" fmla="val 575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E6FB8BB-D829-44C2-8202-0D1508B96C36}">
      <dsp:nvSpPr>
        <dsp:cNvPr id="0" name=""/>
        <dsp:cNvSpPr/>
      </dsp:nvSpPr>
      <dsp:spPr>
        <a:xfrm>
          <a:off x="4350975" y="682971"/>
          <a:ext cx="1570309" cy="15707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AD6E8D9-096B-4601-A217-EE4B5587C02A}">
      <dsp:nvSpPr>
        <dsp:cNvPr id="0" name=""/>
        <dsp:cNvSpPr/>
      </dsp:nvSpPr>
      <dsp:spPr>
        <a:xfrm>
          <a:off x="6040394" y="708227"/>
          <a:ext cx="2101920" cy="15202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IN" sz="3100" kern="1200" dirty="0"/>
            <a:t>MEDITATIVE ASANAS</a:t>
          </a:r>
        </a:p>
      </dsp:txBody>
      <dsp:txXfrm>
        <a:off x="6040394" y="708227"/>
        <a:ext cx="2101920" cy="1520238"/>
      </dsp:txXfrm>
    </dsp:sp>
    <dsp:sp modelId="{62234240-DB50-41DE-905A-4C02EF421A86}">
      <dsp:nvSpPr>
        <dsp:cNvPr id="0" name=""/>
        <dsp:cNvSpPr/>
      </dsp:nvSpPr>
      <dsp:spPr>
        <a:xfrm>
          <a:off x="4957905" y="2469929"/>
          <a:ext cx="1570309" cy="157074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D793C05-B86D-4272-ACCA-763E3E1B714D}">
      <dsp:nvSpPr>
        <dsp:cNvPr id="0" name=""/>
        <dsp:cNvSpPr/>
      </dsp:nvSpPr>
      <dsp:spPr>
        <a:xfrm>
          <a:off x="6656082" y="2492104"/>
          <a:ext cx="2101920" cy="15202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IN" sz="3100" kern="1200" dirty="0"/>
            <a:t>RELAXATIVE ASANAS</a:t>
          </a:r>
        </a:p>
      </dsp:txBody>
      <dsp:txXfrm>
        <a:off x="6656082" y="2492104"/>
        <a:ext cx="2101920" cy="1520238"/>
      </dsp:txXfrm>
    </dsp:sp>
    <dsp:sp modelId="{51D29534-E652-48EF-AE48-84271AD1E52D}">
      <dsp:nvSpPr>
        <dsp:cNvPr id="0" name=""/>
        <dsp:cNvSpPr/>
      </dsp:nvSpPr>
      <dsp:spPr>
        <a:xfrm>
          <a:off x="4350975" y="4282142"/>
          <a:ext cx="1570309" cy="15707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FC8DE4C-77A1-4965-A4FD-6E7A6649FCF9}">
      <dsp:nvSpPr>
        <dsp:cNvPr id="0" name=""/>
        <dsp:cNvSpPr/>
      </dsp:nvSpPr>
      <dsp:spPr>
        <a:xfrm>
          <a:off x="6040394" y="4314173"/>
          <a:ext cx="2101920" cy="15202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IN" sz="3100" kern="1200" dirty="0"/>
            <a:t>CORRECTIVE ASANAS</a:t>
          </a:r>
        </a:p>
      </dsp:txBody>
      <dsp:txXfrm>
        <a:off x="6040394" y="4314173"/>
        <a:ext cx="2101920" cy="1520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00E14-A7C9-4593-9442-7DDD0C3060D5}">
      <dsp:nvSpPr>
        <dsp:cNvPr id="0" name=""/>
        <dsp:cNvSpPr/>
      </dsp:nvSpPr>
      <dsp:spPr>
        <a:xfrm>
          <a:off x="0" y="0"/>
          <a:ext cx="5897217" cy="6529218"/>
        </a:xfrm>
        <a:prstGeom prst="triangle">
          <a:avLst/>
        </a:prstGeom>
        <a:solidFill>
          <a:schemeClr val="lt1">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sp>
    <dsp:sp modelId="{76D04B0F-EAB1-4372-B38D-E764EA11A006}">
      <dsp:nvSpPr>
        <dsp:cNvPr id="0" name=""/>
        <dsp:cNvSpPr/>
      </dsp:nvSpPr>
      <dsp:spPr>
        <a:xfrm>
          <a:off x="2948608" y="653200"/>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Bones and Joints Become Strong</a:t>
          </a:r>
          <a:endParaRPr lang="en-IN" sz="1600" b="1" kern="1200" dirty="0">
            <a:latin typeface="Cambria" panose="02040503050406030204" pitchFamily="18" charset="0"/>
            <a:ea typeface="Cambria" panose="02040503050406030204" pitchFamily="18" charset="0"/>
          </a:endParaRPr>
        </a:p>
      </dsp:txBody>
      <dsp:txXfrm>
        <a:off x="2973789" y="678381"/>
        <a:ext cx="3782829" cy="465471"/>
      </dsp:txXfrm>
    </dsp:sp>
    <dsp:sp modelId="{BACA5863-0EE7-4938-A982-413177B178CF}">
      <dsp:nvSpPr>
        <dsp:cNvPr id="0" name=""/>
        <dsp:cNvSpPr/>
      </dsp:nvSpPr>
      <dsp:spPr>
        <a:xfrm>
          <a:off x="2948608" y="1233513"/>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Muscles Become Strong</a:t>
          </a:r>
          <a:endParaRPr lang="en-IN" sz="1600" b="1" kern="1200" dirty="0">
            <a:latin typeface="Cambria" panose="02040503050406030204" pitchFamily="18" charset="0"/>
            <a:ea typeface="Cambria" panose="02040503050406030204" pitchFamily="18" charset="0"/>
          </a:endParaRPr>
        </a:p>
      </dsp:txBody>
      <dsp:txXfrm>
        <a:off x="2973789" y="1258694"/>
        <a:ext cx="3782829" cy="465471"/>
      </dsp:txXfrm>
    </dsp:sp>
    <dsp:sp modelId="{577874CD-E860-4E0E-A6BD-033A1CBC8A7E}">
      <dsp:nvSpPr>
        <dsp:cNvPr id="0" name=""/>
        <dsp:cNvSpPr/>
      </dsp:nvSpPr>
      <dsp:spPr>
        <a:xfrm>
          <a:off x="2948608" y="1813826"/>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Circulation of Blood Becomes Normal</a:t>
          </a:r>
          <a:endParaRPr lang="en-IN" sz="1600" b="1" kern="1200" dirty="0">
            <a:latin typeface="Cambria" panose="02040503050406030204" pitchFamily="18" charset="0"/>
            <a:ea typeface="Cambria" panose="02040503050406030204" pitchFamily="18" charset="0"/>
          </a:endParaRPr>
        </a:p>
      </dsp:txBody>
      <dsp:txXfrm>
        <a:off x="2973789" y="1839007"/>
        <a:ext cx="3782829" cy="465471"/>
      </dsp:txXfrm>
    </dsp:sp>
    <dsp:sp modelId="{015A9A5C-58AE-455A-90BA-1E4F11FB6B0A}">
      <dsp:nvSpPr>
        <dsp:cNvPr id="0" name=""/>
        <dsp:cNvSpPr/>
      </dsp:nvSpPr>
      <dsp:spPr>
        <a:xfrm>
          <a:off x="2948608" y="2394139"/>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Respiratory Organs Become Efficient</a:t>
          </a:r>
          <a:endParaRPr lang="en-IN" sz="1600" b="1" kern="1200" dirty="0">
            <a:latin typeface="Cambria" panose="02040503050406030204" pitchFamily="18" charset="0"/>
            <a:ea typeface="Cambria" panose="02040503050406030204" pitchFamily="18" charset="0"/>
          </a:endParaRPr>
        </a:p>
      </dsp:txBody>
      <dsp:txXfrm>
        <a:off x="2973789" y="2419320"/>
        <a:ext cx="3782829" cy="465471"/>
      </dsp:txXfrm>
    </dsp:sp>
    <dsp:sp modelId="{C122F2D8-9A99-42F2-BFD9-F4268A6F74AD}">
      <dsp:nvSpPr>
        <dsp:cNvPr id="0" name=""/>
        <dsp:cNvSpPr/>
      </dsp:nvSpPr>
      <dsp:spPr>
        <a:xfrm>
          <a:off x="2948608" y="2974452"/>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Efficiency of Digestive System Increases</a:t>
          </a:r>
          <a:endParaRPr lang="en-IN" sz="1600" b="1" kern="1200" dirty="0">
            <a:latin typeface="Cambria" panose="02040503050406030204" pitchFamily="18" charset="0"/>
            <a:ea typeface="Cambria" panose="02040503050406030204" pitchFamily="18" charset="0"/>
          </a:endParaRPr>
        </a:p>
      </dsp:txBody>
      <dsp:txXfrm>
        <a:off x="2973789" y="2999633"/>
        <a:ext cx="3782829" cy="465471"/>
      </dsp:txXfrm>
    </dsp:sp>
    <dsp:sp modelId="{EE24908D-00F0-42B2-A726-B70C8052511A}">
      <dsp:nvSpPr>
        <dsp:cNvPr id="0" name=""/>
        <dsp:cNvSpPr/>
      </dsp:nvSpPr>
      <dsp:spPr>
        <a:xfrm>
          <a:off x="2948608" y="3554765"/>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ambria" panose="02040503050406030204" pitchFamily="18" charset="0"/>
              <a:ea typeface="Cambria" panose="02040503050406030204" pitchFamily="18" charset="0"/>
            </a:rPr>
            <a:t>Nervous System Strengthens</a:t>
          </a:r>
          <a:endParaRPr lang="en-IN" sz="1600" b="1" kern="1200" dirty="0">
            <a:latin typeface="Cambria" panose="02040503050406030204" pitchFamily="18" charset="0"/>
            <a:ea typeface="Cambria" panose="02040503050406030204" pitchFamily="18" charset="0"/>
          </a:endParaRPr>
        </a:p>
      </dsp:txBody>
      <dsp:txXfrm>
        <a:off x="2973789" y="3579946"/>
        <a:ext cx="3782829" cy="465471"/>
      </dsp:txXfrm>
    </dsp:sp>
    <dsp:sp modelId="{2C4E039F-BA6E-4B18-B330-333F4B63D586}">
      <dsp:nvSpPr>
        <dsp:cNvPr id="0" name=""/>
        <dsp:cNvSpPr/>
      </dsp:nvSpPr>
      <dsp:spPr>
        <a:xfrm>
          <a:off x="2948608" y="4135078"/>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ambria" panose="02040503050406030204" pitchFamily="18" charset="0"/>
              <a:ea typeface="Cambria" panose="02040503050406030204" pitchFamily="18" charset="0"/>
            </a:rPr>
            <a:t>Glandular Activity is Stimulated and Regulated Properly</a:t>
          </a:r>
          <a:endParaRPr lang="en-IN" sz="1600" b="1" kern="1200" dirty="0">
            <a:latin typeface="Cambria" panose="02040503050406030204" pitchFamily="18" charset="0"/>
            <a:ea typeface="Cambria" panose="02040503050406030204" pitchFamily="18" charset="0"/>
          </a:endParaRPr>
        </a:p>
      </dsp:txBody>
      <dsp:txXfrm>
        <a:off x="2973789" y="4160259"/>
        <a:ext cx="3782829" cy="465471"/>
      </dsp:txXfrm>
    </dsp:sp>
    <dsp:sp modelId="{13D3AC0A-15E6-4FE8-B591-CB33E9C95B73}">
      <dsp:nvSpPr>
        <dsp:cNvPr id="0" name=""/>
        <dsp:cNvSpPr/>
      </dsp:nvSpPr>
      <dsp:spPr>
        <a:xfrm>
          <a:off x="2948608" y="4715391"/>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Immune System is Strengthened</a:t>
          </a:r>
          <a:endParaRPr lang="en-IN" sz="1600" b="1" kern="1200" dirty="0">
            <a:latin typeface="Cambria" panose="02040503050406030204" pitchFamily="18" charset="0"/>
            <a:ea typeface="Cambria" panose="02040503050406030204" pitchFamily="18" charset="0"/>
          </a:endParaRPr>
        </a:p>
      </dsp:txBody>
      <dsp:txXfrm>
        <a:off x="2973789" y="4740572"/>
        <a:ext cx="3782829" cy="465471"/>
      </dsp:txXfrm>
    </dsp:sp>
    <dsp:sp modelId="{586F4FCF-CBDB-4978-A8D5-1A9DA9659E05}">
      <dsp:nvSpPr>
        <dsp:cNvPr id="0" name=""/>
        <dsp:cNvSpPr/>
      </dsp:nvSpPr>
      <dsp:spPr>
        <a:xfrm>
          <a:off x="2948608" y="5295704"/>
          <a:ext cx="3833191" cy="515833"/>
        </a:xfrm>
        <a:prstGeom prst="roundRect">
          <a:avLst/>
        </a:prstGeom>
        <a:solidFill>
          <a:schemeClr val="accent3">
            <a:alpha val="90000"/>
            <a:tint val="40000"/>
            <a:hueOff val="0"/>
            <a:satOff val="0"/>
            <a:lumOff val="0"/>
            <a:alphaOff val="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2700" prstMaterial="metal">
          <a:bevelT w="88900" h="88900"/>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Cambria" panose="02040503050406030204" pitchFamily="18" charset="0"/>
              <a:ea typeface="Cambria" panose="02040503050406030204" pitchFamily="18" charset="0"/>
              <a:cs typeface="Calibri" panose="020F0502020204030204" pitchFamily="34" charset="0"/>
            </a:rPr>
            <a:t>Efficiency of Excretory System Enhances</a:t>
          </a:r>
          <a:endParaRPr lang="en-IN" sz="1600" b="1" kern="1200" dirty="0">
            <a:latin typeface="Cambria" panose="02040503050406030204" pitchFamily="18" charset="0"/>
            <a:ea typeface="Cambria" panose="02040503050406030204" pitchFamily="18" charset="0"/>
          </a:endParaRPr>
        </a:p>
      </dsp:txBody>
      <dsp:txXfrm>
        <a:off x="2973789" y="5320885"/>
        <a:ext cx="3782829" cy="4654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60BDE-1C0E-419E-BB80-36F4941FE8D5}">
      <dsp:nvSpPr>
        <dsp:cNvPr id="0" name=""/>
        <dsp:cNvSpPr/>
      </dsp:nvSpPr>
      <dsp:spPr>
        <a:xfrm>
          <a:off x="4253167" y="3182470"/>
          <a:ext cx="2608233" cy="260823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b="1" kern="1200">
              <a:latin typeface="Calibri" panose="020F0502020204030204" pitchFamily="34" charset="0"/>
              <a:cs typeface="Calibri" panose="020F0502020204030204" pitchFamily="34" charset="0"/>
            </a:rPr>
            <a:t>OBESITY</a:t>
          </a:r>
          <a:endParaRPr lang="en-IN" sz="2400" kern="1200" dirty="0"/>
        </a:p>
      </dsp:txBody>
      <dsp:txXfrm>
        <a:off x="4635134" y="3564437"/>
        <a:ext cx="1844299" cy="1844299"/>
      </dsp:txXfrm>
    </dsp:sp>
    <dsp:sp modelId="{D80E5604-F415-4C8B-862D-82D0B284669D}">
      <dsp:nvSpPr>
        <dsp:cNvPr id="0" name=""/>
        <dsp:cNvSpPr/>
      </dsp:nvSpPr>
      <dsp:spPr>
        <a:xfrm rot="10800000">
          <a:off x="1608217" y="4114913"/>
          <a:ext cx="2499477" cy="743346"/>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8006DFFB-7403-4DBA-BD14-D4C9D8EA298D}">
      <dsp:nvSpPr>
        <dsp:cNvPr id="0" name=""/>
        <dsp:cNvSpPr/>
      </dsp:nvSpPr>
      <dsp:spPr>
        <a:xfrm>
          <a:off x="695336" y="3756281"/>
          <a:ext cx="1825763" cy="146061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dirty="0">
              <a:latin typeface="Calibri" panose="020F0502020204030204" pitchFamily="34" charset="0"/>
              <a:cs typeface="Calibri" panose="020F0502020204030204" pitchFamily="34" charset="0"/>
            </a:rPr>
            <a:t>PHYSICAL INACTIVITY</a:t>
          </a:r>
        </a:p>
      </dsp:txBody>
      <dsp:txXfrm>
        <a:off x="738116" y="3799061"/>
        <a:ext cx="1740203" cy="1375050"/>
      </dsp:txXfrm>
    </dsp:sp>
    <dsp:sp modelId="{83643EA3-AA6E-4E30-BAB3-5D743F375578}">
      <dsp:nvSpPr>
        <dsp:cNvPr id="0" name=""/>
        <dsp:cNvSpPr/>
      </dsp:nvSpPr>
      <dsp:spPr>
        <a:xfrm rot="12960000">
          <a:off x="2123743" y="2528288"/>
          <a:ext cx="2499477" cy="743346"/>
        </a:xfrm>
        <a:prstGeom prst="leftArrow">
          <a:avLst>
            <a:gd name="adj1" fmla="val 60000"/>
            <a:gd name="adj2" fmla="val 5000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D053368D-2838-4C53-B26A-625B53149415}">
      <dsp:nvSpPr>
        <dsp:cNvPr id="0" name=""/>
        <dsp:cNvSpPr/>
      </dsp:nvSpPr>
      <dsp:spPr>
        <a:xfrm>
          <a:off x="1449540" y="1435078"/>
          <a:ext cx="1825763" cy="1460610"/>
        </a:xfrm>
        <a:prstGeom prst="roundRect">
          <a:avLst>
            <a:gd name="adj" fmla="val 1000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a:latin typeface="Calibri" panose="020F0502020204030204" pitchFamily="34" charset="0"/>
              <a:cs typeface="Calibri" panose="020F0502020204030204" pitchFamily="34" charset="0"/>
            </a:rPr>
            <a:t>OVEREATING</a:t>
          </a:r>
          <a:endParaRPr lang="en-IN" sz="2400" b="1" u="none" kern="1200" dirty="0">
            <a:latin typeface="Calibri" panose="020F0502020204030204" pitchFamily="34" charset="0"/>
            <a:cs typeface="Calibri" panose="020F0502020204030204" pitchFamily="34" charset="0"/>
          </a:endParaRPr>
        </a:p>
      </dsp:txBody>
      <dsp:txXfrm>
        <a:off x="1492320" y="1477858"/>
        <a:ext cx="1740203" cy="1375050"/>
      </dsp:txXfrm>
    </dsp:sp>
    <dsp:sp modelId="{90E3F8A4-55B8-4B2E-B893-DE45163DE1BF}">
      <dsp:nvSpPr>
        <dsp:cNvPr id="0" name=""/>
        <dsp:cNvSpPr/>
      </dsp:nvSpPr>
      <dsp:spPr>
        <a:xfrm rot="15120000">
          <a:off x="3473407" y="1547700"/>
          <a:ext cx="2499477" cy="743346"/>
        </a:xfrm>
        <a:prstGeom prst="leftArrow">
          <a:avLst>
            <a:gd name="adj1" fmla="val 60000"/>
            <a:gd name="adj2" fmla="val 5000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6C1D1E43-7C01-4316-A909-B54CAA461611}">
      <dsp:nvSpPr>
        <dsp:cNvPr id="0" name=""/>
        <dsp:cNvSpPr/>
      </dsp:nvSpPr>
      <dsp:spPr>
        <a:xfrm>
          <a:off x="3424074" y="496"/>
          <a:ext cx="1825763" cy="1460610"/>
        </a:xfrm>
        <a:prstGeom prst="roundRect">
          <a:avLst>
            <a:gd name="adj" fmla="val 1000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a:latin typeface="Calibri" panose="020F0502020204030204" pitchFamily="34" charset="0"/>
              <a:cs typeface="Calibri" panose="020F0502020204030204" pitchFamily="34" charset="0"/>
            </a:rPr>
            <a:t>GENETICS</a:t>
          </a:r>
          <a:endParaRPr lang="en-IN" sz="2400" b="1" u="none" kern="1200" dirty="0">
            <a:latin typeface="Calibri" panose="020F0502020204030204" pitchFamily="34" charset="0"/>
            <a:cs typeface="Calibri" panose="020F0502020204030204" pitchFamily="34" charset="0"/>
          </a:endParaRPr>
        </a:p>
      </dsp:txBody>
      <dsp:txXfrm>
        <a:off x="3466854" y="43276"/>
        <a:ext cx="1740203" cy="1375050"/>
      </dsp:txXfrm>
    </dsp:sp>
    <dsp:sp modelId="{60DA38D1-169C-4FFF-AE40-C7337279DB00}">
      <dsp:nvSpPr>
        <dsp:cNvPr id="0" name=""/>
        <dsp:cNvSpPr/>
      </dsp:nvSpPr>
      <dsp:spPr>
        <a:xfrm rot="17280000">
          <a:off x="5141683" y="1547700"/>
          <a:ext cx="2499477" cy="743346"/>
        </a:xfrm>
        <a:prstGeom prst="leftArrow">
          <a:avLst>
            <a:gd name="adj1" fmla="val 60000"/>
            <a:gd name="adj2" fmla="val 5000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F9E78871-7D2A-4E29-AFB2-E9305C30E0DE}">
      <dsp:nvSpPr>
        <dsp:cNvPr id="0" name=""/>
        <dsp:cNvSpPr/>
      </dsp:nvSpPr>
      <dsp:spPr>
        <a:xfrm>
          <a:off x="5864731" y="496"/>
          <a:ext cx="1825763" cy="1460610"/>
        </a:xfrm>
        <a:prstGeom prst="roundRect">
          <a:avLst>
            <a:gd name="adj" fmla="val 1000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a:latin typeface="Calibri" panose="020F0502020204030204" pitchFamily="34" charset="0"/>
              <a:cs typeface="Calibri" panose="020F0502020204030204" pitchFamily="34" charset="0"/>
            </a:rPr>
            <a:t>FREQUENCY OF EATING</a:t>
          </a:r>
          <a:endParaRPr lang="en-IN" sz="2400" b="1" u="none" kern="1200" dirty="0">
            <a:latin typeface="Calibri" panose="020F0502020204030204" pitchFamily="34" charset="0"/>
            <a:cs typeface="Calibri" panose="020F0502020204030204" pitchFamily="34" charset="0"/>
          </a:endParaRPr>
        </a:p>
      </dsp:txBody>
      <dsp:txXfrm>
        <a:off x="5907511" y="43276"/>
        <a:ext cx="1740203" cy="1375050"/>
      </dsp:txXfrm>
    </dsp:sp>
    <dsp:sp modelId="{E3F3A9B6-A03C-4A85-BAE9-4606DC74FBDA}">
      <dsp:nvSpPr>
        <dsp:cNvPr id="0" name=""/>
        <dsp:cNvSpPr/>
      </dsp:nvSpPr>
      <dsp:spPr>
        <a:xfrm rot="19440000">
          <a:off x="6491347" y="2528288"/>
          <a:ext cx="2499477" cy="743346"/>
        </a:xfrm>
        <a:prstGeom prst="leftArrow">
          <a:avLst>
            <a:gd name="adj1" fmla="val 60000"/>
            <a:gd name="adj2" fmla="val 5000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D7FDA9A2-A9CC-457D-841E-77EFDEC88801}">
      <dsp:nvSpPr>
        <dsp:cNvPr id="0" name=""/>
        <dsp:cNvSpPr/>
      </dsp:nvSpPr>
      <dsp:spPr>
        <a:xfrm>
          <a:off x="7839264" y="1435078"/>
          <a:ext cx="1825763" cy="1460610"/>
        </a:xfrm>
        <a:prstGeom prst="roundRect">
          <a:avLst>
            <a:gd name="adj" fmla="val 1000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a:latin typeface="Calibri" panose="020F0502020204030204" pitchFamily="34" charset="0"/>
              <a:cs typeface="Calibri" panose="020F0502020204030204" pitchFamily="34" charset="0"/>
            </a:rPr>
            <a:t>SOCIAL ISSUES</a:t>
          </a:r>
          <a:endParaRPr lang="en-IN" sz="2400" b="1" u="none" kern="1200" dirty="0">
            <a:latin typeface="Calibri" panose="020F0502020204030204" pitchFamily="34" charset="0"/>
            <a:cs typeface="Calibri" panose="020F0502020204030204" pitchFamily="34" charset="0"/>
          </a:endParaRPr>
        </a:p>
      </dsp:txBody>
      <dsp:txXfrm>
        <a:off x="7882044" y="1477858"/>
        <a:ext cx="1740203" cy="1375050"/>
      </dsp:txXfrm>
    </dsp:sp>
    <dsp:sp modelId="{E2457626-C3D5-45EE-A9FC-59974AAABA9A}">
      <dsp:nvSpPr>
        <dsp:cNvPr id="0" name=""/>
        <dsp:cNvSpPr/>
      </dsp:nvSpPr>
      <dsp:spPr>
        <a:xfrm>
          <a:off x="7006873" y="4114913"/>
          <a:ext cx="2499477" cy="743346"/>
        </a:xfrm>
        <a:prstGeom prst="lef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90500" prstMaterial="matte">
          <a:bevelT w="127000" h="63500"/>
        </a:sp3d>
      </dsp:spPr>
      <dsp:style>
        <a:lnRef idx="0">
          <a:scrgbClr r="0" g="0" b="0"/>
        </a:lnRef>
        <a:fillRef idx="3">
          <a:scrgbClr r="0" g="0" b="0"/>
        </a:fillRef>
        <a:effectRef idx="2">
          <a:scrgbClr r="0" g="0" b="0"/>
        </a:effectRef>
        <a:fontRef idx="minor">
          <a:schemeClr val="lt1"/>
        </a:fontRef>
      </dsp:style>
    </dsp:sp>
    <dsp:sp modelId="{9C63A500-7AA8-48B0-AD74-A708F0CA8115}">
      <dsp:nvSpPr>
        <dsp:cNvPr id="0" name=""/>
        <dsp:cNvSpPr/>
      </dsp:nvSpPr>
      <dsp:spPr>
        <a:xfrm>
          <a:off x="8593469" y="3756281"/>
          <a:ext cx="1825763" cy="1460610"/>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b="1" u="none" kern="1200">
              <a:latin typeface="Calibri" panose="020F0502020204030204" pitchFamily="34" charset="0"/>
              <a:cs typeface="Calibri" panose="020F0502020204030204" pitchFamily="34" charset="0"/>
            </a:rPr>
            <a:t>DISEASES</a:t>
          </a:r>
          <a:endParaRPr lang="en-IN" sz="2400" b="1" u="none" kern="1200" dirty="0">
            <a:latin typeface="Calibri" panose="020F0502020204030204" pitchFamily="34" charset="0"/>
            <a:cs typeface="Calibri" panose="020F0502020204030204" pitchFamily="34" charset="0"/>
          </a:endParaRPr>
        </a:p>
      </dsp:txBody>
      <dsp:txXfrm>
        <a:off x="8636249" y="3799061"/>
        <a:ext cx="1740203" cy="1375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FE5C0-EB9F-4F01-BA82-66A24B4689D9}">
      <dsp:nvSpPr>
        <dsp:cNvPr id="0" name=""/>
        <dsp:cNvSpPr/>
      </dsp:nvSpPr>
      <dsp:spPr>
        <a:xfrm>
          <a:off x="3055" y="1361635"/>
          <a:ext cx="2979539" cy="10483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3">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mbria" panose="02040503050406030204" pitchFamily="18" charset="0"/>
              <a:ea typeface="Cambria" panose="02040503050406030204" pitchFamily="18" charset="0"/>
            </a:rPr>
            <a:t>According to first method</a:t>
          </a:r>
          <a:endParaRPr lang="en-IN" sz="3000" kern="1200" dirty="0">
            <a:latin typeface="Cambria" panose="02040503050406030204" pitchFamily="18" charset="0"/>
            <a:ea typeface="Cambria" panose="02040503050406030204" pitchFamily="18" charset="0"/>
          </a:endParaRPr>
        </a:p>
      </dsp:txBody>
      <dsp:txXfrm>
        <a:off x="3055" y="1361635"/>
        <a:ext cx="2979539" cy="1048396"/>
      </dsp:txXfrm>
    </dsp:sp>
    <dsp:sp modelId="{C88BEF5E-51BF-4D0E-8B8E-3144D66878B8}">
      <dsp:nvSpPr>
        <dsp:cNvPr id="0" name=""/>
        <dsp:cNvSpPr/>
      </dsp:nvSpPr>
      <dsp:spPr>
        <a:xfrm>
          <a:off x="3055" y="2410031"/>
          <a:ext cx="2979539" cy="1647000"/>
        </a:xfrm>
        <a:prstGeom prst="rect">
          <a:avLst/>
        </a:prstGeom>
        <a:solidFill>
          <a:schemeClr val="accent4">
            <a:tint val="40000"/>
            <a:alpha val="90000"/>
            <a:hueOff val="0"/>
            <a:satOff val="0"/>
            <a:lumOff val="0"/>
            <a:alphaOff val="0"/>
          </a:schemeClr>
        </a:solidFill>
        <a:ln w="635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dsp:spPr>
      <dsp:style>
        <a:lnRef idx="1">
          <a:scrgbClr r="0" g="0" b="0"/>
        </a:lnRef>
        <a:fillRef idx="1">
          <a:scrgbClr r="0" g="0" b="0"/>
        </a:fillRef>
        <a:effectRef idx="2">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latin typeface="Cambria" panose="02040503050406030204" pitchFamily="18" charset="0"/>
              <a:ea typeface="Cambria" panose="02040503050406030204" pitchFamily="18" charset="0"/>
            </a:rPr>
            <a:t>Just by observing</a:t>
          </a:r>
          <a:endParaRPr lang="en-IN" sz="3000" kern="1200" dirty="0">
            <a:latin typeface="Cambria" panose="02040503050406030204" pitchFamily="18" charset="0"/>
            <a:ea typeface="Cambria" panose="02040503050406030204" pitchFamily="18" charset="0"/>
          </a:endParaRPr>
        </a:p>
      </dsp:txBody>
      <dsp:txXfrm>
        <a:off x="3055" y="2410031"/>
        <a:ext cx="2979539" cy="1647000"/>
      </dsp:txXfrm>
    </dsp:sp>
    <dsp:sp modelId="{6EEBA6BF-4148-4899-8CBE-13922039B78C}">
      <dsp:nvSpPr>
        <dsp:cNvPr id="0" name=""/>
        <dsp:cNvSpPr/>
      </dsp:nvSpPr>
      <dsp:spPr>
        <a:xfrm>
          <a:off x="3399730" y="1361635"/>
          <a:ext cx="2979539" cy="1048396"/>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3">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mbria" panose="02040503050406030204" pitchFamily="18" charset="0"/>
              <a:ea typeface="Cambria" panose="02040503050406030204" pitchFamily="18" charset="0"/>
            </a:rPr>
            <a:t>According to second method</a:t>
          </a:r>
          <a:endParaRPr lang="en-IN" sz="3000" kern="1200" dirty="0">
            <a:latin typeface="Cambria" panose="02040503050406030204" pitchFamily="18" charset="0"/>
            <a:ea typeface="Cambria" panose="02040503050406030204" pitchFamily="18" charset="0"/>
          </a:endParaRPr>
        </a:p>
      </dsp:txBody>
      <dsp:txXfrm>
        <a:off x="3399730" y="1361635"/>
        <a:ext cx="2979539" cy="1048396"/>
      </dsp:txXfrm>
    </dsp:sp>
    <dsp:sp modelId="{9DBFEA54-734C-4116-83C0-CC4BFC011F5C}">
      <dsp:nvSpPr>
        <dsp:cNvPr id="0" name=""/>
        <dsp:cNvSpPr/>
      </dsp:nvSpPr>
      <dsp:spPr>
        <a:xfrm>
          <a:off x="3399730" y="2410031"/>
          <a:ext cx="2979539" cy="1647000"/>
        </a:xfrm>
        <a:prstGeom prst="rect">
          <a:avLst/>
        </a:prstGeom>
        <a:solidFill>
          <a:schemeClr val="accent4">
            <a:tint val="40000"/>
            <a:alpha val="90000"/>
            <a:hueOff val="5430963"/>
            <a:satOff val="-25622"/>
            <a:lumOff val="-925"/>
            <a:alphaOff val="0"/>
          </a:schemeClr>
        </a:solidFill>
        <a:ln w="635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dsp:spPr>
      <dsp:style>
        <a:lnRef idx="1">
          <a:scrgbClr r="0" g="0" b="0"/>
        </a:lnRef>
        <a:fillRef idx="1">
          <a:scrgbClr r="0" g="0" b="0"/>
        </a:fillRef>
        <a:effectRef idx="2">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latin typeface="Cambria" panose="02040503050406030204" pitchFamily="18" charset="0"/>
              <a:ea typeface="Cambria" panose="02040503050406030204" pitchFamily="18" charset="0"/>
            </a:rPr>
            <a:t>Height and Weight chart</a:t>
          </a:r>
          <a:endParaRPr lang="en-IN" sz="3000" kern="1200" dirty="0">
            <a:latin typeface="Cambria" panose="02040503050406030204" pitchFamily="18" charset="0"/>
            <a:ea typeface="Cambria" panose="02040503050406030204" pitchFamily="18" charset="0"/>
          </a:endParaRPr>
        </a:p>
      </dsp:txBody>
      <dsp:txXfrm>
        <a:off x="3399730" y="2410031"/>
        <a:ext cx="2979539" cy="1647000"/>
      </dsp:txXfrm>
    </dsp:sp>
    <dsp:sp modelId="{05D04AA3-97A8-4239-980D-0DF133DEBE15}">
      <dsp:nvSpPr>
        <dsp:cNvPr id="0" name=""/>
        <dsp:cNvSpPr/>
      </dsp:nvSpPr>
      <dsp:spPr>
        <a:xfrm>
          <a:off x="6796405" y="1361635"/>
          <a:ext cx="2979539" cy="104839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3">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mbria" panose="02040503050406030204" pitchFamily="18" charset="0"/>
              <a:ea typeface="Cambria" panose="02040503050406030204" pitchFamily="18" charset="0"/>
            </a:rPr>
            <a:t>According to third method</a:t>
          </a:r>
          <a:endParaRPr lang="en-IN" sz="3000" kern="1200" dirty="0">
            <a:latin typeface="Cambria" panose="02040503050406030204" pitchFamily="18" charset="0"/>
            <a:ea typeface="Cambria" panose="02040503050406030204" pitchFamily="18" charset="0"/>
          </a:endParaRPr>
        </a:p>
      </dsp:txBody>
      <dsp:txXfrm>
        <a:off x="6796405" y="1361635"/>
        <a:ext cx="2979539" cy="1048396"/>
      </dsp:txXfrm>
    </dsp:sp>
    <dsp:sp modelId="{AFA5CAA8-4AE8-4013-8FE9-BB3718BDA766}">
      <dsp:nvSpPr>
        <dsp:cNvPr id="0" name=""/>
        <dsp:cNvSpPr/>
      </dsp:nvSpPr>
      <dsp:spPr>
        <a:xfrm>
          <a:off x="6796405" y="2410031"/>
          <a:ext cx="2979539" cy="1647000"/>
        </a:xfrm>
        <a:prstGeom prst="rect">
          <a:avLst/>
        </a:prstGeom>
        <a:solidFill>
          <a:schemeClr val="accent4">
            <a:tint val="40000"/>
            <a:alpha val="90000"/>
            <a:hueOff val="10861925"/>
            <a:satOff val="-51245"/>
            <a:lumOff val="-1851"/>
            <a:alphaOff val="0"/>
          </a:schemeClr>
        </a:solidFill>
        <a:ln w="635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dsp:spPr>
      <dsp:style>
        <a:lnRef idx="1">
          <a:scrgbClr r="0" g="0" b="0"/>
        </a:lnRef>
        <a:fillRef idx="1">
          <a:scrgbClr r="0" g="0" b="0"/>
        </a:fillRef>
        <a:effectRef idx="2">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latin typeface="Cambria" panose="02040503050406030204" pitchFamily="18" charset="0"/>
              <a:ea typeface="Cambria" panose="02040503050406030204" pitchFamily="18" charset="0"/>
            </a:rPr>
            <a:t>The body fat percentage is calculated</a:t>
          </a:r>
          <a:endParaRPr lang="en-IN" sz="3000" kern="1200" dirty="0">
            <a:latin typeface="Cambria" panose="02040503050406030204" pitchFamily="18" charset="0"/>
            <a:ea typeface="Cambria" panose="02040503050406030204" pitchFamily="18" charset="0"/>
          </a:endParaRPr>
        </a:p>
      </dsp:txBody>
      <dsp:txXfrm>
        <a:off x="6796405" y="2410031"/>
        <a:ext cx="2979539" cy="164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6613A-17CA-4D7D-9F1A-92F89E0559EB}">
      <dsp:nvSpPr>
        <dsp:cNvPr id="0" name=""/>
        <dsp:cNvSpPr/>
      </dsp:nvSpPr>
      <dsp:spPr>
        <a:xfrm>
          <a:off x="572690" y="1442"/>
          <a:ext cx="2578943" cy="20631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 modelId="{FA69FF03-AAFA-4B4B-95D1-823A0B487BB1}">
      <dsp:nvSpPr>
        <dsp:cNvPr id="0" name=""/>
        <dsp:cNvSpPr/>
      </dsp:nvSpPr>
      <dsp:spPr>
        <a:xfrm>
          <a:off x="804795" y="1858282"/>
          <a:ext cx="2295259" cy="722104"/>
        </a:xfrm>
        <a:prstGeom prst="wedgeRectCallout">
          <a:avLst>
            <a:gd name="adj1" fmla="val 20250"/>
            <a:gd name="adj2" fmla="val -60700"/>
          </a:avLst>
        </a:prstGeom>
        <a:solidFill>
          <a:schemeClr val="accent4">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b="1" kern="1200">
              <a:latin typeface="Calibri" panose="020F0502020204030204" pitchFamily="34" charset="0"/>
              <a:cs typeface="Calibri" panose="020F0502020204030204" pitchFamily="34" charset="0"/>
            </a:rPr>
            <a:t>VAJRASANA</a:t>
          </a:r>
          <a:endParaRPr lang="en-IN" sz="1500" kern="1200" dirty="0"/>
        </a:p>
      </dsp:txBody>
      <dsp:txXfrm>
        <a:off x="804795" y="1858282"/>
        <a:ext cx="2295259" cy="722104"/>
      </dsp:txXfrm>
    </dsp:sp>
    <dsp:sp modelId="{92A17C09-85FE-4BFB-A302-5DCC7AA4A09A}">
      <dsp:nvSpPr>
        <dsp:cNvPr id="0" name=""/>
        <dsp:cNvSpPr/>
      </dsp:nvSpPr>
      <dsp:spPr>
        <a:xfrm>
          <a:off x="3409528" y="1442"/>
          <a:ext cx="2578943" cy="206315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4000" b="-44000"/>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 modelId="{0B2768E7-F9C3-4D08-8607-4D3C0738DF1F}">
      <dsp:nvSpPr>
        <dsp:cNvPr id="0" name=""/>
        <dsp:cNvSpPr/>
      </dsp:nvSpPr>
      <dsp:spPr>
        <a:xfrm>
          <a:off x="3641633" y="1858282"/>
          <a:ext cx="2295259" cy="722104"/>
        </a:xfrm>
        <a:prstGeom prst="wedgeRectCallout">
          <a:avLst>
            <a:gd name="adj1" fmla="val 20250"/>
            <a:gd name="adj2" fmla="val -60700"/>
          </a:avLst>
        </a:prstGeom>
        <a:solidFill>
          <a:schemeClr val="accent4">
            <a:hueOff val="2450223"/>
            <a:satOff val="-10194"/>
            <a:lumOff val="2402"/>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b="1" kern="1200">
              <a:latin typeface="Calibri" panose="020F0502020204030204" pitchFamily="34" charset="0"/>
              <a:cs typeface="Calibri" panose="020F0502020204030204" pitchFamily="34" charset="0"/>
            </a:rPr>
            <a:t>PADA HASTASANA</a:t>
          </a:r>
          <a:endParaRPr lang="en-IN" sz="1500" kern="1200" dirty="0"/>
        </a:p>
      </dsp:txBody>
      <dsp:txXfrm>
        <a:off x="3641633" y="1858282"/>
        <a:ext cx="2295259" cy="722104"/>
      </dsp:txXfrm>
    </dsp:sp>
    <dsp:sp modelId="{A7F09B93-6AE7-4253-BA17-A13AD643DA9B}">
      <dsp:nvSpPr>
        <dsp:cNvPr id="0" name=""/>
        <dsp:cNvSpPr/>
      </dsp:nvSpPr>
      <dsp:spPr>
        <a:xfrm>
          <a:off x="6246366" y="1442"/>
          <a:ext cx="2578943" cy="206315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 modelId="{955E31A3-BAA8-40FF-A10D-90B1F5F60B2E}">
      <dsp:nvSpPr>
        <dsp:cNvPr id="0" name=""/>
        <dsp:cNvSpPr/>
      </dsp:nvSpPr>
      <dsp:spPr>
        <a:xfrm>
          <a:off x="6478470" y="1858282"/>
          <a:ext cx="2295259" cy="722104"/>
        </a:xfrm>
        <a:prstGeom prst="wedgeRectCallout">
          <a:avLst>
            <a:gd name="adj1" fmla="val 20250"/>
            <a:gd name="adj2" fmla="val -60700"/>
          </a:avLst>
        </a:prstGeom>
        <a:solidFill>
          <a:schemeClr val="accent4">
            <a:hueOff val="4900445"/>
            <a:satOff val="-20388"/>
            <a:lumOff val="4804"/>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rgbClr val="000000"/>
            </a:buClr>
            <a:buSzTx/>
            <a:buFont typeface="Arial"/>
            <a:buNone/>
          </a:pPr>
          <a:r>
            <a:rPr lang="en-IN" sz="1500" b="1" kern="1200">
              <a:latin typeface="Calibri" panose="020F0502020204030204" pitchFamily="34" charset="0"/>
              <a:cs typeface="Calibri" panose="020F0502020204030204" pitchFamily="34" charset="0"/>
            </a:rPr>
            <a:t>URDHVA HASTASANA</a:t>
          </a:r>
          <a:endParaRPr lang="en-IN" sz="1500" b="1" kern="1200" dirty="0">
            <a:latin typeface="Calibri" panose="020F0502020204030204" pitchFamily="34" charset="0"/>
            <a:cs typeface="Calibri" panose="020F0502020204030204" pitchFamily="34" charset="0"/>
          </a:endParaRPr>
        </a:p>
      </dsp:txBody>
      <dsp:txXfrm>
        <a:off x="6478470" y="1858282"/>
        <a:ext cx="2295259" cy="722104"/>
      </dsp:txXfrm>
    </dsp:sp>
    <dsp:sp modelId="{48855AC6-8BEE-4022-93B9-935C7B0BE309}">
      <dsp:nvSpPr>
        <dsp:cNvPr id="0" name=""/>
        <dsp:cNvSpPr/>
      </dsp:nvSpPr>
      <dsp:spPr>
        <a:xfrm>
          <a:off x="1991109" y="2838280"/>
          <a:ext cx="2578943" cy="2063154"/>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6000" b="-6000"/>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 modelId="{F9A8DA16-DA76-42A9-A6D2-4A82507AA22E}">
      <dsp:nvSpPr>
        <dsp:cNvPr id="0" name=""/>
        <dsp:cNvSpPr/>
      </dsp:nvSpPr>
      <dsp:spPr>
        <a:xfrm>
          <a:off x="2223214" y="4695119"/>
          <a:ext cx="2295259" cy="722104"/>
        </a:xfrm>
        <a:prstGeom prst="wedgeRectCallout">
          <a:avLst>
            <a:gd name="adj1" fmla="val 20250"/>
            <a:gd name="adj2" fmla="val -60700"/>
          </a:avLst>
        </a:prstGeom>
        <a:solidFill>
          <a:schemeClr val="accent4">
            <a:hueOff val="7350668"/>
            <a:satOff val="-30583"/>
            <a:lumOff val="7206"/>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rgbClr val="000000"/>
            </a:buClr>
            <a:buSzTx/>
            <a:buFont typeface="Arial"/>
            <a:buNone/>
          </a:pPr>
          <a:r>
            <a:rPr lang="en-IN" sz="1500" b="1" kern="1200">
              <a:latin typeface="Calibri" panose="020F0502020204030204" pitchFamily="34" charset="0"/>
              <a:cs typeface="Calibri" panose="020F0502020204030204" pitchFamily="34" charset="0"/>
            </a:rPr>
            <a:t>TRIKONASANA</a:t>
          </a:r>
          <a:endParaRPr lang="en-IN" sz="1500" b="1" kern="1200" dirty="0">
            <a:latin typeface="Calibri" panose="020F0502020204030204" pitchFamily="34" charset="0"/>
            <a:cs typeface="Calibri" panose="020F0502020204030204" pitchFamily="34" charset="0"/>
          </a:endParaRPr>
        </a:p>
      </dsp:txBody>
      <dsp:txXfrm>
        <a:off x="2223214" y="4695119"/>
        <a:ext cx="2295259" cy="722104"/>
      </dsp:txXfrm>
    </dsp:sp>
    <dsp:sp modelId="{0D21ADF1-3CA2-4389-A58A-C9907C4B395E}">
      <dsp:nvSpPr>
        <dsp:cNvPr id="0" name=""/>
        <dsp:cNvSpPr/>
      </dsp:nvSpPr>
      <dsp:spPr>
        <a:xfrm>
          <a:off x="4827947" y="2838280"/>
          <a:ext cx="2578943" cy="20631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 modelId="{0CCE962B-C7B2-4431-AFDB-88093E73C2B1}">
      <dsp:nvSpPr>
        <dsp:cNvPr id="0" name=""/>
        <dsp:cNvSpPr/>
      </dsp:nvSpPr>
      <dsp:spPr>
        <a:xfrm>
          <a:off x="5060052" y="4695119"/>
          <a:ext cx="2295259" cy="722104"/>
        </a:xfrm>
        <a:prstGeom prst="wedgeRectCallout">
          <a:avLst>
            <a:gd name="adj1" fmla="val 20250"/>
            <a:gd name="adj2" fmla="val -60700"/>
          </a:avLst>
        </a:prstGeom>
        <a:solidFill>
          <a:schemeClr val="accent4">
            <a:hueOff val="9800891"/>
            <a:satOff val="-40777"/>
            <a:lumOff val="9608"/>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rgbClr val="000000"/>
            </a:buClr>
            <a:buSzTx/>
            <a:buFont typeface="Arial"/>
            <a:buNone/>
          </a:pPr>
          <a:r>
            <a:rPr lang="en-IN" sz="1500" b="1" kern="1200">
              <a:latin typeface="Calibri" panose="020F0502020204030204" pitchFamily="34" charset="0"/>
              <a:cs typeface="Calibri" panose="020F0502020204030204" pitchFamily="34" charset="0"/>
            </a:rPr>
            <a:t>ARDHMATSEYENDRASANA</a:t>
          </a:r>
          <a:endParaRPr lang="en-IN" sz="1500" b="1" kern="1200" dirty="0">
            <a:latin typeface="Calibri" panose="020F0502020204030204" pitchFamily="34" charset="0"/>
            <a:cs typeface="Calibri" panose="020F0502020204030204" pitchFamily="34" charset="0"/>
          </a:endParaRPr>
        </a:p>
      </dsp:txBody>
      <dsp:txXfrm>
        <a:off x="5060052" y="4695119"/>
        <a:ext cx="2295259" cy="7221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C06E-21C5-4BD8-940E-2803CA0AAA78}">
      <dsp:nvSpPr>
        <dsp:cNvPr id="0" name=""/>
        <dsp:cNvSpPr/>
      </dsp:nvSpPr>
      <dsp:spPr>
        <a:xfrm rot="2563709">
          <a:off x="4395129" y="433009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640007-24CD-4B6F-8058-BF95EC8788BD}">
      <dsp:nvSpPr>
        <dsp:cNvPr id="0" name=""/>
        <dsp:cNvSpPr/>
      </dsp:nvSpPr>
      <dsp:spPr>
        <a:xfrm>
          <a:off x="4518114" y="3057921"/>
          <a:ext cx="1031547" cy="43813"/>
        </a:xfrm>
        <a:custGeom>
          <a:avLst/>
          <a:gdLst/>
          <a:ahLst/>
          <a:cxnLst/>
          <a:rect l="0" t="0" r="0" b="0"/>
          <a:pathLst>
            <a:path>
              <a:moveTo>
                <a:pt x="0" y="21906"/>
              </a:moveTo>
              <a:lnTo>
                <a:pt x="103154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CD9CE7-7B8A-42E3-8FCE-BCABEEB547D5}">
      <dsp:nvSpPr>
        <dsp:cNvPr id="0" name=""/>
        <dsp:cNvSpPr/>
      </dsp:nvSpPr>
      <dsp:spPr>
        <a:xfrm rot="19036291">
          <a:off x="4395129" y="1785746"/>
          <a:ext cx="926707" cy="43813"/>
        </a:xfrm>
        <a:custGeom>
          <a:avLst/>
          <a:gdLst/>
          <a:ahLst/>
          <a:cxnLst/>
          <a:rect l="0" t="0" r="0" b="0"/>
          <a:pathLst>
            <a:path>
              <a:moveTo>
                <a:pt x="0" y="21906"/>
              </a:moveTo>
              <a:lnTo>
                <a:pt x="926707" y="219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63B1756-759F-4F20-874B-77465F7AC3E6}">
      <dsp:nvSpPr>
        <dsp:cNvPr id="0" name=""/>
        <dsp:cNvSpPr/>
      </dsp:nvSpPr>
      <dsp:spPr>
        <a:xfrm>
          <a:off x="1999929" y="1598543"/>
          <a:ext cx="2962569" cy="2962569"/>
        </a:xfrm>
        <a:prstGeom prst="ellipse">
          <a:avLst/>
        </a:prstGeom>
        <a:blipFill rotWithShape="1">
          <a:blip xmlns:r="http://schemas.openxmlformats.org/officeDocument/2006/relationships" r:embed="rId1"/>
          <a:srcRect/>
          <a:stretch>
            <a:fillRect t="-12000" b="-1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406717-2D20-43A3-89E4-33B520B29F9E}">
      <dsp:nvSpPr>
        <dsp:cNvPr id="0" name=""/>
        <dsp:cNvSpPr/>
      </dsp:nvSpPr>
      <dsp:spPr>
        <a:xfrm>
          <a:off x="4962952" y="1431"/>
          <a:ext cx="1777541" cy="1777541"/>
        </a:xfrm>
        <a:prstGeom prst="ellipse">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PROCEDURE</a:t>
          </a:r>
        </a:p>
      </dsp:txBody>
      <dsp:txXfrm>
        <a:off x="5223267" y="261746"/>
        <a:ext cx="1256911" cy="1256911"/>
      </dsp:txXfrm>
    </dsp:sp>
    <dsp:sp modelId="{D0D39BCB-D280-4276-8100-EB0BEEBB13AC}">
      <dsp:nvSpPr>
        <dsp:cNvPr id="0" name=""/>
        <dsp:cNvSpPr/>
      </dsp:nvSpPr>
      <dsp:spPr>
        <a:xfrm>
          <a:off x="6918249" y="1431"/>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66725">
            <a:lnSpc>
              <a:spcPct val="90000"/>
            </a:lnSpc>
            <a:spcBef>
              <a:spcPct val="0"/>
            </a:spcBef>
            <a:spcAft>
              <a:spcPct val="15000"/>
            </a:spcAft>
            <a:buChar char="•"/>
          </a:pPr>
          <a:r>
            <a:rPr lang="en-IN" sz="1050" b="1" kern="1200" dirty="0">
              <a:latin typeface="Calibri" panose="020F0502020204030204" pitchFamily="34" charset="0"/>
              <a:cs typeface="Calibri" panose="020F0502020204030204" pitchFamily="34" charset="0"/>
            </a:rPr>
            <a:t>Pull your knees and ankles together and point your feet in line with your legs. The bottoms of your feet should face upward with your big toes touching.</a:t>
          </a:r>
        </a:p>
      </dsp:txBody>
      <dsp:txXfrm>
        <a:off x="6918249" y="1431"/>
        <a:ext cx="2666312" cy="1777541"/>
      </dsp:txXfrm>
    </dsp:sp>
    <dsp:sp modelId="{178E1FC9-2516-4B04-9EA6-3FDD38A9E786}">
      <dsp:nvSpPr>
        <dsp:cNvPr id="0" name=""/>
        <dsp:cNvSpPr/>
      </dsp:nvSpPr>
      <dsp:spPr>
        <a:xfrm>
          <a:off x="5549661" y="2191057"/>
          <a:ext cx="1777541" cy="1777541"/>
        </a:xfrm>
        <a:prstGeom prst="ellipse">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solidFill>
                <a:schemeClr val="tx1"/>
              </a:solidFill>
              <a:latin typeface="Calibri" panose="020F0502020204030204" pitchFamily="34" charset="0"/>
              <a:cs typeface="Calibri" panose="020F0502020204030204" pitchFamily="34" charset="0"/>
            </a:rPr>
            <a:t>BENEFITS</a:t>
          </a:r>
        </a:p>
      </dsp:txBody>
      <dsp:txXfrm>
        <a:off x="5809976" y="2451372"/>
        <a:ext cx="1256911" cy="1256911"/>
      </dsp:txXfrm>
    </dsp:sp>
    <dsp:sp modelId="{316847A7-74E8-46A7-8F40-DE0B72522927}">
      <dsp:nvSpPr>
        <dsp:cNvPr id="0" name=""/>
        <dsp:cNvSpPr/>
      </dsp:nvSpPr>
      <dsp:spPr>
        <a:xfrm>
          <a:off x="7504957" y="2191057"/>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Improved blood circulation in the lower pelvic area of the body.</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Increased efficiency of the digestive system.</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Preventing acidity issues and lowering risks of ulcer in the stomach.</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Helpful for inducing a meditative state of mind.</a:t>
          </a:r>
        </a:p>
        <a:p>
          <a:pPr marL="57150" lvl="1" indent="-57150" algn="l" defTabSz="400050">
            <a:lnSpc>
              <a:spcPct val="90000"/>
            </a:lnSpc>
            <a:spcBef>
              <a:spcPct val="0"/>
            </a:spcBef>
            <a:spcAft>
              <a:spcPct val="15000"/>
            </a:spcAft>
            <a:buChar char="•"/>
          </a:pPr>
          <a:r>
            <a:rPr lang="en-IN" sz="900" b="1" kern="1200" dirty="0">
              <a:latin typeface="Calibri" panose="020F0502020204030204" pitchFamily="34" charset="0"/>
              <a:cs typeface="Calibri" panose="020F0502020204030204" pitchFamily="34" charset="0"/>
            </a:rPr>
            <a:t>Is of great help to people suffering from lower back pain or injuries.</a:t>
          </a:r>
          <a:endParaRPr lang="en-IN" sz="800" b="1" kern="1200" dirty="0">
            <a:latin typeface="Calibri" panose="020F0502020204030204" pitchFamily="34" charset="0"/>
            <a:cs typeface="Calibri" panose="020F0502020204030204" pitchFamily="34" charset="0"/>
          </a:endParaRPr>
        </a:p>
      </dsp:txBody>
      <dsp:txXfrm>
        <a:off x="7504957" y="2191057"/>
        <a:ext cx="2666312" cy="1777541"/>
      </dsp:txXfrm>
    </dsp:sp>
    <dsp:sp modelId="{38F3797C-4B2E-4751-84C1-6B01146A2E67}">
      <dsp:nvSpPr>
        <dsp:cNvPr id="0" name=""/>
        <dsp:cNvSpPr/>
      </dsp:nvSpPr>
      <dsp:spPr>
        <a:xfrm>
          <a:off x="4962952" y="4380682"/>
          <a:ext cx="1777541" cy="1777541"/>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dirty="0">
              <a:solidFill>
                <a:srgbClr val="FF0000"/>
              </a:solidFill>
              <a:latin typeface="Calibri" panose="020F0502020204030204" pitchFamily="34" charset="0"/>
              <a:cs typeface="Calibri" panose="020F0502020204030204" pitchFamily="34" charset="0"/>
            </a:rPr>
            <a:t>CONTRAINDICATIONS</a:t>
          </a:r>
        </a:p>
      </dsp:txBody>
      <dsp:txXfrm>
        <a:off x="5223267" y="4640997"/>
        <a:ext cx="1256911" cy="1256911"/>
      </dsp:txXfrm>
    </dsp:sp>
    <dsp:sp modelId="{714D7DA2-F13D-4964-8DD0-0A45CE139DC9}">
      <dsp:nvSpPr>
        <dsp:cNvPr id="0" name=""/>
        <dsp:cNvSpPr/>
      </dsp:nvSpPr>
      <dsp:spPr>
        <a:xfrm>
          <a:off x="6918249" y="4380682"/>
          <a:ext cx="2666312" cy="177754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b="1" i="0" kern="1200" dirty="0">
              <a:solidFill>
                <a:srgbClr val="FF0000"/>
              </a:solidFill>
              <a:latin typeface="Calibri" panose="020F0502020204030204" pitchFamily="34" charset="0"/>
              <a:cs typeface="Calibri" panose="020F0502020204030204" pitchFamily="34" charset="0"/>
            </a:rPr>
            <a:t>Joint  pain.</a:t>
          </a:r>
          <a:endParaRPr lang="en-IN" sz="1400" kern="1200" dirty="0">
            <a:solidFill>
              <a:srgbClr val="FF0000"/>
            </a:solidFill>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b="1" i="0" kern="1200" dirty="0">
              <a:solidFill>
                <a:srgbClr val="FF0000"/>
              </a:solidFill>
              <a:latin typeface="Calibri" panose="020F0502020204030204" pitchFamily="34" charset="0"/>
              <a:cs typeface="Calibri" panose="020F0502020204030204" pitchFamily="34" charset="0"/>
            </a:rPr>
            <a:t>Spinal column  problem.</a:t>
          </a:r>
        </a:p>
        <a:p>
          <a:pPr marL="114300" lvl="1" indent="-114300" algn="l" defTabSz="622300">
            <a:lnSpc>
              <a:spcPct val="90000"/>
            </a:lnSpc>
            <a:spcBef>
              <a:spcPct val="0"/>
            </a:spcBef>
            <a:spcAft>
              <a:spcPct val="15000"/>
            </a:spcAft>
            <a:buChar char="•"/>
          </a:pPr>
          <a:r>
            <a:rPr lang="en-US" sz="1400" b="1" i="0" kern="1200" dirty="0">
              <a:solidFill>
                <a:srgbClr val="FF0000"/>
              </a:solidFill>
              <a:latin typeface="Calibri" panose="020F0502020204030204" pitchFamily="34" charset="0"/>
              <a:cs typeface="Calibri" panose="020F0502020204030204" pitchFamily="34" charset="0"/>
            </a:rPr>
            <a:t>Difficulty in  movement.</a:t>
          </a:r>
        </a:p>
      </dsp:txBody>
      <dsp:txXfrm>
        <a:off x="6918249" y="4380682"/>
        <a:ext cx="2666312" cy="17775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D32AA-88F5-4B5F-BB28-18B5ED3287BC}" type="datetimeFigureOut">
              <a:rPr lang="en-US" smtClean="0"/>
              <a:pPr/>
              <a:t>5/6/2022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407F0A-3D30-4F8B-BF26-D990BDFCE1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A407F0A-3D30-4F8B-BF26-D990BDFCE18D}" type="slidenum">
              <a:rPr lang="en-US" smtClean="0"/>
              <a:pPr/>
              <a:t>70</a:t>
            </a:fld>
            <a:endParaRPr lang="en-US"/>
          </a:p>
        </p:txBody>
      </p:sp>
    </p:spTree>
    <p:extLst>
      <p:ext uri="{BB962C8B-B14F-4D97-AF65-F5344CB8AC3E}">
        <p14:creationId xmlns:p14="http://schemas.microsoft.com/office/powerpoint/2010/main" val="164925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7485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A407F0A-3D30-4F8B-BF26-D990BDFCE18D}" type="slidenum">
              <a:rPr lang="en-US" smtClean="0"/>
              <a:pPr/>
              <a:t>83</a:t>
            </a:fld>
            <a:endParaRPr lang="en-US"/>
          </a:p>
        </p:txBody>
      </p:sp>
    </p:spTree>
    <p:extLst>
      <p:ext uri="{BB962C8B-B14F-4D97-AF65-F5344CB8AC3E}">
        <p14:creationId xmlns:p14="http://schemas.microsoft.com/office/powerpoint/2010/main" val="3848891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107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A407F0A-3D30-4F8B-BF26-D990BDFCE18D}" type="slidenum">
              <a:rPr lang="en-US" smtClean="0"/>
              <a:pPr/>
              <a:t>100</a:t>
            </a:fld>
            <a:endParaRPr lang="en-US"/>
          </a:p>
        </p:txBody>
      </p:sp>
    </p:spTree>
    <p:extLst>
      <p:ext uri="{BB962C8B-B14F-4D97-AF65-F5344CB8AC3E}">
        <p14:creationId xmlns:p14="http://schemas.microsoft.com/office/powerpoint/2010/main" val="22544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941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29</a:t>
            </a:fld>
            <a:endParaRPr lang="en-US"/>
          </a:p>
        </p:txBody>
      </p:sp>
    </p:spTree>
    <p:extLst>
      <p:ext uri="{BB962C8B-B14F-4D97-AF65-F5344CB8AC3E}">
        <p14:creationId xmlns:p14="http://schemas.microsoft.com/office/powerpoint/2010/main" val="211221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32</a:t>
            </a:fld>
            <a:endParaRPr lang="en-US"/>
          </a:p>
        </p:txBody>
      </p:sp>
    </p:spTree>
    <p:extLst>
      <p:ext uri="{BB962C8B-B14F-4D97-AF65-F5344CB8AC3E}">
        <p14:creationId xmlns:p14="http://schemas.microsoft.com/office/powerpoint/2010/main" val="396312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33</a:t>
            </a:fld>
            <a:endParaRPr lang="en-US"/>
          </a:p>
        </p:txBody>
      </p:sp>
    </p:spTree>
    <p:extLst>
      <p:ext uri="{BB962C8B-B14F-4D97-AF65-F5344CB8AC3E}">
        <p14:creationId xmlns:p14="http://schemas.microsoft.com/office/powerpoint/2010/main" val="353680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34</a:t>
            </a:fld>
            <a:endParaRPr lang="en-US"/>
          </a:p>
        </p:txBody>
      </p:sp>
    </p:spTree>
    <p:extLst>
      <p:ext uri="{BB962C8B-B14F-4D97-AF65-F5344CB8AC3E}">
        <p14:creationId xmlns:p14="http://schemas.microsoft.com/office/powerpoint/2010/main" val="401293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237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A407F0A-3D30-4F8B-BF26-D990BDFCE18D}" type="slidenum">
              <a:rPr lang="en-US" smtClean="0"/>
              <a:pPr/>
              <a:t>68</a:t>
            </a:fld>
            <a:endParaRPr lang="en-US"/>
          </a:p>
        </p:txBody>
      </p:sp>
    </p:spTree>
    <p:extLst>
      <p:ext uri="{BB962C8B-B14F-4D97-AF65-F5344CB8AC3E}">
        <p14:creationId xmlns:p14="http://schemas.microsoft.com/office/powerpoint/2010/main" val="283524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6F88-E86B-4C78-A43C-357549CC76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67A7506-47A3-496C-9000-D76E00654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6EA47C9-E01D-4023-A42A-5566DA2B917A}"/>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776F9011-A92E-4A94-8692-DF003DD71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D0117-F905-4E42-A74C-111240C7AA98}"/>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98477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E55B-6EC8-42B9-A088-DE900792608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06795D3-C76D-46BC-95FB-ED39C0DD8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326CC7D-E78D-4189-8F5C-3E25B754960F}"/>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0D20D47B-2524-4763-AE20-24B1E614B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6E6B5-5170-443D-A41C-757F4E1E38DC}"/>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62662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57211-4E48-4450-A849-6E39E656B1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AE7A2FA-1189-4207-B8DC-A455B5C3D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09B6C-1F7D-4779-96DD-D8152221F239}"/>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D0CE1ABC-111B-4303-A1B1-AA4AA9E19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D1167-A7FD-4CE1-91E6-0BEC4A522FE9}"/>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49094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386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84C2-4CCA-48FE-B4A4-913D3009B0D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5F38411-F175-4731-9465-31F00DE66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7D9CAD-93FF-48B2-9521-8A222E9790C0}"/>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E037A647-E0FD-4504-8348-C6CB267E8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86A93-EE23-4B41-934E-D71E0F2A7817}"/>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7164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C8D3-4497-4D2F-B1C4-619E242AC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AB83DFF-8B9C-4F77-8A0A-34261038C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EF7FC7-3AA8-47CD-B5C0-072475535C28}"/>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4FA2D8DE-0014-41B4-ADA9-9EDDECBAE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58EA2-1B40-4591-81A7-02C5536B4E0A}"/>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5265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333E-AE52-448C-82EF-6F10E3AA52B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F0A70E-AFC2-4A79-A668-4280E2098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040955E-3331-4677-8891-E1F14A149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3777B14-C8A4-4020-A73C-A79964452B95}"/>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6" name="Footer Placeholder 5">
            <a:extLst>
              <a:ext uri="{FF2B5EF4-FFF2-40B4-BE49-F238E27FC236}">
                <a16:creationId xmlns:a16="http://schemas.microsoft.com/office/drawing/2014/main" id="{00E41195-E707-4CD3-84F5-E34FCCF63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BF72-883F-4086-87E5-94E865E24401}"/>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96815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AF13-E37D-4EC9-801E-5ABCAFBBDA6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C1AA6EA-3FCA-4A04-A123-37821AB79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3FC3-4AFB-47B4-84B5-F4DBA3306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3092080-A2FF-473D-9369-B5C7F3D69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1F9830-9C09-4D8D-92F0-4913FEF82E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E55CAB8-BE64-4025-99CC-B67A8B40CF84}"/>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8" name="Footer Placeholder 7">
            <a:extLst>
              <a:ext uri="{FF2B5EF4-FFF2-40B4-BE49-F238E27FC236}">
                <a16:creationId xmlns:a16="http://schemas.microsoft.com/office/drawing/2014/main" id="{44000E1E-9E0C-4885-92CB-808415B11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389FF-C993-4AD5-8C4F-A5CD33B01554}"/>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95271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5D8A-E40E-456B-AC5A-448403D9320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F41A747-A3DE-4A84-BB6A-C130B078D5A6}"/>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4" name="Footer Placeholder 3">
            <a:extLst>
              <a:ext uri="{FF2B5EF4-FFF2-40B4-BE49-F238E27FC236}">
                <a16:creationId xmlns:a16="http://schemas.microsoft.com/office/drawing/2014/main" id="{AC0133C8-70E5-46ED-A7D5-B0BB0A3CA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690B3-F4A6-4185-801E-6B584B41CF1C}"/>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62036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00EBD-8C07-4BBC-A6BA-9B4321BBE4EF}"/>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3" name="Footer Placeholder 2">
            <a:extLst>
              <a:ext uri="{FF2B5EF4-FFF2-40B4-BE49-F238E27FC236}">
                <a16:creationId xmlns:a16="http://schemas.microsoft.com/office/drawing/2014/main" id="{8A0A706D-7B7E-4F78-81FD-38F37F908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0EE1C3-11E9-41C7-9F1E-1B9B6F2ABA2F}"/>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37250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46E2-1A89-4BC2-ACF0-87584D658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3CB6E5E-EA01-4085-96DC-6A42A1D06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AD532C7-02C1-4642-A1D0-60D00993B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4E678-A172-46E2-817A-2ABE7C20A991}"/>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6" name="Footer Placeholder 5">
            <a:extLst>
              <a:ext uri="{FF2B5EF4-FFF2-40B4-BE49-F238E27FC236}">
                <a16:creationId xmlns:a16="http://schemas.microsoft.com/office/drawing/2014/main" id="{2E4D4280-41CA-4EF1-9314-6C2C1CF73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C6DE0-59DA-4218-BEB7-668454F2C06D}"/>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12940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5D86-ACD8-4758-8308-492CCDAB7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4D881E5-424D-4440-975A-CD84521DD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EFB4CE2-6542-4D29-900A-E458F5704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FE02D-3D1F-4D15-98FD-E0FE3F8B6606}"/>
              </a:ext>
            </a:extLst>
          </p:cNvPr>
          <p:cNvSpPr>
            <a:spLocks noGrp="1"/>
          </p:cNvSpPr>
          <p:nvPr>
            <p:ph type="dt" sz="half" idx="10"/>
          </p:nvPr>
        </p:nvSpPr>
        <p:spPr/>
        <p:txBody>
          <a:bodyPr/>
          <a:lstStyle/>
          <a:p>
            <a:fld id="{9E6B0610-D510-48BB-B647-CF88D3A406AF}" type="datetimeFigureOut">
              <a:rPr lang="en-US" smtClean="0"/>
              <a:pPr/>
              <a:t>5/6/2022</a:t>
            </a:fld>
            <a:endParaRPr lang="en-US"/>
          </a:p>
        </p:txBody>
      </p:sp>
      <p:sp>
        <p:nvSpPr>
          <p:cNvPr id="6" name="Footer Placeholder 5">
            <a:extLst>
              <a:ext uri="{FF2B5EF4-FFF2-40B4-BE49-F238E27FC236}">
                <a16:creationId xmlns:a16="http://schemas.microsoft.com/office/drawing/2014/main" id="{C24BE16E-15AC-4D4E-915A-E2EEE14E5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35B74-EDFD-4212-B49E-773A138D768D}"/>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173914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472C9-7D97-43D7-8A88-800E139A5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A48669A-5333-442F-8F4A-EF8C78D3C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DAFB62-81FD-4CF3-AF79-5EED8B69A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B0610-D510-48BB-B647-CF88D3A406AF}" type="datetimeFigureOut">
              <a:rPr lang="en-US" smtClean="0"/>
              <a:pPr/>
              <a:t>5/6/2022</a:t>
            </a:fld>
            <a:endParaRPr lang="en-US"/>
          </a:p>
        </p:txBody>
      </p:sp>
      <p:sp>
        <p:nvSpPr>
          <p:cNvPr id="5" name="Footer Placeholder 4">
            <a:extLst>
              <a:ext uri="{FF2B5EF4-FFF2-40B4-BE49-F238E27FC236}">
                <a16:creationId xmlns:a16="http://schemas.microsoft.com/office/drawing/2014/main" id="{9247CF32-C881-4BCC-A909-B1546CDC7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1756A-F650-4CEF-B2CB-7772301F6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4F1ED-967E-4BB5-927E-E5B5A1EBBB8E}" type="slidenum">
              <a:rPr lang="en-US" smtClean="0"/>
              <a:pPr/>
              <a:t>‹#›</a:t>
            </a:fld>
            <a:endParaRPr lang="en-US"/>
          </a:p>
        </p:txBody>
      </p:sp>
    </p:spTree>
    <p:extLst>
      <p:ext uri="{BB962C8B-B14F-4D97-AF65-F5344CB8AC3E}">
        <p14:creationId xmlns:p14="http://schemas.microsoft.com/office/powerpoint/2010/main" val="15538722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8.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png"/><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2.png"/><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2.png"/><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png"/><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png"/><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notesSlide" Target="../notesSlides/notesSlide9.xml"/><Relationship Id="rId9"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5.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png"/><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png"/><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png"/><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pn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03</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YOGA AND LIFESTYLE</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219200"/>
            <a:ext cx="12192000" cy="1200329"/>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3100"/>
              <a:buFont typeface="Arial"/>
              <a:buNone/>
            </a:pPr>
            <a:r>
              <a:rPr lang="en-IN" sz="3600" b="1"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rPr>
              <a:t>YOGA  AS PREVENTIVE MEASURE FOR LIFESTYLE DISEASE</a:t>
            </a:r>
            <a:endParaRPr lang="en-IN" sz="3600" b="1" i="0" u="none" strike="noStrike"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03BAA3-67B7-4A26-BD4F-9942A467F84E}"/>
              </a:ext>
            </a:extLst>
          </p:cNvPr>
          <p:cNvSpPr txBox="1"/>
          <p:nvPr/>
        </p:nvSpPr>
        <p:spPr>
          <a:xfrm>
            <a:off x="1111770" y="0"/>
            <a:ext cx="9968460" cy="523220"/>
          </a:xfrm>
          <a:prstGeom prst="rect">
            <a:avLst/>
          </a:prstGeom>
          <a:noFill/>
        </p:spPr>
        <p:txBody>
          <a:bodyPr vert="horz" wrap="square" rtlCol="0">
            <a:spAutoFit/>
          </a:bodyPr>
          <a:lstStyle/>
          <a:p>
            <a:pPr algn="ctr"/>
            <a:r>
              <a:rPr lang="en-IN" sz="2800" b="1" dirty="0">
                <a:solidFill>
                  <a:srgbClr val="FF0000"/>
                </a:solidFill>
                <a:latin typeface="Cambria" panose="02040503050406030204" pitchFamily="18" charset="0"/>
                <a:ea typeface="Cambria" panose="02040503050406030204" pitchFamily="18" charset="0"/>
              </a:rPr>
              <a:t>CLASSIFICATION OF ASANAS</a:t>
            </a:r>
          </a:p>
        </p:txBody>
      </p:sp>
      <p:graphicFrame>
        <p:nvGraphicFramePr>
          <p:cNvPr id="4" name="Diagram 3">
            <a:extLst>
              <a:ext uri="{FF2B5EF4-FFF2-40B4-BE49-F238E27FC236}">
                <a16:creationId xmlns:a16="http://schemas.microsoft.com/office/drawing/2014/main" id="{D7C25AB1-B64A-4629-BEB4-2F9D3889AD74}"/>
              </a:ext>
            </a:extLst>
          </p:cNvPr>
          <p:cNvGraphicFramePr/>
          <p:nvPr>
            <p:extLst>
              <p:ext uri="{D42A27DB-BD31-4B8C-83A1-F6EECF244321}">
                <p14:modId xmlns:p14="http://schemas.microsoft.com/office/powerpoint/2010/main" val="2359453888"/>
              </p:ext>
            </p:extLst>
          </p:nvPr>
        </p:nvGraphicFramePr>
        <p:xfrm>
          <a:off x="136124" y="381000"/>
          <a:ext cx="11919752" cy="6391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248F87C-2648-4821-BBB2-A4C2482677B0}"/>
              </a:ext>
            </a:extLst>
          </p:cNvPr>
          <p:cNvSpPr txBox="1"/>
          <p:nvPr/>
        </p:nvSpPr>
        <p:spPr>
          <a:xfrm>
            <a:off x="2385170" y="1981200"/>
            <a:ext cx="2166152" cy="830997"/>
          </a:xfrm>
          <a:prstGeom prst="rect">
            <a:avLst/>
          </a:prstGeom>
          <a:noFill/>
        </p:spPr>
        <p:txBody>
          <a:bodyPr wrap="square" rtlCol="0">
            <a:spAutoFit/>
          </a:bodyPr>
          <a:lstStyle/>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Padmasana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Sidhasana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Swastikasana</a:t>
            </a:r>
            <a:endParaRPr lang="en-IN" sz="1600" b="1" i="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C9BD86-9F56-4D00-9CDD-602D61959BC1}"/>
              </a:ext>
            </a:extLst>
          </p:cNvPr>
          <p:cNvSpPr txBox="1"/>
          <p:nvPr/>
        </p:nvSpPr>
        <p:spPr>
          <a:xfrm>
            <a:off x="6127601" y="1981199"/>
            <a:ext cx="2166152" cy="830997"/>
          </a:xfrm>
          <a:prstGeom prst="rect">
            <a:avLst/>
          </a:prstGeom>
          <a:noFill/>
        </p:spPr>
        <p:txBody>
          <a:bodyPr wrap="square" rtlCol="0">
            <a:spAutoFit/>
          </a:bodyPr>
          <a:lstStyle/>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Shashankasana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Shavasana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Makarasana</a:t>
            </a:r>
            <a:r>
              <a:rPr lang="en-IN" sz="1600" b="1" i="1" dirty="0">
                <a:latin typeface="Cambria" panose="02040503050406030204" pitchFamily="18" charset="0"/>
                <a:ea typeface="Cambria" panose="02040503050406030204" pitchFamily="18" charset="0"/>
              </a:rPr>
              <a:t> </a:t>
            </a:r>
          </a:p>
        </p:txBody>
      </p:sp>
      <p:sp>
        <p:nvSpPr>
          <p:cNvPr id="9" name="TextBox 8">
            <a:extLst>
              <a:ext uri="{FF2B5EF4-FFF2-40B4-BE49-F238E27FC236}">
                <a16:creationId xmlns:a16="http://schemas.microsoft.com/office/drawing/2014/main" id="{0D26C46F-B01A-4B26-A306-B8EB3E4485DD}"/>
              </a:ext>
            </a:extLst>
          </p:cNvPr>
          <p:cNvSpPr txBox="1"/>
          <p:nvPr/>
        </p:nvSpPr>
        <p:spPr>
          <a:xfrm>
            <a:off x="9870032" y="1987395"/>
            <a:ext cx="2166152" cy="830997"/>
          </a:xfrm>
          <a:prstGeom prst="rect">
            <a:avLst/>
          </a:prstGeom>
          <a:noFill/>
        </p:spPr>
        <p:txBody>
          <a:bodyPr wrap="square" rtlCol="0">
            <a:spAutoFit/>
          </a:bodyPr>
          <a:lstStyle/>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Sirsasana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Sarvangasana</a:t>
            </a:r>
            <a:endParaRPr lang="en-IN" sz="1600" b="1" i="1" dirty="0">
              <a:latin typeface="Cambria" panose="02040503050406030204" pitchFamily="18" charset="0"/>
              <a:ea typeface="Cambria" panose="02040503050406030204" pitchFamily="18" charset="0"/>
            </a:endParaRPr>
          </a:p>
          <a:p>
            <a:pPr marL="228594" indent="-228594">
              <a:buFont typeface="Wingdings" panose="05000000000000000000" pitchFamily="2" charset="2"/>
              <a:buChar char="ü"/>
            </a:pPr>
            <a:r>
              <a:rPr lang="en-IN" sz="1600" b="1" i="1" dirty="0" err="1">
                <a:latin typeface="Cambria" panose="02040503050406030204" pitchFamily="18" charset="0"/>
                <a:ea typeface="Cambria" panose="02040503050406030204" pitchFamily="18" charset="0"/>
              </a:rPr>
              <a:t>Matsyasana</a:t>
            </a:r>
            <a:endParaRPr lang="en-IN" sz="1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613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99343" y="-11987"/>
            <a:ext cx="7990114" cy="1046410"/>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HYPERTENSION CAN BE PREVENTED AS WELL AS CURED BY</a:t>
            </a:r>
            <a:endParaRPr lang="en-IN" sz="2800" b="1" dirty="0">
              <a:solidFill>
                <a:srgbClr val="FF0000"/>
              </a:solidFill>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E8AD550E-FFDE-4A1A-8CC8-A71EB9A95649}"/>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graphicFrame>
        <p:nvGraphicFramePr>
          <p:cNvPr id="6" name="Diagram 5">
            <a:extLst>
              <a:ext uri="{FF2B5EF4-FFF2-40B4-BE49-F238E27FC236}">
                <a16:creationId xmlns:a16="http://schemas.microsoft.com/office/drawing/2014/main" id="{A82A3172-C607-48EE-A465-5FCD331974ED}"/>
              </a:ext>
            </a:extLst>
          </p:cNvPr>
          <p:cNvGraphicFramePr/>
          <p:nvPr>
            <p:extLst>
              <p:ext uri="{D42A27DB-BD31-4B8C-83A1-F6EECF244321}">
                <p14:modId xmlns:p14="http://schemas.microsoft.com/office/powerpoint/2010/main" val="2813972177"/>
              </p:ext>
            </p:extLst>
          </p:nvPr>
        </p:nvGraphicFramePr>
        <p:xfrm>
          <a:off x="1397000" y="569211"/>
          <a:ext cx="9398000" cy="5719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1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842294" y="0"/>
            <a:ext cx="6507411"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TADASANA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508956" y="1890117"/>
            <a:ext cx="340963" cy="3046988"/>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TADASANA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0" y="6341725"/>
            <a:ext cx="2533816" cy="461665"/>
          </a:xfrm>
          <a:prstGeom prst="rect">
            <a:avLst/>
          </a:prstGeom>
          <a:noFill/>
        </p:spPr>
        <p:txBody>
          <a:bodyPr wrap="square">
            <a:spAutoFit/>
          </a:bodyPr>
          <a:lstStyle/>
          <a:p>
            <a:r>
              <a:rPr lang="en-IN" sz="2400" b="1" dirty="0">
                <a:latin typeface="Calibri" panose="020F0502020204030204" pitchFamily="34" charset="0"/>
                <a:cs typeface="Calibri" panose="020F0502020204030204" pitchFamily="34" charset="0"/>
              </a:rPr>
              <a:t>MOUNTAIN POSE</a:t>
            </a:r>
          </a:p>
        </p:txBody>
      </p:sp>
      <p:pic>
        <p:nvPicPr>
          <p:cNvPr id="6" name="Google Shape;63;p14">
            <a:extLst>
              <a:ext uri="{FF2B5EF4-FFF2-40B4-BE49-F238E27FC236}">
                <a16:creationId xmlns:a16="http://schemas.microsoft.com/office/drawing/2014/main" id="{0C5BB757-7441-4551-A2E3-4DB71BF392DB}"/>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6883194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607315" y="15411"/>
            <a:ext cx="6977370"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ARDHA CHAKRASANA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561965" y="597455"/>
            <a:ext cx="340963" cy="5632311"/>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ARDHA CHAKRASANA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0" y="6341725"/>
            <a:ext cx="3138115" cy="461665"/>
          </a:xfrm>
          <a:prstGeom prst="rect">
            <a:avLst/>
          </a:prstGeom>
          <a:noFill/>
        </p:spPr>
        <p:txBody>
          <a:bodyPr wrap="square">
            <a:spAutoFit/>
          </a:bodyPr>
          <a:lstStyle/>
          <a:p>
            <a:r>
              <a:rPr lang="en-IN" sz="2400" b="1" dirty="0">
                <a:solidFill>
                  <a:srgbClr val="222222"/>
                </a:solidFill>
                <a:latin typeface="Calibri" panose="020F0502020204030204" pitchFamily="34" charset="0"/>
                <a:cs typeface="Calibri" panose="020F0502020204030204" pitchFamily="34" charset="0"/>
              </a:rPr>
              <a:t>HALF WHEEL POSTURE</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AC4BAAC0-0947-4142-90EB-813A65198FC6}"/>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0044648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709475-681F-4677-826E-F47107FB5ED2}"/>
              </a:ext>
            </a:extLst>
          </p:cNvPr>
          <p:cNvPicPr>
            <a:picLocks noChangeAspect="1"/>
          </p:cNvPicPr>
          <p:nvPr/>
        </p:nvPicPr>
        <p:blipFill>
          <a:blip r:embed="rId2"/>
          <a:stretch>
            <a:fillRect/>
          </a:stretch>
        </p:blipFill>
        <p:spPr>
          <a:xfrm>
            <a:off x="1584960" y="614564"/>
            <a:ext cx="9022080" cy="5628872"/>
          </a:xfrm>
          <a:prstGeom prst="ellipse">
            <a:avLst/>
          </a:prstGeom>
          <a:ln>
            <a:noFill/>
          </a:ln>
          <a:effectLst>
            <a:softEdge rad="112500"/>
          </a:effectLst>
        </p:spPr>
      </p:pic>
      <p:pic>
        <p:nvPicPr>
          <p:cNvPr id="4" name="Google Shape;63;p14">
            <a:extLst>
              <a:ext uri="{FF2B5EF4-FFF2-40B4-BE49-F238E27FC236}">
                <a16:creationId xmlns:a16="http://schemas.microsoft.com/office/drawing/2014/main" id="{8C28A97D-694E-4ECF-AD33-0416207F8A2B}"/>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7E672EE3-EEB9-423E-BBFA-1A9752346421}"/>
              </a:ext>
            </a:extLst>
          </p:cNvPr>
          <p:cNvSpPr txBox="1">
            <a:spLocks/>
          </p:cNvSpPr>
          <p:nvPr/>
        </p:nvSpPr>
        <p:spPr>
          <a:xfrm>
            <a:off x="2607315" y="15411"/>
            <a:ext cx="6977370"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ARDHA CHAKRASANA</a:t>
            </a:r>
          </a:p>
        </p:txBody>
      </p:sp>
    </p:spTree>
    <p:extLst>
      <p:ext uri="{BB962C8B-B14F-4D97-AF65-F5344CB8AC3E}">
        <p14:creationId xmlns:p14="http://schemas.microsoft.com/office/powerpoint/2010/main" val="14557641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842294" y="0"/>
            <a:ext cx="6507411"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SAVASANA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508956" y="1890117"/>
            <a:ext cx="340963" cy="3046988"/>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SAVASANA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1" y="6341725"/>
            <a:ext cx="2141551" cy="461665"/>
          </a:xfrm>
          <a:prstGeom prst="rect">
            <a:avLst/>
          </a:prstGeom>
          <a:noFill/>
        </p:spPr>
        <p:txBody>
          <a:bodyPr wrap="square">
            <a:spAutoFit/>
          </a:bodyPr>
          <a:lstStyle/>
          <a:p>
            <a:r>
              <a:rPr lang="en-IN" sz="2400" b="1" dirty="0">
                <a:latin typeface="Calibri" panose="020F0502020204030204" pitchFamily="34" charset="0"/>
                <a:cs typeface="Calibri" panose="020F0502020204030204" pitchFamily="34" charset="0"/>
              </a:rPr>
              <a:t>CORPSE POSE</a:t>
            </a:r>
          </a:p>
        </p:txBody>
      </p:sp>
      <p:pic>
        <p:nvPicPr>
          <p:cNvPr id="6" name="Google Shape;63;p14">
            <a:extLst>
              <a:ext uri="{FF2B5EF4-FFF2-40B4-BE49-F238E27FC236}">
                <a16:creationId xmlns:a16="http://schemas.microsoft.com/office/drawing/2014/main" id="{7DCD82A8-62B3-45C7-B270-1499796B4C89}"/>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6780756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AF44-0CD4-4616-9DE0-E511C736A5CC}"/>
              </a:ext>
            </a:extLst>
          </p:cNvPr>
          <p:cNvSpPr>
            <a:spLocks noGrp="1"/>
          </p:cNvSpPr>
          <p:nvPr>
            <p:ph type="title"/>
          </p:nvPr>
        </p:nvSpPr>
        <p:spPr>
          <a:xfrm>
            <a:off x="5063397" y="30700"/>
            <a:ext cx="2065207" cy="763600"/>
          </a:xfrm>
        </p:spPr>
        <p:txBody>
          <a:bodyPr/>
          <a:lstStyle/>
          <a:p>
            <a:r>
              <a:rPr lang="en-US" sz="3200" dirty="0">
                <a:ln w="11430"/>
                <a:solidFill>
                  <a:srgbClr val="FF0000"/>
                </a:solidFill>
                <a:latin typeface="Calibri" panose="020F0502020204030204" pitchFamily="34" charset="0"/>
                <a:cs typeface="Calibri" panose="020F0502020204030204" pitchFamily="34" charset="0"/>
              </a:rPr>
              <a:t>BACK PAIN</a:t>
            </a:r>
            <a:endParaRPr lang="en-IN" sz="3200" dirty="0">
              <a:solidFill>
                <a:srgbClr val="FF000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6E6F92FE-376C-45C0-8C88-9C9B12082466}"/>
              </a:ext>
            </a:extLst>
          </p:cNvPr>
          <p:cNvSpPr>
            <a:spLocks noGrp="1"/>
          </p:cNvSpPr>
          <p:nvPr>
            <p:ph type="body" idx="1"/>
          </p:nvPr>
        </p:nvSpPr>
        <p:spPr>
          <a:xfrm>
            <a:off x="415601" y="625503"/>
            <a:ext cx="5478967" cy="3318344"/>
          </a:xfrm>
        </p:spPr>
        <p:txBody>
          <a:bodyPr/>
          <a:lstStyle/>
          <a:p>
            <a:pPr>
              <a:buFont typeface="Wingdings" pitchFamily="2" charset="2"/>
              <a:buChar char="q"/>
            </a:pPr>
            <a:r>
              <a:rPr lang="en-US" b="1" dirty="0">
                <a:solidFill>
                  <a:schemeClr val="tx1"/>
                </a:solidFill>
                <a:latin typeface="Calibri" panose="020F0502020204030204" pitchFamily="34" charset="0"/>
                <a:cs typeface="Calibri" panose="020F0502020204030204" pitchFamily="34" charset="0"/>
              </a:rPr>
              <a:t>Pain in the cervical, thoracic or lumbar region.</a:t>
            </a:r>
          </a:p>
          <a:p>
            <a:pPr>
              <a:buFont typeface="Wingdings" pitchFamily="2" charset="2"/>
              <a:buChar char="Ø"/>
            </a:pPr>
            <a:r>
              <a:rPr lang="en-US" b="1" dirty="0">
                <a:solidFill>
                  <a:schemeClr val="tx1"/>
                </a:solidFill>
                <a:latin typeface="Calibri" panose="020F0502020204030204" pitchFamily="34" charset="0"/>
                <a:cs typeface="Calibri" panose="020F0502020204030204" pitchFamily="34" charset="0"/>
              </a:rPr>
              <a:t>Cause Of Back Pain :-</a:t>
            </a:r>
          </a:p>
          <a:p>
            <a:pPr>
              <a:buNone/>
            </a:pPr>
            <a:r>
              <a:rPr lang="en-US" sz="1867" b="1" dirty="0">
                <a:latin typeface="Calibri" panose="020F0502020204030204" pitchFamily="34" charset="0"/>
                <a:cs typeface="Calibri" panose="020F0502020204030204" pitchFamily="34" charset="0"/>
              </a:rPr>
              <a:t>Overweight, lack of physical activity or exercise, excessive smoking, lack of flexibility.</a:t>
            </a:r>
            <a:r>
              <a:rPr lang="en-US" sz="1867" dirty="0">
                <a:latin typeface="Calibri" panose="020F0502020204030204" pitchFamily="34" charset="0"/>
                <a:cs typeface="Calibri" panose="020F0502020204030204" pitchFamily="34" charset="0"/>
              </a:rPr>
              <a:t> </a:t>
            </a:r>
          </a:p>
          <a:p>
            <a:pPr>
              <a:buFont typeface="Wingdings" pitchFamily="2" charset="2"/>
              <a:buChar char="Ø"/>
            </a:pPr>
            <a:r>
              <a:rPr lang="en-US" b="1" dirty="0">
                <a:solidFill>
                  <a:schemeClr val="tx1"/>
                </a:solidFill>
                <a:latin typeface="Calibri" panose="020F0502020204030204" pitchFamily="34" charset="0"/>
                <a:cs typeface="Calibri" panose="020F0502020204030204" pitchFamily="34" charset="0"/>
              </a:rPr>
              <a:t>Symptoms Of Back Pain :-</a:t>
            </a:r>
          </a:p>
          <a:p>
            <a:pPr>
              <a:buNone/>
            </a:pPr>
            <a:r>
              <a:rPr lang="en-US" sz="1867" b="1" dirty="0">
                <a:latin typeface="Calibri" panose="020F0502020204030204" pitchFamily="34" charset="0"/>
                <a:cs typeface="Calibri" panose="020F0502020204030204" pitchFamily="34" charset="0"/>
              </a:rPr>
              <a:t>Not able to do their work smoothly and efficiently, pain, etc.</a:t>
            </a:r>
            <a:endParaRPr lang="en-US" sz="1867" b="1" u="sng"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3103656-34EF-453C-A8FA-E9A73AD2F059}"/>
              </a:ext>
            </a:extLst>
          </p:cNvPr>
          <p:cNvPicPr>
            <a:picLocks noChangeAspect="1"/>
          </p:cNvPicPr>
          <p:nvPr/>
        </p:nvPicPr>
        <p:blipFill>
          <a:blip r:embed="rId2"/>
          <a:stretch>
            <a:fillRect/>
          </a:stretch>
        </p:blipFill>
        <p:spPr>
          <a:xfrm>
            <a:off x="415601" y="3943847"/>
            <a:ext cx="3955993" cy="2700613"/>
          </a:xfrm>
          <a:prstGeom prst="rect">
            <a:avLst/>
          </a:prstGeom>
          <a:ln>
            <a:noFill/>
          </a:ln>
          <a:effectLst>
            <a:softEdge rad="112500"/>
          </a:effectLst>
        </p:spPr>
      </p:pic>
      <p:pic>
        <p:nvPicPr>
          <p:cNvPr id="6" name="Picture 5">
            <a:extLst>
              <a:ext uri="{FF2B5EF4-FFF2-40B4-BE49-F238E27FC236}">
                <a16:creationId xmlns:a16="http://schemas.microsoft.com/office/drawing/2014/main" id="{22E12128-CF58-4BE2-8BB5-F0D3ACCBB6F9}"/>
              </a:ext>
            </a:extLst>
          </p:cNvPr>
          <p:cNvPicPr>
            <a:picLocks noChangeAspect="1"/>
          </p:cNvPicPr>
          <p:nvPr/>
        </p:nvPicPr>
        <p:blipFill>
          <a:blip r:embed="rId3"/>
          <a:stretch>
            <a:fillRect/>
          </a:stretch>
        </p:blipFill>
        <p:spPr>
          <a:xfrm>
            <a:off x="6096001" y="760135"/>
            <a:ext cx="5894567" cy="3681995"/>
          </a:xfrm>
          <a:prstGeom prst="rect">
            <a:avLst/>
          </a:prstGeom>
          <a:ln>
            <a:noFill/>
          </a:ln>
          <a:effectLst>
            <a:softEdge rad="112500"/>
          </a:effectLst>
        </p:spPr>
      </p:pic>
      <p:pic>
        <p:nvPicPr>
          <p:cNvPr id="7" name="Google Shape;63;p14">
            <a:extLst>
              <a:ext uri="{FF2B5EF4-FFF2-40B4-BE49-F238E27FC236}">
                <a16:creationId xmlns:a16="http://schemas.microsoft.com/office/drawing/2014/main" id="{1142EDED-1765-405E-A84D-05DBA090A6A4}"/>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4743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7AF646-4734-4545-AFF0-2BF54D0D2BC3}"/>
              </a:ext>
            </a:extLst>
          </p:cNvPr>
          <p:cNvPicPr>
            <a:picLocks noChangeAspect="1"/>
          </p:cNvPicPr>
          <p:nvPr/>
        </p:nvPicPr>
        <p:blipFill>
          <a:blip r:embed="rId2"/>
          <a:stretch>
            <a:fillRect/>
          </a:stretch>
        </p:blipFill>
        <p:spPr>
          <a:xfrm>
            <a:off x="307776" y="473475"/>
            <a:ext cx="5483424" cy="5911048"/>
          </a:xfrm>
          <a:prstGeom prst="ellipse">
            <a:avLst/>
          </a:prstGeom>
          <a:ln>
            <a:noFill/>
          </a:ln>
          <a:effectLst>
            <a:softEdge rad="112500"/>
          </a:effectLst>
        </p:spPr>
      </p:pic>
      <p:sp>
        <p:nvSpPr>
          <p:cNvPr id="2" name="TextBox 1">
            <a:extLst>
              <a:ext uri="{FF2B5EF4-FFF2-40B4-BE49-F238E27FC236}">
                <a16:creationId xmlns:a16="http://schemas.microsoft.com/office/drawing/2014/main" id="{69C6B448-2CEB-4721-A484-6A42601B2558}"/>
              </a:ext>
            </a:extLst>
          </p:cNvPr>
          <p:cNvSpPr txBox="1"/>
          <p:nvPr/>
        </p:nvSpPr>
        <p:spPr>
          <a:xfrm>
            <a:off x="0" y="124287"/>
            <a:ext cx="615553" cy="6609425"/>
          </a:xfrm>
          <a:prstGeom prst="rect">
            <a:avLst/>
          </a:prstGeom>
          <a:noFill/>
        </p:spPr>
        <p:txBody>
          <a:bodyPr vert="vert270" wrap="square" rtlCol="0">
            <a:spAutoFit/>
          </a:bodyPr>
          <a:lstStyle/>
          <a:p>
            <a:pPr algn="ctr"/>
            <a:r>
              <a:rPr lang="en-IN" sz="2800" b="1" dirty="0">
                <a:solidFill>
                  <a:srgbClr val="FF0000"/>
                </a:solidFill>
                <a:latin typeface="Cambria" panose="02040503050406030204" pitchFamily="18" charset="0"/>
                <a:ea typeface="Cambria" panose="02040503050406030204" pitchFamily="18" charset="0"/>
              </a:rPr>
              <a:t>CLASSIFICATION OF ASANAS</a:t>
            </a:r>
          </a:p>
        </p:txBody>
      </p:sp>
      <p:sp>
        <p:nvSpPr>
          <p:cNvPr id="7" name="TextBox 6">
            <a:extLst>
              <a:ext uri="{FF2B5EF4-FFF2-40B4-BE49-F238E27FC236}">
                <a16:creationId xmlns:a16="http://schemas.microsoft.com/office/drawing/2014/main" id="{4DDDE863-14A4-44D6-BB7F-3C78B307D425}"/>
              </a:ext>
            </a:extLst>
          </p:cNvPr>
          <p:cNvSpPr txBox="1"/>
          <p:nvPr/>
        </p:nvSpPr>
        <p:spPr>
          <a:xfrm>
            <a:off x="2272684" y="1"/>
            <a:ext cx="7646633" cy="523220"/>
          </a:xfrm>
          <a:prstGeom prst="rect">
            <a:avLst/>
          </a:prstGeom>
          <a:noFill/>
        </p:spPr>
        <p:txBody>
          <a:bodyPr wrap="square" rtlCol="0">
            <a:spAutoFit/>
          </a:bodyPr>
          <a:lstStyle/>
          <a:p>
            <a:pPr algn="ctr"/>
            <a:r>
              <a:rPr lang="en-IN" sz="2800" b="1" dirty="0">
                <a:solidFill>
                  <a:srgbClr val="00B050"/>
                </a:solidFill>
                <a:latin typeface="Cambria" panose="02040503050406030204" pitchFamily="18" charset="0"/>
                <a:ea typeface="Cambria" panose="02040503050406030204" pitchFamily="18" charset="0"/>
              </a:rPr>
              <a:t>MEDITATIVE ASANAS</a:t>
            </a:r>
          </a:p>
        </p:txBody>
      </p:sp>
      <p:sp>
        <p:nvSpPr>
          <p:cNvPr id="10" name="TextBox 9">
            <a:extLst>
              <a:ext uri="{FF2B5EF4-FFF2-40B4-BE49-F238E27FC236}">
                <a16:creationId xmlns:a16="http://schemas.microsoft.com/office/drawing/2014/main" id="{6DB06CF7-D1FB-428A-BC23-CFA62E7D6A04}"/>
              </a:ext>
            </a:extLst>
          </p:cNvPr>
          <p:cNvSpPr txBox="1"/>
          <p:nvPr/>
        </p:nvSpPr>
        <p:spPr>
          <a:xfrm>
            <a:off x="6096000" y="1905505"/>
            <a:ext cx="6096000" cy="3046988"/>
          </a:xfrm>
          <a:prstGeom prst="rect">
            <a:avLst/>
          </a:prstGeom>
          <a:noFill/>
        </p:spPr>
        <p:txBody>
          <a:bodyPr wrap="square" rtlCol="0">
            <a:spAutoFit/>
          </a:bodyPr>
          <a:lstStyle/>
          <a:p>
            <a:pPr marL="380990" indent="-380990">
              <a:buFont typeface="Wingdings" panose="05000000000000000000" pitchFamily="2" charset="2"/>
              <a:buChar char="ü"/>
            </a:pPr>
            <a:r>
              <a:rPr lang="en-IN" sz="2400" dirty="0" err="1">
                <a:latin typeface="Cambria" panose="02040503050406030204" pitchFamily="18" charset="0"/>
                <a:ea typeface="Cambria" panose="02040503050406030204" pitchFamily="18" charset="0"/>
                <a:cs typeface="Calibri" panose="020F0502020204030204" pitchFamily="34" charset="0"/>
              </a:rPr>
              <a:t>Padmasana</a:t>
            </a:r>
            <a:r>
              <a:rPr lang="en-IN" sz="2400" dirty="0">
                <a:latin typeface="Cambria" panose="02040503050406030204" pitchFamily="18" charset="0"/>
                <a:ea typeface="Cambria" panose="02040503050406030204" pitchFamily="18" charset="0"/>
                <a:cs typeface="Calibri" panose="020F0502020204030204" pitchFamily="34" charset="0"/>
              </a:rPr>
              <a:t>, </a:t>
            </a:r>
            <a:r>
              <a:rPr lang="en-IN" sz="2400" dirty="0" err="1">
                <a:latin typeface="Cambria" panose="02040503050406030204" pitchFamily="18" charset="0"/>
                <a:ea typeface="Cambria" panose="02040503050406030204" pitchFamily="18" charset="0"/>
                <a:cs typeface="Calibri" panose="020F0502020204030204" pitchFamily="34" charset="0"/>
              </a:rPr>
              <a:t>Sidhasana</a:t>
            </a:r>
            <a:r>
              <a:rPr lang="en-IN" sz="2400" dirty="0">
                <a:latin typeface="Cambria" panose="02040503050406030204" pitchFamily="18" charset="0"/>
                <a:ea typeface="Cambria" panose="02040503050406030204" pitchFamily="18" charset="0"/>
                <a:cs typeface="Calibri" panose="020F0502020204030204" pitchFamily="34" charset="0"/>
              </a:rPr>
              <a:t>, and </a:t>
            </a:r>
            <a:r>
              <a:rPr lang="en-IN" sz="2400" dirty="0" err="1">
                <a:latin typeface="Cambria" panose="02040503050406030204" pitchFamily="18" charset="0"/>
                <a:ea typeface="Cambria" panose="02040503050406030204" pitchFamily="18" charset="0"/>
                <a:cs typeface="Calibri" panose="020F0502020204030204" pitchFamily="34" charset="0"/>
              </a:rPr>
              <a:t>Samasana</a:t>
            </a:r>
            <a:r>
              <a:rPr lang="en-IN" sz="2400" dirty="0">
                <a:latin typeface="Cambria" panose="02040503050406030204" pitchFamily="18" charset="0"/>
                <a:ea typeface="Cambria" panose="02040503050406030204" pitchFamily="18" charset="0"/>
                <a:cs typeface="Calibri" panose="020F0502020204030204" pitchFamily="34" charset="0"/>
              </a:rPr>
              <a:t> are the main asanas of meditative asanas.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By practising these asanas, the meditation power of an individual is enhanced.</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Meditation is done by remaining constant in these asanas.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It is more beneficial to perform such asanas in complete peaceful environment.</a:t>
            </a:r>
          </a:p>
        </p:txBody>
      </p:sp>
    </p:spTree>
    <p:extLst>
      <p:ext uri="{BB962C8B-B14F-4D97-AF65-F5344CB8AC3E}">
        <p14:creationId xmlns:p14="http://schemas.microsoft.com/office/powerpoint/2010/main" val="248412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DDE863-14A4-44D6-BB7F-3C78B307D425}"/>
              </a:ext>
            </a:extLst>
          </p:cNvPr>
          <p:cNvSpPr txBox="1"/>
          <p:nvPr/>
        </p:nvSpPr>
        <p:spPr>
          <a:xfrm>
            <a:off x="2426978" y="-5774"/>
            <a:ext cx="7338043" cy="523220"/>
          </a:xfrm>
          <a:prstGeom prst="rect">
            <a:avLst/>
          </a:prstGeom>
          <a:noFill/>
        </p:spPr>
        <p:txBody>
          <a:bodyPr wrap="square" rtlCol="0">
            <a:spAutoFit/>
          </a:bodyPr>
          <a:lstStyle/>
          <a:p>
            <a:pPr algn="ctr"/>
            <a:r>
              <a:rPr lang="en-IN" sz="2800" b="1" dirty="0">
                <a:solidFill>
                  <a:srgbClr val="00B050"/>
                </a:solidFill>
                <a:latin typeface="Cambria" panose="02040503050406030204" pitchFamily="18" charset="0"/>
                <a:ea typeface="Cambria" panose="02040503050406030204" pitchFamily="18" charset="0"/>
              </a:rPr>
              <a:t>RELAXATIVE ASANAS</a:t>
            </a:r>
          </a:p>
        </p:txBody>
      </p:sp>
      <p:pic>
        <p:nvPicPr>
          <p:cNvPr id="4" name="Picture 3">
            <a:extLst>
              <a:ext uri="{FF2B5EF4-FFF2-40B4-BE49-F238E27FC236}">
                <a16:creationId xmlns:a16="http://schemas.microsoft.com/office/drawing/2014/main" id="{32EB8E9F-CC6C-4908-B4ED-92321845510C}"/>
              </a:ext>
            </a:extLst>
          </p:cNvPr>
          <p:cNvPicPr>
            <a:picLocks noChangeAspect="1"/>
          </p:cNvPicPr>
          <p:nvPr/>
        </p:nvPicPr>
        <p:blipFill rotWithShape="1">
          <a:blip r:embed="rId2"/>
          <a:srcRect t="36817" b="23193"/>
          <a:stretch/>
        </p:blipFill>
        <p:spPr>
          <a:xfrm>
            <a:off x="2844800" y="917497"/>
            <a:ext cx="6502400" cy="2311479"/>
          </a:xfrm>
          <a:prstGeom prst="ellipse">
            <a:avLst/>
          </a:prstGeom>
          <a:ln w="190500" cap="rnd">
            <a:noFill/>
            <a:prstDash val="solid"/>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pic>
      <p:sp>
        <p:nvSpPr>
          <p:cNvPr id="5" name="TextBox 4">
            <a:extLst>
              <a:ext uri="{FF2B5EF4-FFF2-40B4-BE49-F238E27FC236}">
                <a16:creationId xmlns:a16="http://schemas.microsoft.com/office/drawing/2014/main" id="{E068B0CA-4417-4FB6-B3A0-5425290D38EE}"/>
              </a:ext>
            </a:extLst>
          </p:cNvPr>
          <p:cNvSpPr txBox="1"/>
          <p:nvPr/>
        </p:nvSpPr>
        <p:spPr>
          <a:xfrm>
            <a:off x="1314340" y="3629025"/>
            <a:ext cx="9563317" cy="1569660"/>
          </a:xfrm>
          <a:prstGeom prst="rect">
            <a:avLst/>
          </a:prstGeom>
          <a:noFill/>
        </p:spPr>
        <p:txBody>
          <a:bodyPr wrap="square" rtlCol="0">
            <a:spAutoFit/>
          </a:bodyPr>
          <a:lstStyle/>
          <a:p>
            <a:pPr marL="380990" indent="-380990">
              <a:buFont typeface="Wingdings" panose="05000000000000000000" pitchFamily="2" charset="2"/>
              <a:buChar char="ü"/>
            </a:pPr>
            <a:r>
              <a:rPr lang="en-IN" sz="2400" dirty="0" err="1">
                <a:latin typeface="Cambria" panose="02040503050406030204" pitchFamily="18" charset="0"/>
                <a:ea typeface="Cambria" panose="02040503050406030204" pitchFamily="18" charset="0"/>
                <a:cs typeface="Calibri" panose="020F0502020204030204" pitchFamily="34" charset="0"/>
              </a:rPr>
              <a:t>Shavasana</a:t>
            </a:r>
            <a:r>
              <a:rPr lang="en-IN" sz="2400" dirty="0">
                <a:latin typeface="Cambria" panose="02040503050406030204" pitchFamily="18" charset="0"/>
                <a:ea typeface="Cambria" panose="02040503050406030204" pitchFamily="18" charset="0"/>
                <a:cs typeface="Calibri" panose="020F0502020204030204" pitchFamily="34" charset="0"/>
              </a:rPr>
              <a:t>, and </a:t>
            </a:r>
            <a:r>
              <a:rPr lang="en-IN" sz="2400" dirty="0" err="1">
                <a:latin typeface="Cambria" panose="02040503050406030204" pitchFamily="18" charset="0"/>
                <a:ea typeface="Cambria" panose="02040503050406030204" pitchFamily="18" charset="0"/>
                <a:cs typeface="Calibri" panose="020F0502020204030204" pitchFamily="34" charset="0"/>
              </a:rPr>
              <a:t>Makarasana</a:t>
            </a:r>
            <a:r>
              <a:rPr lang="en-IN" sz="2400" dirty="0">
                <a:latin typeface="Cambria" panose="02040503050406030204" pitchFamily="18" charset="0"/>
                <a:ea typeface="Cambria" panose="02040503050406030204" pitchFamily="18" charset="0"/>
                <a:cs typeface="Calibri" panose="020F0502020204030204" pitchFamily="34" charset="0"/>
              </a:rPr>
              <a:t> are the main asanas of </a:t>
            </a:r>
            <a:r>
              <a:rPr lang="en-IN" sz="2400" dirty="0" err="1">
                <a:latin typeface="Cambria" panose="02040503050406030204" pitchFamily="18" charset="0"/>
                <a:ea typeface="Cambria" panose="02040503050406030204" pitchFamily="18" charset="0"/>
                <a:cs typeface="Calibri" panose="020F0502020204030204" pitchFamily="34" charset="0"/>
              </a:rPr>
              <a:t>relaxative</a:t>
            </a:r>
            <a:r>
              <a:rPr lang="en-IN" sz="2400" dirty="0">
                <a:latin typeface="Cambria" panose="02040503050406030204" pitchFamily="18" charset="0"/>
                <a:ea typeface="Cambria" panose="02040503050406030204" pitchFamily="18" charset="0"/>
                <a:cs typeface="Calibri" panose="020F0502020204030204" pitchFamily="34" charset="0"/>
              </a:rPr>
              <a:t> asanas.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The practice of these asanas removes fatigue and relaxes an individual physically and mentally.</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An individual gets complete relaxation after performing such asanas.</a:t>
            </a:r>
          </a:p>
        </p:txBody>
      </p:sp>
      <p:sp>
        <p:nvSpPr>
          <p:cNvPr id="9" name="TextBox 8">
            <a:extLst>
              <a:ext uri="{FF2B5EF4-FFF2-40B4-BE49-F238E27FC236}">
                <a16:creationId xmlns:a16="http://schemas.microsoft.com/office/drawing/2014/main" id="{8FBEF1D7-C226-44D7-80D7-10E784ACDD2B}"/>
              </a:ext>
            </a:extLst>
          </p:cNvPr>
          <p:cNvSpPr txBox="1"/>
          <p:nvPr/>
        </p:nvSpPr>
        <p:spPr>
          <a:xfrm>
            <a:off x="0" y="124287"/>
            <a:ext cx="615553" cy="6609425"/>
          </a:xfrm>
          <a:prstGeom prst="rect">
            <a:avLst/>
          </a:prstGeom>
          <a:noFill/>
        </p:spPr>
        <p:txBody>
          <a:bodyPr vert="vert270" wrap="square" rtlCol="0">
            <a:spAutoFit/>
          </a:bodyPr>
          <a:lstStyle/>
          <a:p>
            <a:pPr algn="ctr"/>
            <a:r>
              <a:rPr lang="en-IN" sz="2800" b="1" dirty="0">
                <a:solidFill>
                  <a:srgbClr val="FF0000"/>
                </a:solidFill>
                <a:latin typeface="Cambria" panose="02040503050406030204" pitchFamily="18" charset="0"/>
                <a:ea typeface="Cambria" panose="02040503050406030204" pitchFamily="18" charset="0"/>
              </a:rPr>
              <a:t>CLASSIFICATION OF ASANAS</a:t>
            </a:r>
          </a:p>
        </p:txBody>
      </p:sp>
    </p:spTree>
    <p:extLst>
      <p:ext uri="{BB962C8B-B14F-4D97-AF65-F5344CB8AC3E}">
        <p14:creationId xmlns:p14="http://schemas.microsoft.com/office/powerpoint/2010/main" val="385577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C6900-4ED3-4F2E-AE47-0CDCBC5370FD}"/>
              </a:ext>
            </a:extLst>
          </p:cNvPr>
          <p:cNvPicPr>
            <a:picLocks noChangeAspect="1"/>
          </p:cNvPicPr>
          <p:nvPr/>
        </p:nvPicPr>
        <p:blipFill>
          <a:blip r:embed="rId2"/>
          <a:stretch>
            <a:fillRect/>
          </a:stretch>
        </p:blipFill>
        <p:spPr>
          <a:xfrm>
            <a:off x="165199" y="486005"/>
            <a:ext cx="6132733" cy="5885987"/>
          </a:xfrm>
          <a:prstGeom prst="ellipse">
            <a:avLst/>
          </a:prstGeom>
          <a:ln w="190500" cap="rnd">
            <a:noFill/>
            <a:prstDash val="solid"/>
          </a:ln>
          <a:effectLst>
            <a:glow rad="139700">
              <a:schemeClr val="accent5">
                <a:satMod val="175000"/>
                <a:alpha val="40000"/>
              </a:schemeClr>
            </a:glow>
            <a:outerShdw blurRad="50800" dist="38100" dir="13500000" algn="br" rotWithShape="0">
              <a:prstClr val="black">
                <a:alpha val="40000"/>
              </a:prstClr>
            </a:outerShdw>
          </a:effectLst>
          <a:scene3d>
            <a:camera prst="perspectiveFront" fov="3300000">
              <a:rot lat="486000" lon="19530000" rev="174000"/>
            </a:camera>
            <a:lightRig rig="harsh" dir="t">
              <a:rot lat="0" lon="0" rev="3000000"/>
            </a:lightRig>
          </a:scene3d>
          <a:sp3d extrusionH="254000" contourW="19050">
            <a:bevelT w="82550" h="44450" prst="hardEdge"/>
            <a:bevelB w="82550" h="44450" prst="angle"/>
            <a:contourClr>
              <a:srgbClr val="FFFFFF"/>
            </a:contourClr>
          </a:sp3d>
        </p:spPr>
      </p:pic>
      <p:sp>
        <p:nvSpPr>
          <p:cNvPr id="7" name="TextBox 6">
            <a:extLst>
              <a:ext uri="{FF2B5EF4-FFF2-40B4-BE49-F238E27FC236}">
                <a16:creationId xmlns:a16="http://schemas.microsoft.com/office/drawing/2014/main" id="{4DDDE863-14A4-44D6-BB7F-3C78B307D425}"/>
              </a:ext>
            </a:extLst>
          </p:cNvPr>
          <p:cNvSpPr txBox="1"/>
          <p:nvPr/>
        </p:nvSpPr>
        <p:spPr>
          <a:xfrm>
            <a:off x="1285283" y="0"/>
            <a:ext cx="9621433" cy="523220"/>
          </a:xfrm>
          <a:prstGeom prst="rect">
            <a:avLst/>
          </a:prstGeom>
          <a:noFill/>
        </p:spPr>
        <p:txBody>
          <a:bodyPr wrap="square" rtlCol="0">
            <a:spAutoFit/>
          </a:bodyPr>
          <a:lstStyle/>
          <a:p>
            <a:pPr algn="ctr"/>
            <a:r>
              <a:rPr lang="en-IN" sz="2800" b="1" dirty="0">
                <a:solidFill>
                  <a:srgbClr val="00B050"/>
                </a:solidFill>
                <a:latin typeface="Cambria" panose="02040503050406030204" pitchFamily="18" charset="0"/>
                <a:ea typeface="Cambria" panose="02040503050406030204" pitchFamily="18" charset="0"/>
              </a:rPr>
              <a:t>CULTURAL OR CORRECTIVE ASANAS</a:t>
            </a:r>
          </a:p>
        </p:txBody>
      </p:sp>
      <p:sp>
        <p:nvSpPr>
          <p:cNvPr id="4" name="TextBox 3">
            <a:extLst>
              <a:ext uri="{FF2B5EF4-FFF2-40B4-BE49-F238E27FC236}">
                <a16:creationId xmlns:a16="http://schemas.microsoft.com/office/drawing/2014/main" id="{4BA30C9B-3219-4708-9805-A12C4A6EE5CE}"/>
              </a:ext>
            </a:extLst>
          </p:cNvPr>
          <p:cNvSpPr txBox="1"/>
          <p:nvPr/>
        </p:nvSpPr>
        <p:spPr>
          <a:xfrm>
            <a:off x="6059267" y="2459502"/>
            <a:ext cx="6132733" cy="1938992"/>
          </a:xfrm>
          <a:prstGeom prst="rect">
            <a:avLst/>
          </a:prstGeom>
          <a:noFill/>
        </p:spPr>
        <p:txBody>
          <a:bodyPr wrap="square" rtlCol="0">
            <a:spAutoFit/>
          </a:bodyPr>
          <a:lstStyle/>
          <a:p>
            <a:pPr marL="380990" indent="-380990">
              <a:buFont typeface="Wingdings" panose="05000000000000000000" pitchFamily="2" charset="2"/>
              <a:buChar char="ü"/>
            </a:pPr>
            <a:r>
              <a:rPr lang="en-US" sz="2400" dirty="0" err="1">
                <a:latin typeface="Cambria" panose="02040503050406030204" pitchFamily="18" charset="0"/>
                <a:ea typeface="Cambria" panose="02040503050406030204" pitchFamily="18" charset="0"/>
                <a:cs typeface="Calibri" panose="020F0502020204030204" pitchFamily="34" charset="0"/>
              </a:rPr>
              <a:t>Shirsasana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Sarvangasana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Matsyasana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Halasana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Bhujangasana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Shalabhasana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Dhanurasana</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err="1">
                <a:latin typeface="Cambria" panose="02040503050406030204" pitchFamily="18" charset="0"/>
                <a:ea typeface="Cambria" panose="02040503050406030204" pitchFamily="18" charset="0"/>
                <a:cs typeface="Calibri" panose="020F0502020204030204" pitchFamily="34" charset="0"/>
              </a:rPr>
              <a:t>Chakrasana</a:t>
            </a:r>
            <a:r>
              <a:rPr lang="en-US" sz="2400" dirty="0">
                <a:latin typeface="Cambria" panose="02040503050406030204" pitchFamily="18" charset="0"/>
                <a:ea typeface="Cambria" panose="02040503050406030204" pitchFamily="18" charset="0"/>
                <a:cs typeface="Calibri" panose="020F0502020204030204" pitchFamily="34" charset="0"/>
              </a:rPr>
              <a:t>, etc.</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These type of asanas regulate and systematics different activities of the body.</a:t>
            </a:r>
          </a:p>
        </p:txBody>
      </p:sp>
      <p:sp>
        <p:nvSpPr>
          <p:cNvPr id="9" name="TextBox 8">
            <a:extLst>
              <a:ext uri="{FF2B5EF4-FFF2-40B4-BE49-F238E27FC236}">
                <a16:creationId xmlns:a16="http://schemas.microsoft.com/office/drawing/2014/main" id="{9A3E988A-ABD9-444A-8E47-891CD33A641F}"/>
              </a:ext>
            </a:extLst>
          </p:cNvPr>
          <p:cNvSpPr txBox="1"/>
          <p:nvPr/>
        </p:nvSpPr>
        <p:spPr>
          <a:xfrm>
            <a:off x="0" y="124287"/>
            <a:ext cx="615553" cy="6609425"/>
          </a:xfrm>
          <a:prstGeom prst="rect">
            <a:avLst/>
          </a:prstGeom>
          <a:noFill/>
        </p:spPr>
        <p:txBody>
          <a:bodyPr vert="vert270" wrap="square" rtlCol="0">
            <a:spAutoFit/>
          </a:bodyPr>
          <a:lstStyle/>
          <a:p>
            <a:pPr algn="ctr"/>
            <a:r>
              <a:rPr lang="en-IN" sz="2800" b="1" dirty="0">
                <a:solidFill>
                  <a:srgbClr val="FF0000"/>
                </a:solidFill>
                <a:latin typeface="Cambria" panose="02040503050406030204" pitchFamily="18" charset="0"/>
                <a:ea typeface="Cambria" panose="02040503050406030204" pitchFamily="18" charset="0"/>
              </a:rPr>
              <a:t>CLASSIFICATION OF ASANAS</a:t>
            </a:r>
          </a:p>
        </p:txBody>
      </p:sp>
    </p:spTree>
    <p:extLst>
      <p:ext uri="{BB962C8B-B14F-4D97-AF65-F5344CB8AC3E}">
        <p14:creationId xmlns:p14="http://schemas.microsoft.com/office/powerpoint/2010/main" val="144697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ADD8F66-F417-4A5E-8799-A8F7CF9748D7}"/>
              </a:ext>
            </a:extLst>
          </p:cNvPr>
          <p:cNvGraphicFramePr/>
          <p:nvPr>
            <p:extLst>
              <p:ext uri="{D42A27DB-BD31-4B8C-83A1-F6EECF244321}">
                <p14:modId xmlns:p14="http://schemas.microsoft.com/office/powerpoint/2010/main" val="1722256136"/>
              </p:ext>
            </p:extLst>
          </p:nvPr>
        </p:nvGraphicFramePr>
        <p:xfrm>
          <a:off x="457200" y="109199"/>
          <a:ext cx="8758003" cy="6487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9851683-9C5E-4867-82AC-6D2CF5482BF2}"/>
              </a:ext>
            </a:extLst>
          </p:cNvPr>
          <p:cNvSpPr txBox="1"/>
          <p:nvPr/>
        </p:nvSpPr>
        <p:spPr>
          <a:xfrm>
            <a:off x="0" y="0"/>
            <a:ext cx="677108" cy="6858000"/>
          </a:xfrm>
          <a:prstGeom prst="rect">
            <a:avLst/>
          </a:prstGeom>
          <a:noFill/>
        </p:spPr>
        <p:txBody>
          <a:bodyPr vert="vert270" wrap="square" rtlCol="0">
            <a:spAutoFit/>
          </a:bodyPr>
          <a:lstStyle/>
          <a:p>
            <a:pPr algn="ct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THE VARIOUS TYPES OF ASANAS, ON THE BASIS OF EFFECTS ON VARIOUS ORGANS OF BODY</a:t>
            </a:r>
          </a:p>
        </p:txBody>
      </p:sp>
      <p:sp>
        <p:nvSpPr>
          <p:cNvPr id="5" name="Speech Bubble: Rectangle with Corners Rounded 4">
            <a:extLst>
              <a:ext uri="{FF2B5EF4-FFF2-40B4-BE49-F238E27FC236}">
                <a16:creationId xmlns:a16="http://schemas.microsoft.com/office/drawing/2014/main" id="{505C2133-9F29-460B-BCAC-BE414F1FD6F8}"/>
              </a:ext>
            </a:extLst>
          </p:cNvPr>
          <p:cNvSpPr/>
          <p:nvPr/>
        </p:nvSpPr>
        <p:spPr>
          <a:xfrm>
            <a:off x="9549079" y="1477572"/>
            <a:ext cx="2383129" cy="1259173"/>
          </a:xfrm>
          <a:prstGeom prst="wedgeRoundRectCallout">
            <a:avLst>
              <a:gd name="adj1" fmla="val -107452"/>
              <a:gd name="adj2" fmla="val -34583"/>
              <a:gd name="adj3" fmla="val 16667"/>
            </a:avLst>
          </a:prstGeom>
          <a:effectLst>
            <a:glow rad="101600">
              <a:schemeClr val="accent5">
                <a:satMod val="175000"/>
                <a:alpha val="40000"/>
              </a:schemeClr>
            </a:glow>
          </a:effectLst>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b="1" dirty="0">
                <a:solidFill>
                  <a:srgbClr val="FF0000"/>
                </a:solidFill>
                <a:latin typeface="Algerian" panose="04020705040A02060702" pitchFamily="82" charset="0"/>
              </a:rPr>
              <a:t>PADMASANA,</a:t>
            </a:r>
          </a:p>
          <a:p>
            <a:pPr algn="ctr"/>
            <a:r>
              <a:rPr lang="en-IN" b="1" dirty="0">
                <a:solidFill>
                  <a:srgbClr val="FF0000"/>
                </a:solidFill>
                <a:latin typeface="Algerian" panose="04020705040A02060702" pitchFamily="82" charset="0"/>
              </a:rPr>
              <a:t>SIDDHASANA</a:t>
            </a:r>
          </a:p>
        </p:txBody>
      </p:sp>
      <p:sp>
        <p:nvSpPr>
          <p:cNvPr id="7" name="Speech Bubble: Rectangle with Corners Rounded 6">
            <a:extLst>
              <a:ext uri="{FF2B5EF4-FFF2-40B4-BE49-F238E27FC236}">
                <a16:creationId xmlns:a16="http://schemas.microsoft.com/office/drawing/2014/main" id="{74D90B29-2236-4CEE-BECA-286846E50063}"/>
              </a:ext>
            </a:extLst>
          </p:cNvPr>
          <p:cNvSpPr/>
          <p:nvPr/>
        </p:nvSpPr>
        <p:spPr>
          <a:xfrm>
            <a:off x="9525000" y="3352800"/>
            <a:ext cx="2383129" cy="1259173"/>
          </a:xfrm>
          <a:prstGeom prst="wedgeRoundRectCallout">
            <a:avLst>
              <a:gd name="adj1" fmla="val -97832"/>
              <a:gd name="adj2" fmla="val -50612"/>
              <a:gd name="adj3" fmla="val 16667"/>
            </a:avLst>
          </a:prstGeom>
          <a:effectLst>
            <a:glow rad="101600">
              <a:schemeClr val="accent5">
                <a:satMod val="175000"/>
                <a:alpha val="40000"/>
              </a:schemeClr>
            </a:glow>
          </a:effectLst>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b="1" dirty="0">
                <a:solidFill>
                  <a:srgbClr val="FF0000"/>
                </a:solidFill>
                <a:latin typeface="Algerian" panose="04020705040A02060702" pitchFamily="82" charset="0"/>
              </a:rPr>
              <a:t>SHAVASANA,</a:t>
            </a:r>
          </a:p>
          <a:p>
            <a:pPr algn="ctr"/>
            <a:r>
              <a:rPr lang="en-IN" b="1" dirty="0">
                <a:solidFill>
                  <a:srgbClr val="FF0000"/>
                </a:solidFill>
                <a:latin typeface="Algerian" panose="04020705040A02060702" pitchFamily="82" charset="0"/>
              </a:rPr>
              <a:t>MAKARASANA</a:t>
            </a:r>
          </a:p>
        </p:txBody>
      </p:sp>
      <p:sp>
        <p:nvSpPr>
          <p:cNvPr id="8" name="Speech Bubble: Rectangle with Corners Rounded 7">
            <a:extLst>
              <a:ext uri="{FF2B5EF4-FFF2-40B4-BE49-F238E27FC236}">
                <a16:creationId xmlns:a16="http://schemas.microsoft.com/office/drawing/2014/main" id="{B09F6291-1367-4864-AEEC-E8A6A9D5A797}"/>
              </a:ext>
            </a:extLst>
          </p:cNvPr>
          <p:cNvSpPr/>
          <p:nvPr/>
        </p:nvSpPr>
        <p:spPr>
          <a:xfrm>
            <a:off x="9525001" y="5228028"/>
            <a:ext cx="2383129" cy="1259173"/>
          </a:xfrm>
          <a:prstGeom prst="wedgeRoundRectCallout">
            <a:avLst>
              <a:gd name="adj1" fmla="val -111486"/>
              <a:gd name="adj2" fmla="val -52289"/>
              <a:gd name="adj3" fmla="val 16667"/>
            </a:avLst>
          </a:prstGeom>
          <a:effectLst>
            <a:glow rad="101600">
              <a:schemeClr val="accent5">
                <a:satMod val="175000"/>
                <a:alpha val="40000"/>
              </a:schemeClr>
            </a:glow>
          </a:effectLst>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b="1" dirty="0">
                <a:solidFill>
                  <a:srgbClr val="FF0000"/>
                </a:solidFill>
                <a:latin typeface="Algerian" panose="04020705040A02060702" pitchFamily="82" charset="0"/>
              </a:rPr>
              <a:t>BHUJANGASANA,</a:t>
            </a:r>
          </a:p>
          <a:p>
            <a:pPr algn="ctr"/>
            <a:r>
              <a:rPr lang="en-IN" b="1" dirty="0">
                <a:solidFill>
                  <a:srgbClr val="FF0000"/>
                </a:solidFill>
                <a:latin typeface="Algerian" panose="04020705040A02060702" pitchFamily="82" charset="0"/>
              </a:rPr>
              <a:t>USHTRASANA</a:t>
            </a:r>
          </a:p>
        </p:txBody>
      </p:sp>
    </p:spTree>
    <p:extLst>
      <p:ext uri="{BB962C8B-B14F-4D97-AF65-F5344CB8AC3E}">
        <p14:creationId xmlns:p14="http://schemas.microsoft.com/office/powerpoint/2010/main" val="2576586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7426DE-C922-4A7D-8506-DD662AD5CD34}"/>
              </a:ext>
            </a:extLst>
          </p:cNvPr>
          <p:cNvSpPr>
            <a:spLocks noGrp="1"/>
          </p:cNvSpPr>
          <p:nvPr>
            <p:ph type="title"/>
          </p:nvPr>
        </p:nvSpPr>
        <p:spPr>
          <a:xfrm>
            <a:off x="3702570" y="41535"/>
            <a:ext cx="4786859" cy="656336"/>
          </a:xfrm>
        </p:spPr>
        <p:txBody>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TYPES OF ASANAS</a:t>
            </a:r>
            <a:endParaRPr lang="en-IN" sz="2800" b="1" dirty="0">
              <a:latin typeface="Cambria" panose="02040503050406030204" pitchFamily="18" charset="0"/>
              <a:ea typeface="Cambria" panose="02040503050406030204" pitchFamily="18" charset="0"/>
            </a:endParaRPr>
          </a:p>
        </p:txBody>
      </p:sp>
      <p:sp>
        <p:nvSpPr>
          <p:cNvPr id="8" name="Oval Callout 3">
            <a:extLst>
              <a:ext uri="{FF2B5EF4-FFF2-40B4-BE49-F238E27FC236}">
                <a16:creationId xmlns:a16="http://schemas.microsoft.com/office/drawing/2014/main" id="{150C6573-E873-44A6-B7E8-39CCEFC10627}"/>
              </a:ext>
            </a:extLst>
          </p:cNvPr>
          <p:cNvSpPr>
            <a:spLocks noGrp="1"/>
          </p:cNvSpPr>
          <p:nvPr>
            <p:ph type="body" idx="1"/>
          </p:nvPr>
        </p:nvSpPr>
        <p:spPr>
          <a:xfrm>
            <a:off x="299254" y="469460"/>
            <a:ext cx="2128636" cy="1653629"/>
          </a:xfrm>
          <a:prstGeom prst="wedgeEllipseCallout">
            <a:avLst>
              <a:gd name="adj1" fmla="val 127998"/>
              <a:gd name="adj2" fmla="val 25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0" anchor="ctr"/>
          <a:lstStyle/>
          <a:p>
            <a:pPr marL="152396" indent="0" algn="ctr">
              <a:buNone/>
            </a:pPr>
            <a:r>
              <a:rPr lang="en-US" sz="1400" b="1" dirty="0">
                <a:solidFill>
                  <a:schemeClr val="tx1"/>
                </a:solidFill>
                <a:latin typeface="Calibri" panose="020F0502020204030204" pitchFamily="34" charset="0"/>
                <a:cs typeface="Calibri" panose="020F0502020204030204" pitchFamily="34" charset="0"/>
              </a:rPr>
              <a:t>MEDITATIVE</a:t>
            </a:r>
          </a:p>
        </p:txBody>
      </p:sp>
      <p:sp>
        <p:nvSpPr>
          <p:cNvPr id="9" name="Oval Callout 5">
            <a:extLst>
              <a:ext uri="{FF2B5EF4-FFF2-40B4-BE49-F238E27FC236}">
                <a16:creationId xmlns:a16="http://schemas.microsoft.com/office/drawing/2014/main" id="{690333D4-F478-442A-99C8-F93389599546}"/>
              </a:ext>
            </a:extLst>
          </p:cNvPr>
          <p:cNvSpPr/>
          <p:nvPr/>
        </p:nvSpPr>
        <p:spPr>
          <a:xfrm>
            <a:off x="299254" y="2718675"/>
            <a:ext cx="2286292" cy="1653629"/>
          </a:xfrm>
          <a:prstGeom prst="wedgeEllipseCallout">
            <a:avLst>
              <a:gd name="adj1" fmla="val 115847"/>
              <a:gd name="adj2" fmla="val -211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latin typeface="Calibri" panose="020F0502020204030204" pitchFamily="34" charset="0"/>
                <a:cs typeface="Calibri" panose="020F0502020204030204" pitchFamily="34" charset="0"/>
              </a:rPr>
              <a:t>RELAXATIVE</a:t>
            </a:r>
          </a:p>
        </p:txBody>
      </p:sp>
      <p:sp>
        <p:nvSpPr>
          <p:cNvPr id="10" name="Oval Callout 6">
            <a:extLst>
              <a:ext uri="{FF2B5EF4-FFF2-40B4-BE49-F238E27FC236}">
                <a16:creationId xmlns:a16="http://schemas.microsoft.com/office/drawing/2014/main" id="{59F033C9-613E-459C-A273-CF5D4B6A1FD0}"/>
              </a:ext>
            </a:extLst>
          </p:cNvPr>
          <p:cNvSpPr/>
          <p:nvPr/>
        </p:nvSpPr>
        <p:spPr>
          <a:xfrm>
            <a:off x="299254" y="4990592"/>
            <a:ext cx="2286292" cy="1653629"/>
          </a:xfrm>
          <a:prstGeom prst="wedgeEllipseCallout">
            <a:avLst>
              <a:gd name="adj1" fmla="val 116222"/>
              <a:gd name="adj2" fmla="val -89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a:latin typeface="Calibri" panose="020F0502020204030204" pitchFamily="34" charset="0"/>
                <a:cs typeface="Calibri" panose="020F0502020204030204" pitchFamily="34" charset="0"/>
              </a:rPr>
              <a:t>CORRECTIVE</a:t>
            </a:r>
          </a:p>
        </p:txBody>
      </p:sp>
      <p:pic>
        <p:nvPicPr>
          <p:cNvPr id="11" name="Picture 2" descr="C:\Users\Dell\Desktop\maxresdefault.jpg">
            <a:extLst>
              <a:ext uri="{FF2B5EF4-FFF2-40B4-BE49-F238E27FC236}">
                <a16:creationId xmlns:a16="http://schemas.microsoft.com/office/drawing/2014/main" id="{8B549DF7-0165-4713-A399-43AA051D0AF0}"/>
              </a:ext>
            </a:extLst>
          </p:cNvPr>
          <p:cNvPicPr>
            <a:picLocks noChangeAspect="1" noChangeArrowheads="1"/>
          </p:cNvPicPr>
          <p:nvPr/>
        </p:nvPicPr>
        <p:blipFill>
          <a:blip r:embed="rId2" cstate="print"/>
          <a:srcRect/>
          <a:stretch>
            <a:fillRect/>
          </a:stretch>
        </p:blipFill>
        <p:spPr bwMode="auto">
          <a:xfrm>
            <a:off x="4206269" y="713136"/>
            <a:ext cx="3281972" cy="1930400"/>
          </a:xfrm>
          <a:prstGeom prst="rect">
            <a:avLst/>
          </a:prstGeom>
          <a:ln>
            <a:noFill/>
          </a:ln>
          <a:effectLst>
            <a:outerShdw blurRad="292100" dist="139700" dir="2700000" algn="tl" rotWithShape="0">
              <a:srgbClr val="333333">
                <a:alpha val="65000"/>
              </a:srgbClr>
            </a:outerShdw>
          </a:effectLst>
        </p:spPr>
      </p:pic>
      <p:pic>
        <p:nvPicPr>
          <p:cNvPr id="12" name="Picture 3" descr="C:\Users\Dell\Desktop\download.png">
            <a:extLst>
              <a:ext uri="{FF2B5EF4-FFF2-40B4-BE49-F238E27FC236}">
                <a16:creationId xmlns:a16="http://schemas.microsoft.com/office/drawing/2014/main" id="{CD996841-7095-4E05-862C-B0528727E031}"/>
              </a:ext>
            </a:extLst>
          </p:cNvPr>
          <p:cNvPicPr>
            <a:picLocks noChangeAspect="1" noChangeArrowheads="1"/>
          </p:cNvPicPr>
          <p:nvPr/>
        </p:nvPicPr>
        <p:blipFill>
          <a:blip r:embed="rId3" cstate="print"/>
          <a:srcRect/>
          <a:stretch>
            <a:fillRect/>
          </a:stretch>
        </p:blipFill>
        <p:spPr bwMode="auto">
          <a:xfrm>
            <a:off x="4206267" y="2839700"/>
            <a:ext cx="3281972" cy="1930401"/>
          </a:xfrm>
          <a:prstGeom prst="rect">
            <a:avLst/>
          </a:prstGeom>
          <a:ln>
            <a:noFill/>
          </a:ln>
          <a:effectLst>
            <a:outerShdw blurRad="292100" dist="139700" dir="2700000" algn="tl" rotWithShape="0">
              <a:srgbClr val="333333">
                <a:alpha val="65000"/>
              </a:srgbClr>
            </a:outerShdw>
          </a:effectLst>
        </p:spPr>
      </p:pic>
      <p:pic>
        <p:nvPicPr>
          <p:cNvPr id="13" name="Picture 4" descr="C:\Users\Dell\Desktop\unnamed.jpg">
            <a:extLst>
              <a:ext uri="{FF2B5EF4-FFF2-40B4-BE49-F238E27FC236}">
                <a16:creationId xmlns:a16="http://schemas.microsoft.com/office/drawing/2014/main" id="{566A6D45-5057-44D8-9709-2B8C0E548070}"/>
              </a:ext>
            </a:extLst>
          </p:cNvPr>
          <p:cNvPicPr>
            <a:picLocks noChangeAspect="1" noChangeArrowheads="1"/>
          </p:cNvPicPr>
          <p:nvPr/>
        </p:nvPicPr>
        <p:blipFill>
          <a:blip r:embed="rId4" cstate="print"/>
          <a:srcRect/>
          <a:stretch>
            <a:fillRect/>
          </a:stretch>
        </p:blipFill>
        <p:spPr bwMode="auto">
          <a:xfrm>
            <a:off x="4197965" y="4927600"/>
            <a:ext cx="3281972" cy="193040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D8615E0-6FED-4949-8EBA-EFD5510FEACC}"/>
              </a:ext>
            </a:extLst>
          </p:cNvPr>
          <p:cNvSpPr txBox="1"/>
          <p:nvPr/>
        </p:nvSpPr>
        <p:spPr>
          <a:xfrm>
            <a:off x="4678853" y="721234"/>
            <a:ext cx="2336800" cy="461665"/>
          </a:xfrm>
          <a:prstGeom prst="rect">
            <a:avLst/>
          </a:prstGeom>
          <a:noFill/>
        </p:spPr>
        <p:txBody>
          <a:bodyPr wrap="square" rtlCol="0">
            <a:spAutoFit/>
          </a:bodyPr>
          <a:lstStyle/>
          <a:p>
            <a:pPr algn="ctr"/>
            <a:r>
              <a:rPr lang="en-US" sz="2400" b="1" dirty="0">
                <a:solidFill>
                  <a:srgbClr val="FF0000"/>
                </a:solidFill>
              </a:rPr>
              <a:t>PADMASANA</a:t>
            </a:r>
          </a:p>
        </p:txBody>
      </p:sp>
      <p:sp>
        <p:nvSpPr>
          <p:cNvPr id="15" name="TextBox 14">
            <a:extLst>
              <a:ext uri="{FF2B5EF4-FFF2-40B4-BE49-F238E27FC236}">
                <a16:creationId xmlns:a16="http://schemas.microsoft.com/office/drawing/2014/main" id="{6C0D3314-C1F2-4709-B048-82DA96EF46B6}"/>
              </a:ext>
            </a:extLst>
          </p:cNvPr>
          <p:cNvSpPr txBox="1"/>
          <p:nvPr/>
        </p:nvSpPr>
        <p:spPr>
          <a:xfrm>
            <a:off x="4973022" y="2866024"/>
            <a:ext cx="1762982" cy="461665"/>
          </a:xfrm>
          <a:prstGeom prst="rect">
            <a:avLst/>
          </a:prstGeom>
          <a:noFill/>
        </p:spPr>
        <p:txBody>
          <a:bodyPr wrap="none" rtlCol="0">
            <a:spAutoFit/>
          </a:bodyPr>
          <a:lstStyle/>
          <a:p>
            <a:pPr algn="ctr"/>
            <a:r>
              <a:rPr lang="en-US" sz="2400" b="1" dirty="0">
                <a:solidFill>
                  <a:srgbClr val="FF0000"/>
                </a:solidFill>
              </a:rPr>
              <a:t>SHAVASANA</a:t>
            </a:r>
          </a:p>
        </p:txBody>
      </p:sp>
      <p:sp>
        <p:nvSpPr>
          <p:cNvPr id="16" name="TextBox 15">
            <a:extLst>
              <a:ext uri="{FF2B5EF4-FFF2-40B4-BE49-F238E27FC236}">
                <a16:creationId xmlns:a16="http://schemas.microsoft.com/office/drawing/2014/main" id="{0B1F1E6A-87BB-43FF-B07C-A263BD1580B3}"/>
              </a:ext>
            </a:extLst>
          </p:cNvPr>
          <p:cNvSpPr txBox="1"/>
          <p:nvPr/>
        </p:nvSpPr>
        <p:spPr>
          <a:xfrm>
            <a:off x="4710839" y="4958130"/>
            <a:ext cx="2256221" cy="461665"/>
          </a:xfrm>
          <a:prstGeom prst="rect">
            <a:avLst/>
          </a:prstGeom>
          <a:noFill/>
        </p:spPr>
        <p:txBody>
          <a:bodyPr wrap="square" rtlCol="0">
            <a:spAutoFit/>
          </a:bodyPr>
          <a:lstStyle/>
          <a:p>
            <a:r>
              <a:rPr lang="en-US" sz="2400" b="1" dirty="0">
                <a:solidFill>
                  <a:srgbClr val="FF0000"/>
                </a:solidFill>
              </a:rPr>
              <a:t>DHANURASANA</a:t>
            </a:r>
          </a:p>
        </p:txBody>
      </p:sp>
      <p:pic>
        <p:nvPicPr>
          <p:cNvPr id="1026" name="Picture 2" descr="How To Do The Gomukhasana And What Are Its Benefits?">
            <a:extLst>
              <a:ext uri="{FF2B5EF4-FFF2-40B4-BE49-F238E27FC236}">
                <a16:creationId xmlns:a16="http://schemas.microsoft.com/office/drawing/2014/main" id="{7B68FE2C-A575-46A5-BCCA-492BE5C8D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731" y="713136"/>
            <a:ext cx="3281972" cy="193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BA1ADEB-C8CB-4541-80CD-F20A1F31C4DD}"/>
              </a:ext>
            </a:extLst>
          </p:cNvPr>
          <p:cNvPicPr>
            <a:picLocks noChangeAspect="1"/>
          </p:cNvPicPr>
          <p:nvPr/>
        </p:nvPicPr>
        <p:blipFill>
          <a:blip r:embed="rId6"/>
          <a:stretch>
            <a:fillRect/>
          </a:stretch>
        </p:blipFill>
        <p:spPr>
          <a:xfrm>
            <a:off x="7994036" y="2858063"/>
            <a:ext cx="3273667" cy="193040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8D7164C-9693-4C17-8E63-5E99C68492AF}"/>
              </a:ext>
            </a:extLst>
          </p:cNvPr>
          <p:cNvPicPr>
            <a:picLocks noChangeAspect="1"/>
          </p:cNvPicPr>
          <p:nvPr/>
        </p:nvPicPr>
        <p:blipFill rotWithShape="1">
          <a:blip r:embed="rId7"/>
          <a:srcRect t="14984" b="13100"/>
          <a:stretch/>
        </p:blipFill>
        <p:spPr>
          <a:xfrm>
            <a:off x="7985731" y="4990592"/>
            <a:ext cx="3273667" cy="1867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36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animBg="1"/>
      <p:bldP spid="10" grpId="0" animBg="1"/>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E46CA6-548F-418F-8790-15ED15EF02CC}"/>
              </a:ext>
            </a:extLst>
          </p:cNvPr>
          <p:cNvSpPr txBox="1"/>
          <p:nvPr/>
        </p:nvSpPr>
        <p:spPr>
          <a:xfrm rot="1568517">
            <a:off x="2731013" y="49184"/>
            <a:ext cx="1046440" cy="6759634"/>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29B87A42-68E7-4651-B8E3-6229A58548C7}"/>
              </a:ext>
            </a:extLst>
          </p:cNvPr>
          <p:cNvGraphicFramePr/>
          <p:nvPr>
            <p:extLst>
              <p:ext uri="{D42A27DB-BD31-4B8C-83A1-F6EECF244321}">
                <p14:modId xmlns:p14="http://schemas.microsoft.com/office/powerpoint/2010/main" val="3049027211"/>
              </p:ext>
            </p:extLst>
          </p:nvPr>
        </p:nvGraphicFramePr>
        <p:xfrm>
          <a:off x="2705100" y="164391"/>
          <a:ext cx="6781800" cy="6529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8888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B8233-2966-4750-9BC0-D9AEF3254B48}"/>
              </a:ext>
            </a:extLst>
          </p:cNvPr>
          <p:cNvPicPr>
            <a:picLocks noChangeAspect="1"/>
          </p:cNvPicPr>
          <p:nvPr/>
        </p:nvPicPr>
        <p:blipFill>
          <a:blip r:embed="rId2"/>
          <a:stretch>
            <a:fillRect/>
          </a:stretch>
        </p:blipFill>
        <p:spPr>
          <a:xfrm>
            <a:off x="-20478" y="0"/>
            <a:ext cx="5867400" cy="6858000"/>
          </a:xfrm>
          <a:prstGeom prst="ellipse">
            <a:avLst/>
          </a:prstGeom>
          <a:ln>
            <a:noFill/>
          </a:ln>
          <a:effectLst>
            <a:softEdge rad="112500"/>
          </a:effec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BONES AND JOINTS BECOME STRONG</a:t>
            </a:r>
            <a:endParaRPr lang="en-IN" sz="2800" b="1" dirty="0">
              <a:solidFill>
                <a:srgbClr val="00B0F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E53DF7D-1A34-48BD-AC51-0552C5B6A7D9}"/>
              </a:ext>
            </a:extLst>
          </p:cNvPr>
          <p:cNvSpPr txBox="1"/>
          <p:nvPr/>
        </p:nvSpPr>
        <p:spPr>
          <a:xfrm>
            <a:off x="5334000" y="1981200"/>
            <a:ext cx="6858000" cy="3046988"/>
          </a:xfrm>
          <a:prstGeom prst="rect">
            <a:avLst/>
          </a:prstGeom>
          <a:noFill/>
        </p:spPr>
        <p:txBody>
          <a:bodyPr wrap="square">
            <a:spAutoFit/>
          </a:bodyPr>
          <a:lstStyle/>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bones, cartilages and ligaments become strong.</a:t>
            </a: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height of children is enhanced.</a:t>
            </a:r>
          </a:p>
          <a:p>
            <a:pPr marL="742950" lvl="1" indent="-285750">
              <a:lnSpc>
                <a:spcPct val="100000"/>
              </a:lnSpc>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 joints are able to bear more pressure.</a:t>
            </a:r>
            <a:endPar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Enhance the flexibility of joints and spine.</a:t>
            </a: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Arthritis is also cured by performing asanas.</a:t>
            </a: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Spinal injuries (back pain, sciatica, and cervical pain can be controlled.</a:t>
            </a:r>
          </a:p>
        </p:txBody>
      </p:sp>
    </p:spTree>
    <p:extLst>
      <p:ext uri="{BB962C8B-B14F-4D97-AF65-F5344CB8AC3E}">
        <p14:creationId xmlns:p14="http://schemas.microsoft.com/office/powerpoint/2010/main" val="31200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barn(inVertical)">
                                      <p:cBhvr>
                                        <p:cTn id="19" dur="500"/>
                                        <p:tgtEl>
                                          <p:spTgt spid="10">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arn(inVertic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E7CE5-A43E-4AFB-B487-D87BB95BCDA6}"/>
              </a:ext>
            </a:extLst>
          </p:cNvPr>
          <p:cNvPicPr>
            <a:picLocks noChangeAspect="1"/>
          </p:cNvPicPr>
          <p:nvPr/>
        </p:nvPicPr>
        <p:blipFill>
          <a:blip r:embed="rId2"/>
          <a:stretch>
            <a:fillRect/>
          </a:stretch>
        </p:blipFill>
        <p:spPr>
          <a:xfrm>
            <a:off x="0" y="0"/>
            <a:ext cx="6966857" cy="6858000"/>
          </a:xfrm>
          <a:prstGeom prst="rect">
            <a:avLst/>
          </a:prstGeom>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MUSCLES BECOME STRONG</a:t>
            </a:r>
            <a:endParaRPr lang="en-IN" sz="2800" b="1" dirty="0">
              <a:solidFill>
                <a:srgbClr val="00B0F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C9D93030-57CE-46F5-B895-78C423F9388D}"/>
              </a:ext>
            </a:extLst>
          </p:cNvPr>
          <p:cNvSpPr txBox="1"/>
          <p:nvPr/>
        </p:nvSpPr>
        <p:spPr>
          <a:xfrm>
            <a:off x="6096000" y="2644170"/>
            <a:ext cx="6096000" cy="1569660"/>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By performing asanas regularly, muscles of the body become strong.</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The efficiency of muscles increases.</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Fat does not accumulate in the body.</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618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rculatory System Gif GIFs | Tenor">
            <a:extLst>
              <a:ext uri="{FF2B5EF4-FFF2-40B4-BE49-F238E27FC236}">
                <a16:creationId xmlns:a16="http://schemas.microsoft.com/office/drawing/2014/main" id="{4E17B1C3-9BA5-48DD-B58A-E4F4FA951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792"/>
            <a:ext cx="5257800" cy="6018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CIRCULATION OF BLOOD BECOMES NORMAL</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60D8B20-24A4-4BE7-BC6E-B688C801A47F}"/>
              </a:ext>
            </a:extLst>
          </p:cNvPr>
          <p:cNvSpPr txBox="1"/>
          <p:nvPr/>
        </p:nvSpPr>
        <p:spPr>
          <a:xfrm>
            <a:off x="5562600" y="1951672"/>
            <a:ext cx="6324600" cy="3416320"/>
          </a:xfrm>
          <a:prstGeom prst="rect">
            <a:avLst/>
          </a:prstGeom>
          <a:noFill/>
        </p:spPr>
        <p:txBody>
          <a:bodyPr wrap="square">
            <a:spAutoFit/>
          </a:bodyPr>
          <a:lstStyle/>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Stroke Volume, Cardiac Output increase</a:t>
            </a:r>
            <a:r>
              <a:rPr lang="en-US" sz="2400" dirty="0">
                <a:latin typeface="Cambria" panose="02040503050406030204" pitchFamily="18" charset="0"/>
                <a:ea typeface="Cambria" panose="02040503050406030204" pitchFamily="18" charset="0"/>
                <a:cs typeface="Calibri" panose="020F0502020204030204" pitchFamily="34" charset="0"/>
              </a:rPr>
              <a:t> </a:t>
            </a: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because Cardiac muscles start working more strongly and efficiently.</a:t>
            </a:r>
          </a:p>
          <a:p>
            <a:pPr marL="742950" lvl="1" indent="-285750">
              <a:lnSpc>
                <a:spcPct val="100000"/>
              </a:lnSpc>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Blood circulation is improved and blood pressure normalizes and stabilizes.</a:t>
            </a:r>
            <a:endPar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level of blood cholesterol</a:t>
            </a:r>
            <a:r>
              <a:rPr lang="en-US" sz="2400" dirty="0">
                <a:latin typeface="Cambria" panose="02040503050406030204" pitchFamily="18" charset="0"/>
                <a:ea typeface="Cambria" panose="02040503050406030204" pitchFamily="18" charset="0"/>
                <a:cs typeface="Calibri" panose="020F0502020204030204" pitchFamily="34" charset="0"/>
              </a:rPr>
              <a:t> reduces.</a:t>
            </a:r>
          </a:p>
          <a:p>
            <a:pPr marL="742950" lvl="1" indent="-285750">
              <a:lnSpc>
                <a:spcPct val="100000"/>
              </a:lnSpc>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lactic acid and acid phosphate </a:t>
            </a:r>
            <a:r>
              <a:rPr lang="en-US" sz="2400" dirty="0">
                <a:latin typeface="Cambria" panose="02040503050406030204" pitchFamily="18" charset="0"/>
                <a:ea typeface="Cambria" panose="02040503050406030204" pitchFamily="18" charset="0"/>
                <a:cs typeface="Calibri" panose="020F0502020204030204" pitchFamily="34" charset="0"/>
              </a:rPr>
              <a:t>are excreted from muscles quickly and easily, which reduce fatigue.</a:t>
            </a:r>
            <a:endPar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755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B3540-4C3B-465E-A815-3D52B008093B}"/>
              </a:ext>
            </a:extLst>
          </p:cNvPr>
          <p:cNvSpPr/>
          <p:nvPr/>
        </p:nvSpPr>
        <p:spPr>
          <a:xfrm>
            <a:off x="36163" y="0"/>
            <a:ext cx="6469653" cy="6857997"/>
          </a:xfrm>
          <a:prstGeom prst="rect">
            <a:avLst/>
          </a:prstGeom>
          <a:gradFill flip="none" rotWithShape="1">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cxnSp>
        <p:nvCxnSpPr>
          <p:cNvPr id="4" name="Straight Connector 3">
            <a:extLst>
              <a:ext uri="{FF2B5EF4-FFF2-40B4-BE49-F238E27FC236}">
                <a16:creationId xmlns:a16="http://schemas.microsoft.com/office/drawing/2014/main" id="{8591E18E-BDB6-477A-966F-589EA1A1C991}"/>
              </a:ext>
            </a:extLst>
          </p:cNvPr>
          <p:cNvCxnSpPr>
            <a:cxnSpLocks/>
          </p:cNvCxnSpPr>
          <p:nvPr/>
        </p:nvCxnSpPr>
        <p:spPr>
          <a:xfrm>
            <a:off x="5471033" y="102455"/>
            <a:ext cx="0" cy="6755547"/>
          </a:xfrm>
          <a:prstGeom prst="line">
            <a:avLst/>
          </a:prstGeom>
          <a:ln w="28575">
            <a:solidFill>
              <a:srgbClr val="FF0000"/>
            </a:solidFill>
            <a:prstDash val="dash"/>
          </a:ln>
        </p:spPr>
        <p:style>
          <a:lnRef idx="3">
            <a:schemeClr val="dk1"/>
          </a:lnRef>
          <a:fillRef idx="0">
            <a:schemeClr val="dk1"/>
          </a:fillRef>
          <a:effectRef idx="2">
            <a:schemeClr val="dk1"/>
          </a:effectRef>
          <a:fontRef idx="minor">
            <a:schemeClr val="tx1"/>
          </a:fontRef>
        </p:style>
      </p:cxnSp>
      <p:sp>
        <p:nvSpPr>
          <p:cNvPr id="10" name="Freeform: Shape 9">
            <a:extLst>
              <a:ext uri="{FF2B5EF4-FFF2-40B4-BE49-F238E27FC236}">
                <a16:creationId xmlns:a16="http://schemas.microsoft.com/office/drawing/2014/main" id="{ACA5C605-54D5-4CD3-9200-DB1884F19043}"/>
              </a:ext>
            </a:extLst>
          </p:cNvPr>
          <p:cNvSpPr/>
          <p:nvPr/>
        </p:nvSpPr>
        <p:spPr>
          <a:xfrm rot="16200000" flipH="1">
            <a:off x="5634954" y="233083"/>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01 </a:t>
            </a:r>
            <a:endParaRPr lang="en-IN" sz="3200" b="1" dirty="0"/>
          </a:p>
        </p:txBody>
      </p:sp>
      <p:sp>
        <p:nvSpPr>
          <p:cNvPr id="11" name="Freeform: Shape 10">
            <a:extLst>
              <a:ext uri="{FF2B5EF4-FFF2-40B4-BE49-F238E27FC236}">
                <a16:creationId xmlns:a16="http://schemas.microsoft.com/office/drawing/2014/main" id="{7DB0FE41-CADB-4402-AC19-FA881689FF4D}"/>
              </a:ext>
            </a:extLst>
          </p:cNvPr>
          <p:cNvSpPr/>
          <p:nvPr/>
        </p:nvSpPr>
        <p:spPr>
          <a:xfrm rot="16200000" flipH="1">
            <a:off x="5634954" y="1729238"/>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02</a:t>
            </a:r>
            <a:endParaRPr lang="en-IN" sz="3200" b="1" dirty="0"/>
          </a:p>
        </p:txBody>
      </p:sp>
      <p:sp>
        <p:nvSpPr>
          <p:cNvPr id="12" name="Freeform: Shape 11">
            <a:extLst>
              <a:ext uri="{FF2B5EF4-FFF2-40B4-BE49-F238E27FC236}">
                <a16:creationId xmlns:a16="http://schemas.microsoft.com/office/drawing/2014/main" id="{9287DF26-A78D-45FD-B850-C06FA6F80A5A}"/>
              </a:ext>
            </a:extLst>
          </p:cNvPr>
          <p:cNvSpPr/>
          <p:nvPr/>
        </p:nvSpPr>
        <p:spPr>
          <a:xfrm rot="16200000" flipH="1">
            <a:off x="5634954" y="3225391"/>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03</a:t>
            </a:r>
            <a:endParaRPr lang="en-IN" sz="3200" b="1" dirty="0"/>
          </a:p>
        </p:txBody>
      </p:sp>
      <p:sp>
        <p:nvSpPr>
          <p:cNvPr id="13" name="Freeform: Shape 12">
            <a:extLst>
              <a:ext uri="{FF2B5EF4-FFF2-40B4-BE49-F238E27FC236}">
                <a16:creationId xmlns:a16="http://schemas.microsoft.com/office/drawing/2014/main" id="{BFCED7AD-6F47-4F5D-B9F5-5AEADD39C249}"/>
              </a:ext>
            </a:extLst>
          </p:cNvPr>
          <p:cNvSpPr/>
          <p:nvPr/>
        </p:nvSpPr>
        <p:spPr>
          <a:xfrm rot="16200000" flipH="1">
            <a:off x="5634956" y="4721547"/>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04</a:t>
            </a:r>
            <a:endParaRPr lang="en-IN" sz="3200" b="1" dirty="0"/>
          </a:p>
        </p:txBody>
      </p:sp>
      <p:sp>
        <p:nvSpPr>
          <p:cNvPr id="15" name="TextBox 14">
            <a:extLst>
              <a:ext uri="{FF2B5EF4-FFF2-40B4-BE49-F238E27FC236}">
                <a16:creationId xmlns:a16="http://schemas.microsoft.com/office/drawing/2014/main" id="{1BC422BE-3738-495A-8768-2B003195812E}"/>
              </a:ext>
            </a:extLst>
          </p:cNvPr>
          <p:cNvSpPr txBox="1"/>
          <p:nvPr/>
        </p:nvSpPr>
        <p:spPr>
          <a:xfrm>
            <a:off x="2801501" y="5"/>
            <a:ext cx="841321" cy="6857999"/>
          </a:xfrm>
          <a:prstGeom prst="rect">
            <a:avLst/>
          </a:prstGeom>
          <a:noFill/>
        </p:spPr>
        <p:txBody>
          <a:bodyPr vert="vert270" wrap="square" rtlCol="0">
            <a:spAutoFit/>
          </a:bodyPr>
          <a:lstStyle/>
          <a:p>
            <a:pPr algn="ctr">
              <a:buSzPts val="3100"/>
            </a:pPr>
            <a:r>
              <a:rPr lang="en-IN" sz="4267" b="1" dirty="0">
                <a:solidFill>
                  <a:srgbClr val="FF0000"/>
                </a:solidFill>
                <a:latin typeface="Calibri" panose="020F0502020204030204" pitchFamily="34" charset="0"/>
                <a:cs typeface="Calibri" panose="020F0502020204030204" pitchFamily="34" charset="0"/>
              </a:rPr>
              <a:t>WHAT WE EXPECT TO LEARN? </a:t>
            </a:r>
            <a:endParaRPr lang="en-GB" sz="4267" b="1" dirty="0">
              <a:solidFill>
                <a:srgbClr val="FF0000"/>
              </a:solidFill>
              <a:latin typeface="Calibri" panose="020F0502020204030204" pitchFamily="34" charset="0"/>
              <a:cs typeface="Calibri" panose="020F0502020204030204" pitchFamily="34" charset="0"/>
            </a:endParaRPr>
          </a:p>
        </p:txBody>
      </p:sp>
      <p:pic>
        <p:nvPicPr>
          <p:cNvPr id="5" name="Graphic 4" descr="Teacher">
            <a:extLst>
              <a:ext uri="{FF2B5EF4-FFF2-40B4-BE49-F238E27FC236}">
                <a16:creationId xmlns:a16="http://schemas.microsoft.com/office/drawing/2014/main" id="{347498EB-ECAD-4160-98DE-BE021F4D07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 y="102455"/>
            <a:ext cx="2691267" cy="2993991"/>
          </a:xfrm>
          <a:prstGeom prst="rect">
            <a:avLst/>
          </a:prstGeom>
        </p:spPr>
      </p:pic>
      <p:pic>
        <p:nvPicPr>
          <p:cNvPr id="7" name="Graphic 6" descr="Professor">
            <a:extLst>
              <a:ext uri="{FF2B5EF4-FFF2-40B4-BE49-F238E27FC236}">
                <a16:creationId xmlns:a16="http://schemas.microsoft.com/office/drawing/2014/main" id="{D3F9083C-DB26-4E59-9E38-7B9A1C753A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0" y="3939766"/>
            <a:ext cx="2691267" cy="2993989"/>
          </a:xfrm>
          <a:prstGeom prst="rect">
            <a:avLst/>
          </a:prstGeom>
        </p:spPr>
      </p:pic>
      <p:sp>
        <p:nvSpPr>
          <p:cNvPr id="20" name="Rectangle: Diagonal Corners Rounded 19">
            <a:extLst>
              <a:ext uri="{FF2B5EF4-FFF2-40B4-BE49-F238E27FC236}">
                <a16:creationId xmlns:a16="http://schemas.microsoft.com/office/drawing/2014/main" id="{F63CF296-7929-4079-A906-BE6F4FF2D436}"/>
              </a:ext>
            </a:extLst>
          </p:cNvPr>
          <p:cNvSpPr/>
          <p:nvPr/>
        </p:nvSpPr>
        <p:spPr>
          <a:xfrm>
            <a:off x="7110432" y="750266"/>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endParaRPr lang="en-IN" sz="2400" b="1" dirty="0">
              <a:solidFill>
                <a:srgbClr val="FF0000"/>
              </a:solidFill>
              <a:latin typeface="Cambria" panose="02040503050406030204" pitchFamily="18" charset="0"/>
              <a:ea typeface="Cambria" panose="02040503050406030204" pitchFamily="18" charset="0"/>
            </a:endParaRPr>
          </a:p>
        </p:txBody>
      </p:sp>
      <p:sp>
        <p:nvSpPr>
          <p:cNvPr id="21" name="Rectangle: Diagonal Corners Rounded 20">
            <a:extLst>
              <a:ext uri="{FF2B5EF4-FFF2-40B4-BE49-F238E27FC236}">
                <a16:creationId xmlns:a16="http://schemas.microsoft.com/office/drawing/2014/main" id="{4076006C-C356-448E-8449-CBD88971EC54}"/>
              </a:ext>
            </a:extLst>
          </p:cNvPr>
          <p:cNvSpPr/>
          <p:nvPr/>
        </p:nvSpPr>
        <p:spPr>
          <a:xfrm>
            <a:off x="7110433" y="2252604"/>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a:t>
            </a:r>
            <a:endParaRPr lang="en-IN" sz="2400" dirty="0">
              <a:solidFill>
                <a:srgbClr val="FF0000"/>
              </a:solidFill>
              <a:latin typeface="Cambria" panose="02040503050406030204" pitchFamily="18" charset="0"/>
              <a:ea typeface="Cambria" panose="02040503050406030204" pitchFamily="18" charset="0"/>
            </a:endParaRPr>
          </a:p>
        </p:txBody>
      </p:sp>
      <p:sp>
        <p:nvSpPr>
          <p:cNvPr id="22" name="Rectangle: Diagonal Corners Rounded 21">
            <a:extLst>
              <a:ext uri="{FF2B5EF4-FFF2-40B4-BE49-F238E27FC236}">
                <a16:creationId xmlns:a16="http://schemas.microsoft.com/office/drawing/2014/main" id="{E6432853-47A8-4D53-BB54-27ED1515F91E}"/>
              </a:ext>
            </a:extLst>
          </p:cNvPr>
          <p:cNvSpPr/>
          <p:nvPr/>
        </p:nvSpPr>
        <p:spPr>
          <a:xfrm>
            <a:off x="7110430" y="3748758"/>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endParaRPr lang="en-IN" sz="2400" dirty="0">
              <a:solidFill>
                <a:srgbClr val="FF0000"/>
              </a:solidFill>
              <a:latin typeface="Cambria" panose="02040503050406030204" pitchFamily="18" charset="0"/>
              <a:ea typeface="Cambria" panose="02040503050406030204" pitchFamily="18" charset="0"/>
            </a:endParaRPr>
          </a:p>
        </p:txBody>
      </p:sp>
      <p:sp>
        <p:nvSpPr>
          <p:cNvPr id="23" name="Rectangle: Diagonal Corners Rounded 22">
            <a:extLst>
              <a:ext uri="{FF2B5EF4-FFF2-40B4-BE49-F238E27FC236}">
                <a16:creationId xmlns:a16="http://schemas.microsoft.com/office/drawing/2014/main" id="{287AEF60-E1EC-4796-BAE5-29DF315DBEE8}"/>
              </a:ext>
            </a:extLst>
          </p:cNvPr>
          <p:cNvSpPr/>
          <p:nvPr/>
        </p:nvSpPr>
        <p:spPr>
          <a:xfrm>
            <a:off x="7110429" y="5244913"/>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a:t>
            </a:r>
            <a:endParaRPr lang="en-IN" sz="2400" dirty="0">
              <a:solidFill>
                <a:srgbClr val="FF0000"/>
              </a:solidFill>
              <a:latin typeface="Cambria" panose="02040503050406030204" pitchFamily="18" charset="0"/>
              <a:ea typeface="Cambria" panose="02040503050406030204" pitchFamily="18" charset="0"/>
            </a:endParaRPr>
          </a:p>
        </p:txBody>
      </p:sp>
      <p:pic>
        <p:nvPicPr>
          <p:cNvPr id="18" name="Google Shape;63;p14">
            <a:extLst>
              <a:ext uri="{FF2B5EF4-FFF2-40B4-BE49-F238E27FC236}">
                <a16:creationId xmlns:a16="http://schemas.microsoft.com/office/drawing/2014/main" id="{2748083A-61F1-4511-BD01-40BF51BA60AB}"/>
              </a:ext>
            </a:extLst>
          </p:cNvPr>
          <p:cNvPicPr preferRelativeResize="0"/>
          <p:nvPr/>
        </p:nvPicPr>
        <p:blipFill rotWithShape="1">
          <a:blip r:embed="rId6">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8822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9914"/>
                                  </p:iterate>
                                  <p:childTnLst>
                                    <p:set>
                                      <p:cBhvr>
                                        <p:cTn id="6" dur="1" fill="hold">
                                          <p:stCondLst>
                                            <p:cond delay="0"/>
                                          </p:stCondLst>
                                        </p:cTn>
                                        <p:tgtEl>
                                          <p:spTgt spid="20">
                                            <p:txEl>
                                              <p:pRg st="0" end="0"/>
                                            </p:txEl>
                                          </p:spTgt>
                                        </p:tgtEl>
                                        <p:attrNameLst>
                                          <p:attrName>style.visibility</p:attrName>
                                        </p:attrNameLst>
                                      </p:cBhvr>
                                      <p:to>
                                        <p:strVal val="visible"/>
                                      </p:to>
                                    </p:set>
                                    <p:set>
                                      <p:cBhvr>
                                        <p:cTn id="7" dur="114" fill="hold">
                                          <p:stCondLst>
                                            <p:cond delay="0"/>
                                          </p:stCondLst>
                                        </p:cTn>
                                        <p:tgtEl>
                                          <p:spTgt spid="20">
                                            <p:txEl>
                                              <p:pRg st="0" end="0"/>
                                            </p:txEl>
                                          </p:spTgt>
                                        </p:tgtEl>
                                        <p:attrNameLst>
                                          <p:attrName>style.rotation</p:attrName>
                                        </p:attrNameLst>
                                      </p:cBhvr>
                                      <p:to>
                                        <p:strVal val="-45.0"/>
                                      </p:to>
                                    </p:set>
                                    <p:anim calcmode="lin" valueType="num">
                                      <p:cBhvr>
                                        <p:cTn id="8" dur="114" fill="hold">
                                          <p:stCondLst>
                                            <p:cond delay="114"/>
                                          </p:stCondLst>
                                        </p:cTn>
                                        <p:tgtEl>
                                          <p:spTgt spid="2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0">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4"/>
                                          </p:stCondLst>
                                        </p:cTn>
                                        <p:tgtEl>
                                          <p:spTgt spid="2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20">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999"/>
                            </p:stCondLst>
                            <p:childTnLst>
                              <p:par>
                                <p:cTn id="13" presetID="38" presetClass="entr" presetSubtype="0" accel="50000" fill="hold" nodeType="afterEffect">
                                  <p:stCondLst>
                                    <p:cond delay="0"/>
                                  </p:stCondLst>
                                  <p:iterate type="lt">
                                    <p:tmPct val="50000"/>
                                  </p:iterate>
                                  <p:childTnLst>
                                    <p:set>
                                      <p:cBhvr>
                                        <p:cTn id="14" dur="1" fill="hold">
                                          <p:stCondLst>
                                            <p:cond delay="0"/>
                                          </p:stCondLst>
                                        </p:cTn>
                                        <p:tgtEl>
                                          <p:spTgt spid="21">
                                            <p:txEl>
                                              <p:pRg st="0" end="0"/>
                                            </p:txEl>
                                          </p:spTgt>
                                        </p:tgtEl>
                                        <p:attrNameLst>
                                          <p:attrName>style.visibility</p:attrName>
                                        </p:attrNameLst>
                                      </p:cBhvr>
                                      <p:to>
                                        <p:strVal val="visible"/>
                                      </p:to>
                                    </p:set>
                                    <p:set>
                                      <p:cBhvr>
                                        <p:cTn id="15" dur="114" fill="hold">
                                          <p:stCondLst>
                                            <p:cond delay="0"/>
                                          </p:stCondLst>
                                        </p:cTn>
                                        <p:tgtEl>
                                          <p:spTgt spid="21">
                                            <p:txEl>
                                              <p:pRg st="0" end="0"/>
                                            </p:txEl>
                                          </p:spTgt>
                                        </p:tgtEl>
                                        <p:attrNameLst>
                                          <p:attrName>style.rotation</p:attrName>
                                        </p:attrNameLst>
                                      </p:cBhvr>
                                      <p:to>
                                        <p:strVal val="-45.0"/>
                                      </p:to>
                                    </p:set>
                                    <p:anim calcmode="lin" valueType="num">
                                      <p:cBhvr>
                                        <p:cTn id="16" dur="114" fill="hold">
                                          <p:stCondLst>
                                            <p:cond delay="114"/>
                                          </p:stCondLst>
                                        </p:cTn>
                                        <p:tgtEl>
                                          <p:spTgt spid="2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114" fill="hold">
                                          <p:stCondLst>
                                            <p:cond delay="0"/>
                                          </p:stCondLst>
                                        </p:cTn>
                                        <p:tgtEl>
                                          <p:spTgt spid="21">
                                            <p:txEl>
                                              <p:pRg st="0" end="0"/>
                                            </p:txEl>
                                          </p:spTgt>
                                        </p:tgtEl>
                                        <p:attrNameLst>
                                          <p:attrName>ppt_y</p:attrName>
                                        </p:attrNameLst>
                                      </p:cBhvr>
                                      <p:tavLst>
                                        <p:tav tm="0">
                                          <p:val>
                                            <p:strVal val="#ppt_y-1"/>
                                          </p:val>
                                        </p:tav>
                                        <p:tav tm="100000">
                                          <p:val>
                                            <p:strVal val="#ppt_y-(0.354*#ppt_w-0.172*#ppt_h)"/>
                                          </p:val>
                                        </p:tav>
                                      </p:tavLst>
                                    </p:anim>
                                    <p:anim calcmode="lin" valueType="num">
                                      <p:cBhvr>
                                        <p:cTn id="18" dur="39" decel="50000" autoRev="1" fill="hold">
                                          <p:stCondLst>
                                            <p:cond delay="114"/>
                                          </p:stCondLst>
                                        </p:cTn>
                                        <p:tgtEl>
                                          <p:spTgt spid="2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34" fill="hold">
                                          <p:stCondLst>
                                            <p:cond delay="216"/>
                                          </p:stCondLst>
                                        </p:cTn>
                                        <p:tgtEl>
                                          <p:spTgt spid="21">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2124"/>
                            </p:stCondLst>
                            <p:childTnLst>
                              <p:par>
                                <p:cTn id="21" presetID="38" presetClass="entr" presetSubtype="0" accel="50000" fill="hold" nodeType="afterEffect">
                                  <p:stCondLst>
                                    <p:cond delay="0"/>
                                  </p:stCondLst>
                                  <p:iterate type="lt">
                                    <p:tmPct val="50000"/>
                                  </p:iterate>
                                  <p:childTnLst>
                                    <p:set>
                                      <p:cBhvr>
                                        <p:cTn id="22" dur="1" fill="hold">
                                          <p:stCondLst>
                                            <p:cond delay="0"/>
                                          </p:stCondLst>
                                        </p:cTn>
                                        <p:tgtEl>
                                          <p:spTgt spid="22">
                                            <p:txEl>
                                              <p:pRg st="0" end="0"/>
                                            </p:txEl>
                                          </p:spTgt>
                                        </p:tgtEl>
                                        <p:attrNameLst>
                                          <p:attrName>style.visibility</p:attrName>
                                        </p:attrNameLst>
                                      </p:cBhvr>
                                      <p:to>
                                        <p:strVal val="visible"/>
                                      </p:to>
                                    </p:set>
                                    <p:set>
                                      <p:cBhvr>
                                        <p:cTn id="23" dur="114" fill="hold">
                                          <p:stCondLst>
                                            <p:cond delay="0"/>
                                          </p:stCondLst>
                                        </p:cTn>
                                        <p:tgtEl>
                                          <p:spTgt spid="22">
                                            <p:txEl>
                                              <p:pRg st="0" end="0"/>
                                            </p:txEl>
                                          </p:spTgt>
                                        </p:tgtEl>
                                        <p:attrNameLst>
                                          <p:attrName>style.rotation</p:attrName>
                                        </p:attrNameLst>
                                      </p:cBhvr>
                                      <p:to>
                                        <p:strVal val="-45.0"/>
                                      </p:to>
                                    </p:set>
                                    <p:anim calcmode="lin" valueType="num">
                                      <p:cBhvr>
                                        <p:cTn id="24" dur="114" fill="hold">
                                          <p:stCondLst>
                                            <p:cond delay="114"/>
                                          </p:stCondLst>
                                        </p:cTn>
                                        <p:tgtEl>
                                          <p:spTgt spid="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5" dur="114" fill="hold">
                                          <p:stCondLst>
                                            <p:cond delay="0"/>
                                          </p:stCondLst>
                                        </p:cTn>
                                        <p:tgtEl>
                                          <p:spTgt spid="22">
                                            <p:txEl>
                                              <p:pRg st="0" end="0"/>
                                            </p:txEl>
                                          </p:spTgt>
                                        </p:tgtEl>
                                        <p:attrNameLst>
                                          <p:attrName>ppt_y</p:attrName>
                                        </p:attrNameLst>
                                      </p:cBhvr>
                                      <p:tavLst>
                                        <p:tav tm="0">
                                          <p:val>
                                            <p:strVal val="#ppt_y-1"/>
                                          </p:val>
                                        </p:tav>
                                        <p:tav tm="100000">
                                          <p:val>
                                            <p:strVal val="#ppt_y-(0.354*#ppt_w-0.172*#ppt_h)"/>
                                          </p:val>
                                        </p:tav>
                                      </p:tavLst>
                                    </p:anim>
                                    <p:anim calcmode="lin" valueType="num">
                                      <p:cBhvr>
                                        <p:cTn id="26" dur="39" decel="50000" autoRev="1" fill="hold">
                                          <p:stCondLst>
                                            <p:cond delay="114"/>
                                          </p:stCondLst>
                                        </p:cTn>
                                        <p:tgtEl>
                                          <p:spTgt spid="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7" dur="34" fill="hold">
                                          <p:stCondLst>
                                            <p:cond delay="216"/>
                                          </p:stCondLst>
                                        </p:cTn>
                                        <p:tgtEl>
                                          <p:spTgt spid="22">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2999"/>
                            </p:stCondLst>
                            <p:childTnLst>
                              <p:par>
                                <p:cTn id="29" presetID="38" presetClass="entr" presetSubtype="0" accel="50000" fill="hold" nodeType="afterEffect">
                                  <p:stCondLst>
                                    <p:cond delay="0"/>
                                  </p:stCondLst>
                                  <p:iterate type="lt">
                                    <p:tmPct val="50000"/>
                                  </p:iterate>
                                  <p:childTnLst>
                                    <p:set>
                                      <p:cBhvr>
                                        <p:cTn id="30" dur="1" fill="hold">
                                          <p:stCondLst>
                                            <p:cond delay="0"/>
                                          </p:stCondLst>
                                        </p:cTn>
                                        <p:tgtEl>
                                          <p:spTgt spid="23">
                                            <p:txEl>
                                              <p:pRg st="0" end="0"/>
                                            </p:txEl>
                                          </p:spTgt>
                                        </p:tgtEl>
                                        <p:attrNameLst>
                                          <p:attrName>style.visibility</p:attrName>
                                        </p:attrNameLst>
                                      </p:cBhvr>
                                      <p:to>
                                        <p:strVal val="visible"/>
                                      </p:to>
                                    </p:set>
                                    <p:set>
                                      <p:cBhvr>
                                        <p:cTn id="31" dur="114" fill="hold">
                                          <p:stCondLst>
                                            <p:cond delay="0"/>
                                          </p:stCondLst>
                                        </p:cTn>
                                        <p:tgtEl>
                                          <p:spTgt spid="23">
                                            <p:txEl>
                                              <p:pRg st="0" end="0"/>
                                            </p:txEl>
                                          </p:spTgt>
                                        </p:tgtEl>
                                        <p:attrNameLst>
                                          <p:attrName>style.rotation</p:attrName>
                                        </p:attrNameLst>
                                      </p:cBhvr>
                                      <p:to>
                                        <p:strVal val="-45.0"/>
                                      </p:to>
                                    </p:set>
                                    <p:anim calcmode="lin" valueType="num">
                                      <p:cBhvr>
                                        <p:cTn id="32" dur="114" fill="hold">
                                          <p:stCondLst>
                                            <p:cond delay="114"/>
                                          </p:stCondLst>
                                        </p:cTn>
                                        <p:tgtEl>
                                          <p:spTgt spid="2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3" dur="114" fill="hold">
                                          <p:stCondLst>
                                            <p:cond delay="0"/>
                                          </p:stCondLst>
                                        </p:cTn>
                                        <p:tgtEl>
                                          <p:spTgt spid="23">
                                            <p:txEl>
                                              <p:pRg st="0" end="0"/>
                                            </p:txEl>
                                          </p:spTgt>
                                        </p:tgtEl>
                                        <p:attrNameLst>
                                          <p:attrName>ppt_y</p:attrName>
                                        </p:attrNameLst>
                                      </p:cBhvr>
                                      <p:tavLst>
                                        <p:tav tm="0">
                                          <p:val>
                                            <p:strVal val="#ppt_y-1"/>
                                          </p:val>
                                        </p:tav>
                                        <p:tav tm="100000">
                                          <p:val>
                                            <p:strVal val="#ppt_y-(0.354*#ppt_w-0.172*#ppt_h)"/>
                                          </p:val>
                                        </p:tav>
                                      </p:tavLst>
                                    </p:anim>
                                    <p:anim calcmode="lin" valueType="num">
                                      <p:cBhvr>
                                        <p:cTn id="34" dur="39" decel="50000" autoRev="1" fill="hold">
                                          <p:stCondLst>
                                            <p:cond delay="114"/>
                                          </p:stCondLst>
                                        </p:cTn>
                                        <p:tgtEl>
                                          <p:spTgt spid="2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5" dur="34" fill="hold">
                                          <p:stCondLst>
                                            <p:cond delay="216"/>
                                          </p:stCondLst>
                                        </p:cTn>
                                        <p:tgtEl>
                                          <p:spTgt spid="2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piratory System Gif | Breathing gif, Human body anatomy, Human respiratory  system">
            <a:extLst>
              <a:ext uri="{FF2B5EF4-FFF2-40B4-BE49-F238E27FC236}">
                <a16:creationId xmlns:a16="http://schemas.microsoft.com/office/drawing/2014/main" id="{2320A382-B0E5-4E3F-B5B4-89EC1A0A9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28" y="691128"/>
            <a:ext cx="6230779" cy="586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RESPIRATORY ORGANS BECOME EFFICIENT</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1B3F08-F825-44DC-91A1-501AB05FA21D}"/>
              </a:ext>
            </a:extLst>
          </p:cNvPr>
          <p:cNvSpPr txBox="1"/>
          <p:nvPr/>
        </p:nvSpPr>
        <p:spPr>
          <a:xfrm>
            <a:off x="6094288" y="2286000"/>
            <a:ext cx="6097712" cy="2677656"/>
          </a:xfrm>
          <a:prstGeom prst="rect">
            <a:avLst/>
          </a:prstGeom>
          <a:noFill/>
        </p:spPr>
        <p:txBody>
          <a:bodyPr wrap="square">
            <a:spAutoFit/>
          </a:bodyPr>
          <a:lstStyle/>
          <a:p>
            <a:pPr marL="800100" lvl="1" indent="-34290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Vital Air Capacity increases up to 6000 cc.</a:t>
            </a:r>
          </a:p>
          <a:p>
            <a:pPr marL="800100" lvl="1" indent="-34290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size of the lungs and chest enhances.</a:t>
            </a:r>
          </a:p>
          <a:p>
            <a:pPr marL="800100" lvl="1" indent="-34290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 will power becomes strong.</a:t>
            </a:r>
            <a:endPar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marL="800100" lvl="1" indent="-34290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Respiratory diseases can be prevented. </a:t>
            </a:r>
            <a:r>
              <a:rPr lang="en-US" sz="2400" i="1" dirty="0">
                <a:solidFill>
                  <a:schemeClr val="tx1"/>
                </a:solidFill>
                <a:latin typeface="Cambria" panose="02040503050406030204" pitchFamily="18" charset="0"/>
                <a:ea typeface="Cambria" panose="02040503050406030204" pitchFamily="18" charset="0"/>
                <a:cs typeface="Calibri" panose="020F0502020204030204" pitchFamily="34" charset="0"/>
              </a:rPr>
              <a:t>(Cough, asthma, cancer of trachea)</a:t>
            </a:r>
          </a:p>
        </p:txBody>
      </p:sp>
    </p:spTree>
    <p:extLst>
      <p:ext uri="{BB962C8B-B14F-4D97-AF65-F5344CB8AC3E}">
        <p14:creationId xmlns:p14="http://schemas.microsoft.com/office/powerpoint/2010/main" val="9606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3BA7B-9484-45BE-BFFE-4BFB04046EBB}"/>
              </a:ext>
            </a:extLst>
          </p:cNvPr>
          <p:cNvPicPr>
            <a:picLocks noChangeAspect="1"/>
          </p:cNvPicPr>
          <p:nvPr/>
        </p:nvPicPr>
        <p:blipFill>
          <a:blip r:embed="rId2"/>
          <a:stretch>
            <a:fillRect/>
          </a:stretch>
        </p:blipFill>
        <p:spPr>
          <a:xfrm>
            <a:off x="0" y="600236"/>
            <a:ext cx="6096528" cy="5648163"/>
          </a:xfrm>
          <a:prstGeom prst="rect">
            <a:avLst/>
          </a:prstGeom>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EFFICIENCY OF DIGESTIVE SYSTEM INCREASES</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25285E9-9E6E-4171-96E4-34B2AE9E76AE}"/>
              </a:ext>
            </a:extLst>
          </p:cNvPr>
          <p:cNvSpPr txBox="1"/>
          <p:nvPr/>
        </p:nvSpPr>
        <p:spPr>
          <a:xfrm>
            <a:off x="5042516" y="2454821"/>
            <a:ext cx="6983359" cy="1938992"/>
          </a:xfrm>
          <a:prstGeom prst="rect">
            <a:avLst/>
          </a:prstGeom>
          <a:noFill/>
        </p:spPr>
        <p:txBody>
          <a:bodyPr wrap="square">
            <a:spAutoFit/>
          </a:bodyPr>
          <a:lstStyle/>
          <a:p>
            <a:pPr marL="742950" lvl="1"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Reduce the chance of Constipation, Indigestion and gas trouble.</a:t>
            </a:r>
          </a:p>
          <a:p>
            <a:pPr marL="742950" lvl="1"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 absorption of food becomes efficient.</a:t>
            </a:r>
          </a:p>
          <a:p>
            <a:pPr marL="742950" lvl="1"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Appetite increases, stomach and intestines are also strengthened.</a:t>
            </a:r>
          </a:p>
        </p:txBody>
      </p:sp>
    </p:spTree>
    <p:extLst>
      <p:ext uri="{BB962C8B-B14F-4D97-AF65-F5344CB8AC3E}">
        <p14:creationId xmlns:p14="http://schemas.microsoft.com/office/powerpoint/2010/main" val="42682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ntral Nervous System Mechanisms of Pain Modulation on Make a GIF">
            <a:extLst>
              <a:ext uri="{FF2B5EF4-FFF2-40B4-BE49-F238E27FC236}">
                <a16:creationId xmlns:a16="http://schemas.microsoft.com/office/drawing/2014/main" id="{C511DCB3-DFA0-455F-9463-341A3687D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591"/>
            <a:ext cx="6096000" cy="60468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rPr>
              <a:t>NERVOUS SYSTEM STRENGTHENS</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B1A1E82-AB0E-44C3-8509-EFB83B80EC04}"/>
              </a:ext>
            </a:extLst>
          </p:cNvPr>
          <p:cNvSpPr txBox="1"/>
          <p:nvPr/>
        </p:nvSpPr>
        <p:spPr>
          <a:xfrm>
            <a:off x="5562600" y="2090171"/>
            <a:ext cx="6629400" cy="2677656"/>
          </a:xfrm>
          <a:prstGeom prst="rect">
            <a:avLst/>
          </a:prstGeom>
          <a:noFill/>
        </p:spPr>
        <p:txBody>
          <a:bodyPr wrap="square">
            <a:spAutoFit/>
          </a:bodyPr>
          <a:lstStyle/>
          <a:p>
            <a:pPr marL="742950" lvl="1" indent="-28575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neuro-muscular coordination increases.</a:t>
            </a:r>
          </a:p>
          <a:p>
            <a:pPr marL="742950" lvl="1" indent="-28575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Activities of our body will be done expending less energy.</a:t>
            </a:r>
          </a:p>
          <a:p>
            <a:pPr marL="742950" lvl="1" indent="-28575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The secretion of adrenaline remains good.</a:t>
            </a:r>
          </a:p>
          <a:p>
            <a:pPr marL="742950" lvl="1" indent="-285750">
              <a:buFont typeface="Wingdings" panose="05000000000000000000" pitchFamily="2" charset="2"/>
              <a:buChar char="ü"/>
            </a:pPr>
            <a:r>
              <a:rPr lang="en-US" sz="2400" dirty="0">
                <a:solidFill>
                  <a:schemeClr val="tx1"/>
                </a:solidFill>
                <a:latin typeface="Cambria" panose="02040503050406030204" pitchFamily="18" charset="0"/>
                <a:ea typeface="Cambria" panose="02040503050406030204" pitchFamily="18" charset="0"/>
                <a:cs typeface="Calibri" panose="020F0502020204030204" pitchFamily="34" charset="0"/>
              </a:rPr>
              <a:t>Reduce the reaction time, anxiety, stress and sleep disorders.</a:t>
            </a: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8288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CD081-6A94-4917-8CCC-877184BAB644}"/>
              </a:ext>
            </a:extLst>
          </p:cNvPr>
          <p:cNvPicPr>
            <a:picLocks noChangeAspect="1"/>
          </p:cNvPicPr>
          <p:nvPr/>
        </p:nvPicPr>
        <p:blipFill rotWithShape="1">
          <a:blip r:embed="rId2"/>
          <a:srcRect t="7198"/>
          <a:stretch/>
        </p:blipFill>
        <p:spPr>
          <a:xfrm>
            <a:off x="772752" y="918289"/>
            <a:ext cx="4343400" cy="5540998"/>
          </a:xfrm>
          <a:prstGeom prst="rect">
            <a:avLst/>
          </a:prstGeom>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954107"/>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rPr>
              <a:t>GLANDULAR ACTIVITY IS STIMULATED AND REGULATED PROPERLY</a:t>
            </a:r>
            <a:endParaRPr lang="en-IN" sz="2800" b="1" dirty="0">
              <a:solidFill>
                <a:srgbClr val="00B0F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E96383-1136-4C6F-98F9-6B0E54DF6223}"/>
              </a:ext>
            </a:extLst>
          </p:cNvPr>
          <p:cNvSpPr txBox="1"/>
          <p:nvPr/>
        </p:nvSpPr>
        <p:spPr>
          <a:xfrm>
            <a:off x="5927398" y="2090172"/>
            <a:ext cx="6248400" cy="2677656"/>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The glandular activity is stimulated and regulated properly.</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Glands start producing hormones in sufficient quantity.</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The demand of insulin reduces.</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Regular practice of asanas improve diabetes management.</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55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st Urinary GIFs | Gfycat">
            <a:extLst>
              <a:ext uri="{FF2B5EF4-FFF2-40B4-BE49-F238E27FC236}">
                <a16:creationId xmlns:a16="http://schemas.microsoft.com/office/drawing/2014/main" id="{4C6DCC86-EC23-4C50-9DB7-9F4646A2D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88" y="481792"/>
            <a:ext cx="5591312" cy="5894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EFFICIENCY OF EXCRETORY SYSTEM ENHANCES</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4ADA152-ED0D-4FA1-9192-B7F11EECE296}"/>
              </a:ext>
            </a:extLst>
          </p:cNvPr>
          <p:cNvSpPr txBox="1"/>
          <p:nvPr/>
        </p:nvSpPr>
        <p:spPr>
          <a:xfrm>
            <a:off x="5791200" y="2459504"/>
            <a:ext cx="6097712" cy="1938992"/>
          </a:xfrm>
          <a:prstGeom prst="rect">
            <a:avLst/>
          </a:prstGeom>
          <a:noFill/>
        </p:spPr>
        <p:txBody>
          <a:bodyPr wrap="square">
            <a:spAutoFit/>
          </a:bodyPr>
          <a:lstStyle/>
          <a:p>
            <a:pPr marL="285750" lvl="1"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As a result, the waste products such as lactic acid, acid phosphate, urea, uric acid, sulphates, etc., are excreted quickly and properly which in turn help in delaying fatigue.  </a:t>
            </a:r>
          </a:p>
        </p:txBody>
      </p:sp>
    </p:spTree>
    <p:extLst>
      <p:ext uri="{BB962C8B-B14F-4D97-AF65-F5344CB8AC3E}">
        <p14:creationId xmlns:p14="http://schemas.microsoft.com/office/powerpoint/2010/main" val="253905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5F25C-0D1A-4960-A658-5D9F449F3061}"/>
              </a:ext>
            </a:extLst>
          </p:cNvPr>
          <p:cNvPicPr>
            <a:picLocks noChangeAspect="1"/>
          </p:cNvPicPr>
          <p:nvPr/>
        </p:nvPicPr>
        <p:blipFill>
          <a:blip r:embed="rId2"/>
          <a:stretch>
            <a:fillRect/>
          </a:stretch>
        </p:blipFill>
        <p:spPr>
          <a:xfrm>
            <a:off x="16267" y="431396"/>
            <a:ext cx="6096000" cy="5995208"/>
          </a:xfrm>
          <a:prstGeom prst="ellipse">
            <a:avLst/>
          </a:prstGeom>
          <a:ln>
            <a:noFill/>
          </a:ln>
          <a:effectLst>
            <a:softEdge rad="112500"/>
          </a:effectLst>
        </p:spPr>
      </p:pic>
      <p:sp>
        <p:nvSpPr>
          <p:cNvPr id="3" name="TextBox 2">
            <a:extLst>
              <a:ext uri="{FF2B5EF4-FFF2-40B4-BE49-F238E27FC236}">
                <a16:creationId xmlns:a16="http://schemas.microsoft.com/office/drawing/2014/main" id="{4FE46CA6-548F-418F-8790-15ED15EF02CC}"/>
              </a:ext>
            </a:extLst>
          </p:cNvPr>
          <p:cNvSpPr txBox="1"/>
          <p:nvPr/>
        </p:nvSpPr>
        <p:spPr>
          <a:xfrm>
            <a:off x="0" y="49183"/>
            <a:ext cx="492443" cy="6759634"/>
          </a:xfrm>
          <a:prstGeom prst="rect">
            <a:avLst/>
          </a:prstGeom>
          <a:noFill/>
        </p:spPr>
        <p:txBody>
          <a:bodyPr vert="vert270" wrap="square">
            <a:spAutoFit/>
          </a:bodyPr>
          <a:lstStyle/>
          <a:p>
            <a:pPr algn="ctr"/>
            <a:r>
              <a:rPr lang="en-IN" sz="2000" b="1" dirty="0">
                <a:solidFill>
                  <a:srgbClr val="FF0000"/>
                </a:solidFill>
                <a:latin typeface="Cambria" panose="02040503050406030204" pitchFamily="18" charset="0"/>
                <a:ea typeface="Cambria" panose="02040503050406030204" pitchFamily="18" charset="0"/>
                <a:cs typeface="Calibri" panose="020F0502020204030204" pitchFamily="34" charset="0"/>
              </a:rPr>
              <a:t>BENEFITS OF ASANAS AS PREVENTION OF DISEASES</a:t>
            </a:r>
            <a:endParaRPr lang="en-IN" sz="2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Google Shape;63;p14">
            <a:extLst>
              <a:ext uri="{FF2B5EF4-FFF2-40B4-BE49-F238E27FC236}">
                <a16:creationId xmlns:a16="http://schemas.microsoft.com/office/drawing/2014/main" id="{A890299F-F42C-47A9-860F-F6C546817B4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ED1A8C5F-299C-4E61-827F-5254449C7BBC}"/>
              </a:ext>
            </a:extLst>
          </p:cNvPr>
          <p:cNvSpPr txBox="1"/>
          <p:nvPr/>
        </p:nvSpPr>
        <p:spPr>
          <a:xfrm>
            <a:off x="1752600" y="0"/>
            <a:ext cx="8349597"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IMMUNE SYSTEM IS STRENGTHENED</a:t>
            </a:r>
            <a:endParaRPr lang="en-IN" sz="2800" b="1"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2876530-0823-4ABC-B5B4-3383837D4959}"/>
              </a:ext>
            </a:extLst>
          </p:cNvPr>
          <p:cNvSpPr txBox="1"/>
          <p:nvPr/>
        </p:nvSpPr>
        <p:spPr>
          <a:xfrm>
            <a:off x="6078021" y="2644170"/>
            <a:ext cx="6097712" cy="1569660"/>
          </a:xfrm>
          <a:prstGeom prst="rect">
            <a:avLst/>
          </a:prstGeom>
          <a:noFill/>
        </p:spPr>
        <p:txBody>
          <a:bodyPr wrap="square">
            <a:spAutoFit/>
          </a:bodyPr>
          <a:lstStyle/>
          <a:p>
            <a:pPr marL="285750" lvl="1"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By regular practice of asana, our immune system is strengthened.</a:t>
            </a:r>
          </a:p>
          <a:p>
            <a:pPr marL="285750" lvl="1"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As a result, our body becomes less prone to various communicable diseases.</a:t>
            </a:r>
          </a:p>
        </p:txBody>
      </p:sp>
    </p:spTree>
    <p:extLst>
      <p:ext uri="{BB962C8B-B14F-4D97-AF65-F5344CB8AC3E}">
        <p14:creationId xmlns:p14="http://schemas.microsoft.com/office/powerpoint/2010/main" val="279938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03</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YOGA AND LIFESTYLE</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601354"/>
            <a:ext cx="12192000" cy="2215991"/>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3100"/>
              <a:buFont typeface="Arial"/>
              <a:buNone/>
            </a:pPr>
            <a:r>
              <a:rPr lang="en-IN" sz="13800" b="1"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rPr>
              <a:t>OBESITY</a:t>
            </a:r>
            <a:endParaRPr lang="en-IN" sz="13800" b="1" i="0" u="none" strike="noStrike"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128775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Striped Right 1">
            <a:extLst>
              <a:ext uri="{FF2B5EF4-FFF2-40B4-BE49-F238E27FC236}">
                <a16:creationId xmlns:a16="http://schemas.microsoft.com/office/drawing/2014/main" id="{D92C5864-3F32-40BC-A78B-AF908496FB0F}"/>
              </a:ext>
            </a:extLst>
          </p:cNvPr>
          <p:cNvSpPr/>
          <p:nvPr/>
        </p:nvSpPr>
        <p:spPr>
          <a:xfrm>
            <a:off x="1" y="609600"/>
            <a:ext cx="3337809" cy="1109272"/>
          </a:xfrm>
          <a:prstGeom prst="stripedRightArrow">
            <a:avLst>
              <a:gd name="adj1" fmla="val 50000"/>
              <a:gd name="adj2" fmla="val 995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IN" sz="2400" b="1" dirty="0">
                <a:latin typeface="Cambria" panose="02040503050406030204" pitchFamily="18" charset="0"/>
                <a:ea typeface="Cambria" panose="02040503050406030204" pitchFamily="18" charset="0"/>
                <a:cs typeface="Calibri" panose="020F0502020204030204" pitchFamily="34" charset="0"/>
              </a:rPr>
              <a:t>OBESITY</a:t>
            </a:r>
            <a:endParaRPr lang="en-IN" sz="2400" dirty="0">
              <a:latin typeface="Cambria" panose="02040503050406030204" pitchFamily="18" charset="0"/>
              <a:ea typeface="Cambria" panose="02040503050406030204" pitchFamily="18" charset="0"/>
            </a:endParaRPr>
          </a:p>
        </p:txBody>
      </p:sp>
      <p:sp>
        <p:nvSpPr>
          <p:cNvPr id="3" name="Rectangle: Diagonal Corners Rounded 2">
            <a:extLst>
              <a:ext uri="{FF2B5EF4-FFF2-40B4-BE49-F238E27FC236}">
                <a16:creationId xmlns:a16="http://schemas.microsoft.com/office/drawing/2014/main" id="{1363DE7D-3CDD-4903-BE21-FD9C493D4180}"/>
              </a:ext>
            </a:extLst>
          </p:cNvPr>
          <p:cNvSpPr/>
          <p:nvPr/>
        </p:nvSpPr>
        <p:spPr>
          <a:xfrm>
            <a:off x="10401" y="1798819"/>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VAJRASANA</a:t>
            </a:r>
            <a:endParaRPr lang="en-IN" sz="800" b="1" dirty="0"/>
          </a:p>
        </p:txBody>
      </p:sp>
      <p:sp>
        <p:nvSpPr>
          <p:cNvPr id="5" name="Rectangle: Diagonal Corners Rounded 4">
            <a:extLst>
              <a:ext uri="{FF2B5EF4-FFF2-40B4-BE49-F238E27FC236}">
                <a16:creationId xmlns:a16="http://schemas.microsoft.com/office/drawing/2014/main" id="{31A9D0BF-13DF-4B0D-B6A1-21F3360482E4}"/>
              </a:ext>
            </a:extLst>
          </p:cNvPr>
          <p:cNvSpPr/>
          <p:nvPr/>
        </p:nvSpPr>
        <p:spPr>
          <a:xfrm>
            <a:off x="1332866" y="1798817"/>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PADA HASTASANA</a:t>
            </a:r>
            <a:endParaRPr lang="en-IN" sz="800" b="1" dirty="0"/>
          </a:p>
        </p:txBody>
      </p:sp>
      <p:sp>
        <p:nvSpPr>
          <p:cNvPr id="7" name="Rectangle: Diagonal Corners Rounded 6">
            <a:extLst>
              <a:ext uri="{FF2B5EF4-FFF2-40B4-BE49-F238E27FC236}">
                <a16:creationId xmlns:a16="http://schemas.microsoft.com/office/drawing/2014/main" id="{D42AABD5-4F89-4C58-AFB2-938DB45E9E7F}"/>
              </a:ext>
            </a:extLst>
          </p:cNvPr>
          <p:cNvSpPr/>
          <p:nvPr/>
        </p:nvSpPr>
        <p:spPr>
          <a:xfrm>
            <a:off x="2605363" y="1798815"/>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URDHVA HASTASANA</a:t>
            </a:r>
            <a:endParaRPr lang="en-IN" sz="800" b="1" dirty="0"/>
          </a:p>
        </p:txBody>
      </p:sp>
      <p:sp>
        <p:nvSpPr>
          <p:cNvPr id="9" name="Rectangle: Diagonal Corners Rounded 8">
            <a:extLst>
              <a:ext uri="{FF2B5EF4-FFF2-40B4-BE49-F238E27FC236}">
                <a16:creationId xmlns:a16="http://schemas.microsoft.com/office/drawing/2014/main" id="{FABDF748-466D-4C64-B03E-5C17C587D865}"/>
              </a:ext>
            </a:extLst>
          </p:cNvPr>
          <p:cNvSpPr/>
          <p:nvPr/>
        </p:nvSpPr>
        <p:spPr>
          <a:xfrm>
            <a:off x="3927829" y="1798815"/>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TRIKONASANA</a:t>
            </a:r>
            <a:endParaRPr lang="en-IN" sz="800" b="1" dirty="0"/>
          </a:p>
        </p:txBody>
      </p:sp>
      <p:sp>
        <p:nvSpPr>
          <p:cNvPr id="11" name="Rectangle: Diagonal Corners Rounded 10">
            <a:extLst>
              <a:ext uri="{FF2B5EF4-FFF2-40B4-BE49-F238E27FC236}">
                <a16:creationId xmlns:a16="http://schemas.microsoft.com/office/drawing/2014/main" id="{9497152D-6C95-4341-BF16-CDCF4293F48A}"/>
              </a:ext>
            </a:extLst>
          </p:cNvPr>
          <p:cNvSpPr/>
          <p:nvPr/>
        </p:nvSpPr>
        <p:spPr>
          <a:xfrm>
            <a:off x="5200326" y="1798814"/>
            <a:ext cx="1527684"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ARDHMATSEYENDRASANA</a:t>
            </a:r>
            <a:endParaRPr lang="en-IN" sz="800" b="1" dirty="0"/>
          </a:p>
        </p:txBody>
      </p:sp>
      <p:sp>
        <p:nvSpPr>
          <p:cNvPr id="15" name="Arrow: Striped Right 14">
            <a:extLst>
              <a:ext uri="{FF2B5EF4-FFF2-40B4-BE49-F238E27FC236}">
                <a16:creationId xmlns:a16="http://schemas.microsoft.com/office/drawing/2014/main" id="{29C3E4AA-FDE5-4087-ACEE-6BFC41310743}"/>
              </a:ext>
            </a:extLst>
          </p:cNvPr>
          <p:cNvSpPr/>
          <p:nvPr/>
        </p:nvSpPr>
        <p:spPr>
          <a:xfrm>
            <a:off x="-1" y="2588303"/>
            <a:ext cx="3337809" cy="1109272"/>
          </a:xfrm>
          <a:prstGeom prst="stripedRightArrow">
            <a:avLst>
              <a:gd name="adj1" fmla="val 50000"/>
              <a:gd name="adj2" fmla="val 995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IN" sz="2400" b="1" dirty="0">
                <a:latin typeface="Cambria" panose="02040503050406030204" pitchFamily="18" charset="0"/>
                <a:ea typeface="Cambria" panose="02040503050406030204" pitchFamily="18" charset="0"/>
                <a:cs typeface="Calibri" panose="020F0502020204030204" pitchFamily="34" charset="0"/>
              </a:rPr>
              <a:t>DIABETES</a:t>
            </a:r>
            <a:endParaRPr lang="en-IN" sz="2400" dirty="0">
              <a:latin typeface="Cambria" panose="02040503050406030204" pitchFamily="18" charset="0"/>
              <a:ea typeface="Cambria" panose="02040503050406030204" pitchFamily="18" charset="0"/>
            </a:endParaRPr>
          </a:p>
        </p:txBody>
      </p:sp>
      <p:sp>
        <p:nvSpPr>
          <p:cNvPr id="17" name="Rectangle: Diagonal Corners Rounded 16">
            <a:extLst>
              <a:ext uri="{FF2B5EF4-FFF2-40B4-BE49-F238E27FC236}">
                <a16:creationId xmlns:a16="http://schemas.microsoft.com/office/drawing/2014/main" id="{AAD457E7-391B-4B41-ADB5-5005D59B4B5F}"/>
              </a:ext>
            </a:extLst>
          </p:cNvPr>
          <p:cNvSpPr/>
          <p:nvPr/>
        </p:nvSpPr>
        <p:spPr>
          <a:xfrm>
            <a:off x="-1" y="3777525"/>
            <a:ext cx="1489024"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BHUJANGASANA</a:t>
            </a:r>
            <a:endParaRPr lang="en-IN" sz="800" b="1" dirty="0"/>
          </a:p>
        </p:txBody>
      </p:sp>
      <p:sp>
        <p:nvSpPr>
          <p:cNvPr id="19" name="Rectangle: Diagonal Corners Rounded 18">
            <a:extLst>
              <a:ext uri="{FF2B5EF4-FFF2-40B4-BE49-F238E27FC236}">
                <a16:creationId xmlns:a16="http://schemas.microsoft.com/office/drawing/2014/main" id="{4C9B29E0-DF2E-45FA-AD33-E6731A4DF0E4}"/>
              </a:ext>
            </a:extLst>
          </p:cNvPr>
          <p:cNvSpPr/>
          <p:nvPr/>
        </p:nvSpPr>
        <p:spPr>
          <a:xfrm>
            <a:off x="1352849" y="3817497"/>
            <a:ext cx="1489024"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PASCHIMOTTANASANA</a:t>
            </a:r>
            <a:endParaRPr lang="en-IN" sz="800" b="1" dirty="0"/>
          </a:p>
        </p:txBody>
      </p:sp>
      <p:sp>
        <p:nvSpPr>
          <p:cNvPr id="21" name="Rectangle: Diagonal Corners Rounded 20">
            <a:extLst>
              <a:ext uri="{FF2B5EF4-FFF2-40B4-BE49-F238E27FC236}">
                <a16:creationId xmlns:a16="http://schemas.microsoft.com/office/drawing/2014/main" id="{6C0FBF42-FF63-4257-ACC3-E1D19B1681E9}"/>
              </a:ext>
            </a:extLst>
          </p:cNvPr>
          <p:cNvSpPr/>
          <p:nvPr/>
        </p:nvSpPr>
        <p:spPr>
          <a:xfrm>
            <a:off x="2757332" y="3817497"/>
            <a:ext cx="1489024"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PAWANMUKTASANA</a:t>
            </a:r>
            <a:endParaRPr lang="en-IN" sz="800" b="1" dirty="0"/>
          </a:p>
        </p:txBody>
      </p:sp>
      <p:sp>
        <p:nvSpPr>
          <p:cNvPr id="23" name="Rectangle: Diagonal Corners Rounded 22">
            <a:extLst>
              <a:ext uri="{FF2B5EF4-FFF2-40B4-BE49-F238E27FC236}">
                <a16:creationId xmlns:a16="http://schemas.microsoft.com/office/drawing/2014/main" id="{4BFB9503-C057-4ABF-AD89-54C212F6CBD7}"/>
              </a:ext>
            </a:extLst>
          </p:cNvPr>
          <p:cNvSpPr/>
          <p:nvPr/>
        </p:nvSpPr>
        <p:spPr>
          <a:xfrm>
            <a:off x="4101854" y="3857471"/>
            <a:ext cx="1689345"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ARDHMATSEYENDRASANA</a:t>
            </a:r>
            <a:endParaRPr lang="en-IN" sz="800" b="1" dirty="0"/>
          </a:p>
        </p:txBody>
      </p:sp>
      <p:sp>
        <p:nvSpPr>
          <p:cNvPr id="27" name="Arrow: Striped Right 26">
            <a:extLst>
              <a:ext uri="{FF2B5EF4-FFF2-40B4-BE49-F238E27FC236}">
                <a16:creationId xmlns:a16="http://schemas.microsoft.com/office/drawing/2014/main" id="{62E328B4-E1D6-4FE3-8CAC-0D9BB7C11FA6}"/>
              </a:ext>
            </a:extLst>
          </p:cNvPr>
          <p:cNvSpPr/>
          <p:nvPr/>
        </p:nvSpPr>
        <p:spPr>
          <a:xfrm>
            <a:off x="-2" y="4567005"/>
            <a:ext cx="3337809" cy="1109272"/>
          </a:xfrm>
          <a:prstGeom prst="stripedRightArrow">
            <a:avLst>
              <a:gd name="adj1" fmla="val 50000"/>
              <a:gd name="adj2" fmla="val 995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IN" sz="2400" b="1" dirty="0">
                <a:latin typeface="Cambria" panose="02040503050406030204" pitchFamily="18" charset="0"/>
                <a:ea typeface="Cambria" panose="02040503050406030204" pitchFamily="18" charset="0"/>
                <a:cs typeface="Calibri" panose="020F0502020204030204" pitchFamily="34" charset="0"/>
              </a:rPr>
              <a:t>ASTHMA</a:t>
            </a:r>
            <a:endParaRPr lang="en-IN" sz="2400" dirty="0">
              <a:latin typeface="Cambria" panose="02040503050406030204" pitchFamily="18" charset="0"/>
              <a:ea typeface="Cambria" panose="02040503050406030204" pitchFamily="18" charset="0"/>
            </a:endParaRPr>
          </a:p>
        </p:txBody>
      </p:sp>
      <p:sp>
        <p:nvSpPr>
          <p:cNvPr id="29" name="Rectangle: Diagonal Corners Rounded 28">
            <a:extLst>
              <a:ext uri="{FF2B5EF4-FFF2-40B4-BE49-F238E27FC236}">
                <a16:creationId xmlns:a16="http://schemas.microsoft.com/office/drawing/2014/main" id="{9FFC28CC-7E48-4698-A0A6-38E9B17FEEB7}"/>
              </a:ext>
            </a:extLst>
          </p:cNvPr>
          <p:cNvSpPr/>
          <p:nvPr/>
        </p:nvSpPr>
        <p:spPr>
          <a:xfrm>
            <a:off x="146058" y="5788702"/>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SUKHASANA</a:t>
            </a:r>
            <a:endParaRPr lang="en-IN" sz="800" b="1" dirty="0"/>
          </a:p>
        </p:txBody>
      </p:sp>
      <p:sp>
        <p:nvSpPr>
          <p:cNvPr id="31" name="Rectangle: Diagonal Corners Rounded 30">
            <a:extLst>
              <a:ext uri="{FF2B5EF4-FFF2-40B4-BE49-F238E27FC236}">
                <a16:creationId xmlns:a16="http://schemas.microsoft.com/office/drawing/2014/main" id="{EDC3F7BE-CA12-4755-8303-1809453690FD}"/>
              </a:ext>
            </a:extLst>
          </p:cNvPr>
          <p:cNvSpPr/>
          <p:nvPr/>
        </p:nvSpPr>
        <p:spPr>
          <a:xfrm>
            <a:off x="1389697" y="5823683"/>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CHAKRASANA</a:t>
            </a:r>
            <a:endParaRPr lang="en-IN" sz="800" b="1" dirty="0"/>
          </a:p>
        </p:txBody>
      </p:sp>
      <p:sp>
        <p:nvSpPr>
          <p:cNvPr id="33" name="Rectangle: Diagonal Corners Rounded 32">
            <a:extLst>
              <a:ext uri="{FF2B5EF4-FFF2-40B4-BE49-F238E27FC236}">
                <a16:creationId xmlns:a16="http://schemas.microsoft.com/office/drawing/2014/main" id="{872539EF-10FC-48F3-95F4-BD9A3C870D84}"/>
              </a:ext>
            </a:extLst>
          </p:cNvPr>
          <p:cNvSpPr/>
          <p:nvPr/>
        </p:nvSpPr>
        <p:spPr>
          <a:xfrm>
            <a:off x="2704232" y="5788705"/>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GOMUKHASANA</a:t>
            </a:r>
            <a:endParaRPr lang="en-IN" sz="800" b="1" dirty="0"/>
          </a:p>
        </p:txBody>
      </p:sp>
      <p:sp>
        <p:nvSpPr>
          <p:cNvPr id="35" name="Rectangle: Diagonal Corners Rounded 34">
            <a:extLst>
              <a:ext uri="{FF2B5EF4-FFF2-40B4-BE49-F238E27FC236}">
                <a16:creationId xmlns:a16="http://schemas.microsoft.com/office/drawing/2014/main" id="{E1E70DDD-BFE9-46C3-A6DF-75C708658CA2}"/>
              </a:ext>
            </a:extLst>
          </p:cNvPr>
          <p:cNvSpPr/>
          <p:nvPr/>
        </p:nvSpPr>
        <p:spPr>
          <a:xfrm>
            <a:off x="4048665" y="5788705"/>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PARVATASANA</a:t>
            </a:r>
            <a:endParaRPr lang="en-IN" sz="800" b="1" dirty="0"/>
          </a:p>
        </p:txBody>
      </p:sp>
      <p:sp>
        <p:nvSpPr>
          <p:cNvPr id="37" name="Rectangle: Diagonal Corners Rounded 36">
            <a:extLst>
              <a:ext uri="{FF2B5EF4-FFF2-40B4-BE49-F238E27FC236}">
                <a16:creationId xmlns:a16="http://schemas.microsoft.com/office/drawing/2014/main" id="{EA05F7DE-19EB-4DFA-9171-87539B0A1866}"/>
              </a:ext>
            </a:extLst>
          </p:cNvPr>
          <p:cNvSpPr/>
          <p:nvPr/>
        </p:nvSpPr>
        <p:spPr>
          <a:xfrm>
            <a:off x="5410488" y="5788702"/>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BHUJANGASANA</a:t>
            </a:r>
            <a:endParaRPr lang="en-IN" sz="800" b="1" dirty="0"/>
          </a:p>
        </p:txBody>
      </p:sp>
      <p:sp>
        <p:nvSpPr>
          <p:cNvPr id="39" name="Rectangle: Diagonal Corners Rounded 38">
            <a:extLst>
              <a:ext uri="{FF2B5EF4-FFF2-40B4-BE49-F238E27FC236}">
                <a16:creationId xmlns:a16="http://schemas.microsoft.com/office/drawing/2014/main" id="{98EFBB57-DBB3-4D06-B378-E204B4C7DBDD}"/>
              </a:ext>
            </a:extLst>
          </p:cNvPr>
          <p:cNvSpPr/>
          <p:nvPr/>
        </p:nvSpPr>
        <p:spPr>
          <a:xfrm>
            <a:off x="6728010" y="5788699"/>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PASCHIMOTTANASANA</a:t>
            </a:r>
            <a:endParaRPr lang="en-IN" sz="800" b="1" dirty="0"/>
          </a:p>
        </p:txBody>
      </p:sp>
      <p:sp>
        <p:nvSpPr>
          <p:cNvPr id="41" name="Rectangle: Diagonal Corners Rounded 40">
            <a:extLst>
              <a:ext uri="{FF2B5EF4-FFF2-40B4-BE49-F238E27FC236}">
                <a16:creationId xmlns:a16="http://schemas.microsoft.com/office/drawing/2014/main" id="{F673192B-246B-493E-B7E1-BACC16EA486E}"/>
              </a:ext>
            </a:extLst>
          </p:cNvPr>
          <p:cNvSpPr/>
          <p:nvPr/>
        </p:nvSpPr>
        <p:spPr>
          <a:xfrm>
            <a:off x="8103661" y="5788699"/>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800" b="1" dirty="0">
                <a:latin typeface="Calibri" panose="020F0502020204030204" pitchFamily="34" charset="0"/>
                <a:cs typeface="Calibri" panose="020F0502020204030204" pitchFamily="34" charset="0"/>
              </a:rPr>
              <a:t>MATSYASANA</a:t>
            </a:r>
            <a:endParaRPr lang="en-IN" sz="800" b="1" dirty="0"/>
          </a:p>
        </p:txBody>
      </p:sp>
      <p:pic>
        <p:nvPicPr>
          <p:cNvPr id="22" name="Google Shape;63;p14">
            <a:extLst>
              <a:ext uri="{FF2B5EF4-FFF2-40B4-BE49-F238E27FC236}">
                <a16:creationId xmlns:a16="http://schemas.microsoft.com/office/drawing/2014/main" id="{EFDE515B-A198-4AF5-BA63-FB833C33B45B}"/>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24" name="TextBox 23">
            <a:extLst>
              <a:ext uri="{FF2B5EF4-FFF2-40B4-BE49-F238E27FC236}">
                <a16:creationId xmlns:a16="http://schemas.microsoft.com/office/drawing/2014/main" id="{BF97E319-CCE3-4498-BF15-434F20342B15}"/>
              </a:ext>
            </a:extLst>
          </p:cNvPr>
          <p:cNvSpPr txBox="1"/>
          <p:nvPr/>
        </p:nvSpPr>
        <p:spPr>
          <a:xfrm>
            <a:off x="2362200" y="0"/>
            <a:ext cx="7467600" cy="954107"/>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VARIOUS  DISEASES PREVENTED AS WELL AS CURED BY</a:t>
            </a:r>
            <a:endParaRPr lang="en-I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22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arn(inVertical)">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barn(inVertical)">
                                      <p:cBhvr>
                                        <p:cTn id="10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9" grpId="0" animBg="1"/>
      <p:bldP spid="11" grpId="0" animBg="1"/>
      <p:bldP spid="15" grpId="0" animBg="1"/>
      <p:bldP spid="17" grpId="0" animBg="1"/>
      <p:bldP spid="19" grpId="0" animBg="1"/>
      <p:bldP spid="21" grpId="0" animBg="1"/>
      <p:bldP spid="23" grpId="0" animBg="1"/>
      <p:bldP spid="27" grpId="0" animBg="1"/>
      <p:bldP spid="29" grpId="0" animBg="1"/>
      <p:bldP spid="31" grpId="0" animBg="1"/>
      <p:bldP spid="33" grpId="0" animBg="1"/>
      <p:bldP spid="35" grpId="0" animBg="1"/>
      <p:bldP spid="37" grpId="0" animBg="1"/>
      <p:bldP spid="39"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Striped Right 1">
            <a:extLst>
              <a:ext uri="{FF2B5EF4-FFF2-40B4-BE49-F238E27FC236}">
                <a16:creationId xmlns:a16="http://schemas.microsoft.com/office/drawing/2014/main" id="{D92C5864-3F32-40BC-A78B-AF908496FB0F}"/>
              </a:ext>
            </a:extLst>
          </p:cNvPr>
          <p:cNvSpPr/>
          <p:nvPr/>
        </p:nvSpPr>
        <p:spPr>
          <a:xfrm>
            <a:off x="1" y="609600"/>
            <a:ext cx="3337809" cy="1109272"/>
          </a:xfrm>
          <a:prstGeom prst="stripedRightArrow">
            <a:avLst>
              <a:gd name="adj1" fmla="val 50000"/>
              <a:gd name="adj2" fmla="val 995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IN" b="1" dirty="0">
                <a:latin typeface="Cambria" panose="02040503050406030204" pitchFamily="18" charset="0"/>
                <a:ea typeface="Cambria" panose="02040503050406030204" pitchFamily="18" charset="0"/>
                <a:cs typeface="Calibri" panose="020F0502020204030204" pitchFamily="34" charset="0"/>
              </a:rPr>
              <a:t>HYPERTENSION</a:t>
            </a:r>
            <a:endParaRPr lang="en-IN" dirty="0">
              <a:latin typeface="Cambria" panose="02040503050406030204" pitchFamily="18" charset="0"/>
              <a:ea typeface="Cambria" panose="02040503050406030204" pitchFamily="18" charset="0"/>
            </a:endParaRPr>
          </a:p>
        </p:txBody>
      </p:sp>
      <p:sp>
        <p:nvSpPr>
          <p:cNvPr id="3" name="Rectangle: Diagonal Corners Rounded 2">
            <a:extLst>
              <a:ext uri="{FF2B5EF4-FFF2-40B4-BE49-F238E27FC236}">
                <a16:creationId xmlns:a16="http://schemas.microsoft.com/office/drawing/2014/main" id="{1363DE7D-3CDD-4903-BE21-FD9C493D4180}"/>
              </a:ext>
            </a:extLst>
          </p:cNvPr>
          <p:cNvSpPr/>
          <p:nvPr/>
        </p:nvSpPr>
        <p:spPr>
          <a:xfrm>
            <a:off x="10401" y="1798819"/>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TADASANA</a:t>
            </a:r>
            <a:endParaRPr lang="en-IN" sz="1067" b="1" dirty="0"/>
          </a:p>
        </p:txBody>
      </p:sp>
      <p:sp>
        <p:nvSpPr>
          <p:cNvPr id="5" name="Rectangle: Diagonal Corners Rounded 4">
            <a:extLst>
              <a:ext uri="{FF2B5EF4-FFF2-40B4-BE49-F238E27FC236}">
                <a16:creationId xmlns:a16="http://schemas.microsoft.com/office/drawing/2014/main" id="{31A9D0BF-13DF-4B0D-B6A1-21F3360482E4}"/>
              </a:ext>
            </a:extLst>
          </p:cNvPr>
          <p:cNvSpPr/>
          <p:nvPr/>
        </p:nvSpPr>
        <p:spPr>
          <a:xfrm>
            <a:off x="1332866" y="1798817"/>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VAJRASANA</a:t>
            </a:r>
            <a:endParaRPr lang="en-IN" sz="1067" b="1" dirty="0"/>
          </a:p>
        </p:txBody>
      </p:sp>
      <p:sp>
        <p:nvSpPr>
          <p:cNvPr id="7" name="Rectangle: Diagonal Corners Rounded 6">
            <a:extLst>
              <a:ext uri="{FF2B5EF4-FFF2-40B4-BE49-F238E27FC236}">
                <a16:creationId xmlns:a16="http://schemas.microsoft.com/office/drawing/2014/main" id="{D42AABD5-4F89-4C58-AFB2-938DB45E9E7F}"/>
              </a:ext>
            </a:extLst>
          </p:cNvPr>
          <p:cNvSpPr/>
          <p:nvPr/>
        </p:nvSpPr>
        <p:spPr>
          <a:xfrm>
            <a:off x="2605363" y="1798815"/>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PAWANMUKTASANA</a:t>
            </a:r>
            <a:endParaRPr lang="en-IN" sz="1067" b="1" dirty="0"/>
          </a:p>
        </p:txBody>
      </p:sp>
      <p:sp>
        <p:nvSpPr>
          <p:cNvPr id="9" name="Rectangle: Diagonal Corners Rounded 8">
            <a:extLst>
              <a:ext uri="{FF2B5EF4-FFF2-40B4-BE49-F238E27FC236}">
                <a16:creationId xmlns:a16="http://schemas.microsoft.com/office/drawing/2014/main" id="{FABDF748-466D-4C64-B03E-5C17C587D865}"/>
              </a:ext>
            </a:extLst>
          </p:cNvPr>
          <p:cNvSpPr/>
          <p:nvPr/>
        </p:nvSpPr>
        <p:spPr>
          <a:xfrm>
            <a:off x="3927829" y="1798815"/>
            <a:ext cx="1365772"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ARDH CHAKRASANA</a:t>
            </a:r>
            <a:endParaRPr lang="en-IN" sz="1067" b="1" dirty="0"/>
          </a:p>
        </p:txBody>
      </p:sp>
      <p:sp>
        <p:nvSpPr>
          <p:cNvPr id="11" name="Rectangle: Diagonal Corners Rounded 10">
            <a:extLst>
              <a:ext uri="{FF2B5EF4-FFF2-40B4-BE49-F238E27FC236}">
                <a16:creationId xmlns:a16="http://schemas.microsoft.com/office/drawing/2014/main" id="{9497152D-6C95-4341-BF16-CDCF4293F48A}"/>
              </a:ext>
            </a:extLst>
          </p:cNvPr>
          <p:cNvSpPr/>
          <p:nvPr/>
        </p:nvSpPr>
        <p:spPr>
          <a:xfrm>
            <a:off x="5200327" y="1798815"/>
            <a:ext cx="1335387" cy="639587"/>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BHUJANGASANA</a:t>
            </a:r>
            <a:endParaRPr lang="en-IN" sz="1067" b="1" dirty="0"/>
          </a:p>
        </p:txBody>
      </p:sp>
      <p:sp>
        <p:nvSpPr>
          <p:cNvPr id="27" name="Arrow: Striped Right 26">
            <a:extLst>
              <a:ext uri="{FF2B5EF4-FFF2-40B4-BE49-F238E27FC236}">
                <a16:creationId xmlns:a16="http://schemas.microsoft.com/office/drawing/2014/main" id="{62E328B4-E1D6-4FE3-8CAC-0D9BB7C11FA6}"/>
              </a:ext>
            </a:extLst>
          </p:cNvPr>
          <p:cNvSpPr/>
          <p:nvPr/>
        </p:nvSpPr>
        <p:spPr>
          <a:xfrm>
            <a:off x="74086" y="2874364"/>
            <a:ext cx="3337809" cy="1109272"/>
          </a:xfrm>
          <a:prstGeom prst="stripedRightArrow">
            <a:avLst>
              <a:gd name="adj1" fmla="val 50000"/>
              <a:gd name="adj2" fmla="val 995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IN" b="1" dirty="0">
                <a:solidFill>
                  <a:schemeClr val="bg1">
                    <a:lumMod val="50000"/>
                  </a:schemeClr>
                </a:solidFill>
                <a:latin typeface="Cambria" panose="02040503050406030204" pitchFamily="18" charset="0"/>
                <a:ea typeface="Cambria" panose="02040503050406030204" pitchFamily="18" charset="0"/>
                <a:cs typeface="Calibri" panose="020F0502020204030204" pitchFamily="34" charset="0"/>
              </a:rPr>
              <a:t>BACK PAIN</a:t>
            </a:r>
            <a:endParaRPr lang="en-IN" dirty="0">
              <a:latin typeface="Cambria" panose="02040503050406030204" pitchFamily="18" charset="0"/>
              <a:ea typeface="Cambria" panose="02040503050406030204" pitchFamily="18" charset="0"/>
            </a:endParaRPr>
          </a:p>
        </p:txBody>
      </p:sp>
      <p:sp>
        <p:nvSpPr>
          <p:cNvPr id="29" name="Rectangle: Diagonal Corners Rounded 28">
            <a:extLst>
              <a:ext uri="{FF2B5EF4-FFF2-40B4-BE49-F238E27FC236}">
                <a16:creationId xmlns:a16="http://schemas.microsoft.com/office/drawing/2014/main" id="{9FFC28CC-7E48-4698-A0A6-38E9B17FEEB7}"/>
              </a:ext>
            </a:extLst>
          </p:cNvPr>
          <p:cNvSpPr/>
          <p:nvPr/>
        </p:nvSpPr>
        <p:spPr>
          <a:xfrm>
            <a:off x="74086" y="4064834"/>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solidFill>
                  <a:schemeClr val="bg1">
                    <a:lumMod val="50000"/>
                  </a:schemeClr>
                </a:solidFill>
                <a:latin typeface="Calibri" panose="020F0502020204030204" pitchFamily="34" charset="0"/>
                <a:cs typeface="Calibri" panose="020F0502020204030204" pitchFamily="34" charset="0"/>
              </a:rPr>
              <a:t>TADASANA</a:t>
            </a:r>
            <a:endParaRPr lang="en-IN" sz="1067" b="1" dirty="0"/>
          </a:p>
        </p:txBody>
      </p:sp>
      <p:sp>
        <p:nvSpPr>
          <p:cNvPr id="31" name="Rectangle: Diagonal Corners Rounded 30">
            <a:extLst>
              <a:ext uri="{FF2B5EF4-FFF2-40B4-BE49-F238E27FC236}">
                <a16:creationId xmlns:a16="http://schemas.microsoft.com/office/drawing/2014/main" id="{EDC3F7BE-CA12-4755-8303-1809453690FD}"/>
              </a:ext>
            </a:extLst>
          </p:cNvPr>
          <p:cNvSpPr/>
          <p:nvPr/>
        </p:nvSpPr>
        <p:spPr>
          <a:xfrm>
            <a:off x="1317725" y="4099817"/>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solidFill>
                  <a:schemeClr val="bg1">
                    <a:lumMod val="50000"/>
                  </a:schemeClr>
                </a:solidFill>
                <a:latin typeface="Calibri" panose="020F0502020204030204" pitchFamily="34" charset="0"/>
                <a:cs typeface="Calibri" panose="020F0502020204030204" pitchFamily="34" charset="0"/>
              </a:rPr>
              <a:t>ARDHMATSEYENDRASANA</a:t>
            </a:r>
            <a:endParaRPr lang="en-IN" sz="1067" b="1" dirty="0"/>
          </a:p>
        </p:txBody>
      </p:sp>
      <p:sp>
        <p:nvSpPr>
          <p:cNvPr id="33" name="Rectangle: Diagonal Corners Rounded 32">
            <a:extLst>
              <a:ext uri="{FF2B5EF4-FFF2-40B4-BE49-F238E27FC236}">
                <a16:creationId xmlns:a16="http://schemas.microsoft.com/office/drawing/2014/main" id="{872539EF-10FC-48F3-95F4-BD9A3C870D84}"/>
              </a:ext>
            </a:extLst>
          </p:cNvPr>
          <p:cNvSpPr/>
          <p:nvPr/>
        </p:nvSpPr>
        <p:spPr>
          <a:xfrm>
            <a:off x="2632260" y="4064838"/>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solidFill>
                  <a:schemeClr val="bg1">
                    <a:lumMod val="50000"/>
                  </a:schemeClr>
                </a:solidFill>
                <a:latin typeface="Calibri" panose="020F0502020204030204" pitchFamily="34" charset="0"/>
                <a:cs typeface="Calibri" panose="020F0502020204030204" pitchFamily="34" charset="0"/>
              </a:rPr>
              <a:t>VAKRASANA</a:t>
            </a:r>
            <a:endParaRPr lang="en-IN" sz="1067" b="1" dirty="0"/>
          </a:p>
        </p:txBody>
      </p:sp>
      <p:sp>
        <p:nvSpPr>
          <p:cNvPr id="35" name="Rectangle: Diagonal Corners Rounded 34">
            <a:extLst>
              <a:ext uri="{FF2B5EF4-FFF2-40B4-BE49-F238E27FC236}">
                <a16:creationId xmlns:a16="http://schemas.microsoft.com/office/drawing/2014/main" id="{E1E70DDD-BFE9-46C3-A6DF-75C708658CA2}"/>
              </a:ext>
            </a:extLst>
          </p:cNvPr>
          <p:cNvSpPr/>
          <p:nvPr/>
        </p:nvSpPr>
        <p:spPr>
          <a:xfrm>
            <a:off x="3976693" y="4064838"/>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solidFill>
                  <a:schemeClr val="bg1">
                    <a:lumMod val="50000"/>
                  </a:schemeClr>
                </a:solidFill>
                <a:latin typeface="Calibri" panose="020F0502020204030204" pitchFamily="34" charset="0"/>
                <a:cs typeface="Calibri" panose="020F0502020204030204" pitchFamily="34" charset="0"/>
              </a:rPr>
              <a:t>SHALABHASANA</a:t>
            </a:r>
            <a:endParaRPr lang="en-IN" sz="1067" b="1" dirty="0"/>
          </a:p>
        </p:txBody>
      </p:sp>
      <p:sp>
        <p:nvSpPr>
          <p:cNvPr id="37" name="Rectangle: Diagonal Corners Rounded 36">
            <a:extLst>
              <a:ext uri="{FF2B5EF4-FFF2-40B4-BE49-F238E27FC236}">
                <a16:creationId xmlns:a16="http://schemas.microsoft.com/office/drawing/2014/main" id="{EA05F7DE-19EB-4DFA-9171-87539B0A1866}"/>
              </a:ext>
            </a:extLst>
          </p:cNvPr>
          <p:cNvSpPr/>
          <p:nvPr/>
        </p:nvSpPr>
        <p:spPr>
          <a:xfrm>
            <a:off x="5338516" y="4064835"/>
            <a:ext cx="1415329" cy="709535"/>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solidFill>
                  <a:schemeClr val="bg1">
                    <a:lumMod val="50000"/>
                  </a:schemeClr>
                </a:solidFill>
                <a:latin typeface="Calibri" panose="020F0502020204030204" pitchFamily="34" charset="0"/>
                <a:cs typeface="Calibri" panose="020F0502020204030204" pitchFamily="34" charset="0"/>
              </a:rPr>
              <a:t>BHUJANGASANA</a:t>
            </a:r>
            <a:endParaRPr lang="en-IN" sz="1067" b="1" dirty="0"/>
          </a:p>
        </p:txBody>
      </p:sp>
      <p:sp>
        <p:nvSpPr>
          <p:cNvPr id="24" name="Rectangle: Diagonal Corners Rounded 23">
            <a:extLst>
              <a:ext uri="{FF2B5EF4-FFF2-40B4-BE49-F238E27FC236}">
                <a16:creationId xmlns:a16="http://schemas.microsoft.com/office/drawing/2014/main" id="{564F917A-E2B8-41F1-ACBE-98C469672DCB}"/>
              </a:ext>
            </a:extLst>
          </p:cNvPr>
          <p:cNvSpPr/>
          <p:nvPr/>
        </p:nvSpPr>
        <p:spPr>
          <a:xfrm>
            <a:off x="6429519" y="1798815"/>
            <a:ext cx="1335387" cy="639587"/>
          </a:xfrm>
          <a:prstGeom prst="round2DiagRect">
            <a:avLst>
              <a:gd name="adj1" fmla="val 50000"/>
              <a:gd name="adj2"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1067" dirty="0">
                <a:latin typeface="Calibri" panose="020F0502020204030204" pitchFamily="34" charset="0"/>
                <a:cs typeface="Calibri" panose="020F0502020204030204" pitchFamily="34" charset="0"/>
              </a:rPr>
              <a:t>SHAVASANA</a:t>
            </a:r>
            <a:endParaRPr lang="en-IN" sz="1067" b="1" dirty="0"/>
          </a:p>
        </p:txBody>
      </p:sp>
      <p:pic>
        <p:nvPicPr>
          <p:cNvPr id="16" name="Google Shape;63;p14">
            <a:extLst>
              <a:ext uri="{FF2B5EF4-FFF2-40B4-BE49-F238E27FC236}">
                <a16:creationId xmlns:a16="http://schemas.microsoft.com/office/drawing/2014/main" id="{3B8C1F22-F683-49E2-8596-5AC3947D525A}"/>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17" name="TextBox 16">
            <a:extLst>
              <a:ext uri="{FF2B5EF4-FFF2-40B4-BE49-F238E27FC236}">
                <a16:creationId xmlns:a16="http://schemas.microsoft.com/office/drawing/2014/main" id="{88416F15-AE4F-4ADA-9F41-3CEE11C8D155}"/>
              </a:ext>
            </a:extLst>
          </p:cNvPr>
          <p:cNvSpPr txBox="1"/>
          <p:nvPr/>
        </p:nvSpPr>
        <p:spPr>
          <a:xfrm>
            <a:off x="2362200" y="0"/>
            <a:ext cx="7467600" cy="954107"/>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VARIOUS  DISEASES PREVENTED AS WELL AS CURED BY</a:t>
            </a:r>
            <a:endParaRPr lang="en-I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82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9" grpId="0" animBg="1"/>
      <p:bldP spid="11" grpId="0" animBg="1"/>
      <p:bldP spid="27" grpId="0" animBg="1"/>
      <p:bldP spid="29" grpId="0" animBg="1"/>
      <p:bldP spid="31" grpId="0" animBg="1"/>
      <p:bldP spid="33" grpId="0" animBg="1"/>
      <p:bldP spid="35" grpId="0" animBg="1"/>
      <p:bldP spid="37"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A070AC-C010-4050-AD98-E5E64AD7C081}"/>
              </a:ext>
            </a:extLst>
          </p:cNvPr>
          <p:cNvPicPr>
            <a:picLocks noChangeAspect="1"/>
          </p:cNvPicPr>
          <p:nvPr/>
        </p:nvPicPr>
        <p:blipFill>
          <a:blip r:embed="rId3"/>
          <a:stretch>
            <a:fillRect/>
          </a:stretch>
        </p:blipFill>
        <p:spPr>
          <a:xfrm>
            <a:off x="23973" y="490210"/>
            <a:ext cx="6046342" cy="5877579"/>
          </a:xfrm>
          <a:prstGeom prst="ellipse">
            <a:avLst/>
          </a:prstGeom>
          <a:ln>
            <a:noFill/>
          </a:ln>
          <a:effectLst>
            <a:softEdge rad="112500"/>
          </a:effectLst>
        </p:spPr>
      </p:pic>
      <p:sp>
        <p:nvSpPr>
          <p:cNvPr id="3" name="TextBox 2">
            <a:extLst>
              <a:ext uri="{FF2B5EF4-FFF2-40B4-BE49-F238E27FC236}">
                <a16:creationId xmlns:a16="http://schemas.microsoft.com/office/drawing/2014/main" id="{F2C7424B-C1A9-45C0-A449-2DC28024B446}"/>
              </a:ext>
            </a:extLst>
          </p:cNvPr>
          <p:cNvSpPr txBox="1"/>
          <p:nvPr/>
        </p:nvSpPr>
        <p:spPr>
          <a:xfrm>
            <a:off x="2816111" y="0"/>
            <a:ext cx="6559778"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OBESITY?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B6E99F46-780B-4510-945E-91757C7BF05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8" name="TextBox 7">
            <a:extLst>
              <a:ext uri="{FF2B5EF4-FFF2-40B4-BE49-F238E27FC236}">
                <a16:creationId xmlns:a16="http://schemas.microsoft.com/office/drawing/2014/main" id="{C33201E2-3532-4374-B88E-6A691972D960}"/>
              </a:ext>
            </a:extLst>
          </p:cNvPr>
          <p:cNvSpPr txBox="1"/>
          <p:nvPr/>
        </p:nvSpPr>
        <p:spPr>
          <a:xfrm>
            <a:off x="5943600" y="2090171"/>
            <a:ext cx="6224427" cy="2677656"/>
          </a:xfrm>
          <a:prstGeom prst="rect">
            <a:avLst/>
          </a:prstGeom>
          <a:noFill/>
        </p:spPr>
        <p:txBody>
          <a:bodyPr wrap="square">
            <a:spAutoFit/>
          </a:bodyPr>
          <a:lstStyle/>
          <a:p>
            <a:pPr marL="285750" indent="-285750">
              <a:buFont typeface="Wingdings" panose="05000000000000000000" pitchFamily="2" charset="2"/>
              <a:buChar char="ü"/>
            </a:pPr>
            <a:r>
              <a:rPr lang="en-US" sz="2800" dirty="0">
                <a:solidFill>
                  <a:schemeClr val="tx1"/>
                </a:solidFill>
                <a:latin typeface="Cambria" panose="02040503050406030204" pitchFamily="18" charset="0"/>
                <a:ea typeface="Cambria" panose="02040503050406030204" pitchFamily="18" charset="0"/>
                <a:cs typeface="Calibri" panose="020F0502020204030204" pitchFamily="34" charset="0"/>
              </a:rPr>
              <a:t>“Obesity is that condition of the body in which the amount of fat increases to extreme levels.”</a:t>
            </a:r>
          </a:p>
          <a:p>
            <a:pPr marL="285750" indent="-285750">
              <a:buFont typeface="Wingdings" panose="05000000000000000000" pitchFamily="2" charset="2"/>
              <a:buChar char="ü"/>
            </a:pPr>
            <a:r>
              <a:rPr lang="en-US" sz="2800" dirty="0">
                <a:solidFill>
                  <a:schemeClr val="tx1"/>
                </a:solidFill>
                <a:latin typeface="Cambria" panose="02040503050406030204" pitchFamily="18" charset="0"/>
                <a:ea typeface="Cambria" panose="02040503050406030204" pitchFamily="18" charset="0"/>
                <a:cs typeface="Calibri" panose="020F0502020204030204" pitchFamily="34" charset="0"/>
              </a:rPr>
              <a:t>“The condition when an individual weight 20% more than the Ideal Weight / Healthy Body Weight.”</a:t>
            </a:r>
          </a:p>
        </p:txBody>
      </p:sp>
    </p:spTree>
    <p:extLst>
      <p:ext uri="{BB962C8B-B14F-4D97-AF65-F5344CB8AC3E}">
        <p14:creationId xmlns:p14="http://schemas.microsoft.com/office/powerpoint/2010/main" val="54016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C0FB4F-4653-49B2-B364-CE5E540001C2}"/>
              </a:ext>
            </a:extLst>
          </p:cNvPr>
          <p:cNvSpPr txBox="1"/>
          <p:nvPr/>
        </p:nvSpPr>
        <p:spPr>
          <a:xfrm>
            <a:off x="3458787" y="0"/>
            <a:ext cx="5274426" cy="523220"/>
          </a:xfrm>
          <a:prstGeom prst="rect">
            <a:avLst/>
          </a:prstGeom>
          <a:noFill/>
        </p:spPr>
        <p:txBody>
          <a:bodyPr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YOGA?</a:t>
            </a:r>
            <a:endParaRPr lang="en-IN"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0FE001B0-7B26-40FC-A756-035AB4C33C39}"/>
              </a:ext>
            </a:extLst>
          </p:cNvPr>
          <p:cNvSpPr txBox="1"/>
          <p:nvPr/>
        </p:nvSpPr>
        <p:spPr>
          <a:xfrm>
            <a:off x="6096000" y="1905506"/>
            <a:ext cx="6096000" cy="3046988"/>
          </a:xfrm>
          <a:prstGeom prst="rect">
            <a:avLst/>
          </a:prstGeom>
          <a:noFill/>
        </p:spPr>
        <p:txBody>
          <a:bodyPr wrap="square">
            <a:spAutoFit/>
          </a:bodyPr>
          <a:lstStyle/>
          <a:p>
            <a:pPr marL="342900" indent="-34290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The word 'Yoga' is derived from the Sanskrit root '</a:t>
            </a:r>
            <a:r>
              <a:rPr lang="en-IN" sz="2400" dirty="0" err="1">
                <a:latin typeface="Cambria" panose="02040503050406030204" pitchFamily="18" charset="0"/>
                <a:ea typeface="Cambria" panose="02040503050406030204" pitchFamily="18" charset="0"/>
                <a:cs typeface="Calibri" panose="020F0502020204030204" pitchFamily="34" charset="0"/>
              </a:rPr>
              <a:t>Yuj</a:t>
            </a:r>
            <a:r>
              <a:rPr lang="en-IN" sz="2400" dirty="0">
                <a:latin typeface="Cambria" panose="02040503050406030204" pitchFamily="18" charset="0"/>
                <a:ea typeface="Cambria" panose="02040503050406030204" pitchFamily="18" charset="0"/>
                <a:cs typeface="Calibri" panose="020F0502020204030204" pitchFamily="34" charset="0"/>
              </a:rPr>
              <a:t>', meaning 'to join' or 'to unite’.</a:t>
            </a:r>
          </a:p>
          <a:p>
            <a:pPr marL="342900" indent="-34290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Yoga is a complete life style which helps an individual to keep control over mind, body, and emotions.</a:t>
            </a:r>
          </a:p>
          <a:p>
            <a:pPr marL="342900" indent="-34290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Yoga is considered to diminish/reduce pain and sorrow. </a:t>
            </a:r>
          </a:p>
        </p:txBody>
      </p:sp>
      <p:pic>
        <p:nvPicPr>
          <p:cNvPr id="6" name="Google Shape;63;p14">
            <a:extLst>
              <a:ext uri="{FF2B5EF4-FFF2-40B4-BE49-F238E27FC236}">
                <a16:creationId xmlns:a16="http://schemas.microsoft.com/office/drawing/2014/main" id="{C7554E79-54B9-42FD-95D5-238A7A1534A8}"/>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pic>
        <p:nvPicPr>
          <p:cNvPr id="7" name="Picture 2" descr="Online Yoga Course for Beginners | Arte da meditação, Geometria ...">
            <a:extLst>
              <a:ext uri="{FF2B5EF4-FFF2-40B4-BE49-F238E27FC236}">
                <a16:creationId xmlns:a16="http://schemas.microsoft.com/office/drawing/2014/main" id="{8FDEF446-A359-4084-AECC-EAB8AD7FE9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73234"/>
            <a:ext cx="5791200" cy="5711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68579-FA60-4EBA-90C0-2320C658C5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12814"/>
            <a:ext cx="12192000" cy="6832373"/>
          </a:xfrm>
          <a:prstGeom prst="rect">
            <a:avLst/>
          </a:prstGeom>
        </p:spPr>
      </p:pic>
      <p:sp>
        <p:nvSpPr>
          <p:cNvPr id="5" name="TextBox 4">
            <a:extLst>
              <a:ext uri="{FF2B5EF4-FFF2-40B4-BE49-F238E27FC236}">
                <a16:creationId xmlns:a16="http://schemas.microsoft.com/office/drawing/2014/main" id="{3B053E02-325D-4DCF-9F83-27C9205793BA}"/>
              </a:ext>
            </a:extLst>
          </p:cNvPr>
          <p:cNvSpPr txBox="1"/>
          <p:nvPr/>
        </p:nvSpPr>
        <p:spPr>
          <a:xfrm>
            <a:off x="3656699" y="1905506"/>
            <a:ext cx="6553200" cy="3046988"/>
          </a:xfrm>
          <a:prstGeom prst="rect">
            <a:avLst/>
          </a:prstGeom>
          <a:noFill/>
        </p:spPr>
        <p:txBody>
          <a:bodyPr wrap="square">
            <a:spAutoFit/>
          </a:bodyPr>
          <a:lstStyle/>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Obesity means having excess body fat. </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Obesity is a risk factor for a number of cancers.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Obesity is difficult to treat .</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The chances of long-term successful weight loss are enhanced if the doctor works with a team of professionals, including dietitians, psychologists, and exercise professionals.</a:t>
            </a:r>
          </a:p>
        </p:txBody>
      </p:sp>
      <p:pic>
        <p:nvPicPr>
          <p:cNvPr id="7" name="Google Shape;63;p14">
            <a:extLst>
              <a:ext uri="{FF2B5EF4-FFF2-40B4-BE49-F238E27FC236}">
                <a16:creationId xmlns:a16="http://schemas.microsoft.com/office/drawing/2014/main" id="{2C33A95A-A54B-4494-B69D-F1185BE9CBB4}"/>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8" name="TextBox 7">
            <a:extLst>
              <a:ext uri="{FF2B5EF4-FFF2-40B4-BE49-F238E27FC236}">
                <a16:creationId xmlns:a16="http://schemas.microsoft.com/office/drawing/2014/main" id="{71183442-DC7C-465A-8743-44B6A6640148}"/>
              </a:ext>
            </a:extLst>
          </p:cNvPr>
          <p:cNvSpPr txBox="1"/>
          <p:nvPr/>
        </p:nvSpPr>
        <p:spPr>
          <a:xfrm>
            <a:off x="2816111" y="0"/>
            <a:ext cx="6559778"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TREATMENT OF OBESITY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3449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D0D0EA-C24A-47AB-973A-5559B66EBE2D}"/>
              </a:ext>
            </a:extLst>
          </p:cNvPr>
          <p:cNvSpPr txBox="1"/>
          <p:nvPr/>
        </p:nvSpPr>
        <p:spPr>
          <a:xfrm>
            <a:off x="1391626" y="0"/>
            <a:ext cx="9408746" cy="523220"/>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MOST COMMON CAUSES OF OBESITY</a:t>
            </a:r>
            <a:endParaRPr lang="en-IN" sz="2800" b="1" dirty="0">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8C58CF9D-2A0D-4696-9691-211491BBA011}"/>
              </a:ext>
            </a:extLst>
          </p:cNvPr>
          <p:cNvGraphicFramePr/>
          <p:nvPr>
            <p:extLst>
              <p:ext uri="{D42A27DB-BD31-4B8C-83A1-F6EECF244321}">
                <p14:modId xmlns:p14="http://schemas.microsoft.com/office/powerpoint/2010/main" val="854714761"/>
              </p:ext>
            </p:extLst>
          </p:nvPr>
        </p:nvGraphicFramePr>
        <p:xfrm>
          <a:off x="538714" y="663348"/>
          <a:ext cx="11114569"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oogle Shape;63;p14">
            <a:extLst>
              <a:ext uri="{FF2B5EF4-FFF2-40B4-BE49-F238E27FC236}">
                <a16:creationId xmlns:a16="http://schemas.microsoft.com/office/drawing/2014/main" id="{25AD8ED5-9435-44A4-AB16-326B59C1A6B7}"/>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8956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E90060-4202-4192-8584-0795D34C12A9}"/>
              </a:ext>
            </a:extLst>
          </p:cNvPr>
          <p:cNvPicPr>
            <a:picLocks noChangeAspect="1"/>
          </p:cNvPicPr>
          <p:nvPr/>
        </p:nvPicPr>
        <p:blipFill>
          <a:blip r:embed="rId3"/>
          <a:stretch>
            <a:fillRect/>
          </a:stretch>
        </p:blipFill>
        <p:spPr>
          <a:xfrm>
            <a:off x="49398" y="-3717"/>
            <a:ext cx="6553200" cy="6858000"/>
          </a:xfrm>
          <a:prstGeom prst="ellipse">
            <a:avLst/>
          </a:prstGeom>
          <a:ln>
            <a:noFill/>
          </a:ln>
          <a:effectLst>
            <a:softEdge rad="112500"/>
          </a:effectLst>
        </p:spPr>
      </p:pic>
      <p:sp>
        <p:nvSpPr>
          <p:cNvPr id="3" name="TextBox 2">
            <a:extLst>
              <a:ext uri="{FF2B5EF4-FFF2-40B4-BE49-F238E27FC236}">
                <a16:creationId xmlns:a16="http://schemas.microsoft.com/office/drawing/2014/main" id="{F2C7424B-C1A9-45C0-A449-2DC28024B446}"/>
              </a:ext>
            </a:extLst>
          </p:cNvPr>
          <p:cNvSpPr txBox="1"/>
          <p:nvPr/>
        </p:nvSpPr>
        <p:spPr>
          <a:xfrm>
            <a:off x="2816111" y="0"/>
            <a:ext cx="6559778"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SYMPTOMS OF OBESITY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B6E99F46-780B-4510-945E-91757C7BF05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4" name="TextBox 3">
            <a:extLst>
              <a:ext uri="{FF2B5EF4-FFF2-40B4-BE49-F238E27FC236}">
                <a16:creationId xmlns:a16="http://schemas.microsoft.com/office/drawing/2014/main" id="{383E010B-776C-49AD-A4F5-F0B54A85E315}"/>
              </a:ext>
            </a:extLst>
          </p:cNvPr>
          <p:cNvSpPr txBox="1"/>
          <p:nvPr/>
        </p:nvSpPr>
        <p:spPr>
          <a:xfrm>
            <a:off x="6553200" y="1720840"/>
            <a:ext cx="5296328"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Having short breath.</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Excessive sweating</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Double chin</a:t>
            </a:r>
          </a:p>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rPr>
              <a:t>Breathlessness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rPr>
              <a:t>Increase in body weight.</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rPr>
              <a:t>Pain in joints and bones.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rPr>
              <a:t>Less moisture in skin.</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rPr>
              <a:t>Feeling tried after any physical activity.</a:t>
            </a:r>
          </a:p>
        </p:txBody>
      </p:sp>
    </p:spTree>
    <p:extLst>
      <p:ext uri="{BB962C8B-B14F-4D97-AF65-F5344CB8AC3E}">
        <p14:creationId xmlns:p14="http://schemas.microsoft.com/office/powerpoint/2010/main" val="241381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E8B6B-8DC0-4F21-A25C-6AAFFFC7F108}"/>
              </a:ext>
            </a:extLst>
          </p:cNvPr>
          <p:cNvPicPr>
            <a:picLocks noChangeAspect="1"/>
          </p:cNvPicPr>
          <p:nvPr/>
        </p:nvPicPr>
        <p:blipFill rotWithShape="1">
          <a:blip r:embed="rId3"/>
          <a:srcRect t="14410"/>
          <a:stretch/>
        </p:blipFill>
        <p:spPr>
          <a:xfrm>
            <a:off x="0" y="304800"/>
            <a:ext cx="5889739" cy="6248400"/>
          </a:xfrm>
          <a:prstGeom prst="ellipse">
            <a:avLst/>
          </a:prstGeom>
          <a:ln>
            <a:noFill/>
          </a:ln>
          <a:effectLst>
            <a:softEdge rad="112500"/>
          </a:effectLst>
        </p:spPr>
      </p:pic>
      <p:sp>
        <p:nvSpPr>
          <p:cNvPr id="3" name="TextBox 2">
            <a:extLst>
              <a:ext uri="{FF2B5EF4-FFF2-40B4-BE49-F238E27FC236}">
                <a16:creationId xmlns:a16="http://schemas.microsoft.com/office/drawing/2014/main" id="{F2C7424B-C1A9-45C0-A449-2DC28024B446}"/>
              </a:ext>
            </a:extLst>
          </p:cNvPr>
          <p:cNvSpPr txBox="1"/>
          <p:nvPr/>
        </p:nvSpPr>
        <p:spPr>
          <a:xfrm>
            <a:off x="2816111" y="0"/>
            <a:ext cx="6559778"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DISEASES DUE TO OBESITY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B6E99F46-780B-4510-945E-91757C7BF05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7" name="TextBox 6">
            <a:extLst>
              <a:ext uri="{FF2B5EF4-FFF2-40B4-BE49-F238E27FC236}">
                <a16:creationId xmlns:a16="http://schemas.microsoft.com/office/drawing/2014/main" id="{0956DD3C-A402-4A66-A413-7F73432B3964}"/>
              </a:ext>
            </a:extLst>
          </p:cNvPr>
          <p:cNvSpPr txBox="1"/>
          <p:nvPr/>
        </p:nvSpPr>
        <p:spPr>
          <a:xfrm>
            <a:off x="6553200" y="1905506"/>
            <a:ext cx="4268912" cy="3046988"/>
          </a:xfrm>
          <a:prstGeom prst="rect">
            <a:avLst/>
          </a:prstGeom>
          <a:noFill/>
        </p:spPr>
        <p:txBody>
          <a:bodyPr wrap="square">
            <a:spAutoFit/>
          </a:bodyPr>
          <a:lstStyle/>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Diabetes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High blood pressure</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Cardiovascular diseases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Cancer</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Arthritis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Osteoarthritis</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Flatfoot</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Respiratory problems</a:t>
            </a:r>
          </a:p>
        </p:txBody>
      </p:sp>
    </p:spTree>
    <p:extLst>
      <p:ext uri="{BB962C8B-B14F-4D97-AF65-F5344CB8AC3E}">
        <p14:creationId xmlns:p14="http://schemas.microsoft.com/office/powerpoint/2010/main" val="35878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7424B-C1A9-45C0-A449-2DC28024B446}"/>
              </a:ext>
            </a:extLst>
          </p:cNvPr>
          <p:cNvSpPr txBox="1"/>
          <p:nvPr/>
        </p:nvSpPr>
        <p:spPr>
          <a:xfrm>
            <a:off x="2816111" y="0"/>
            <a:ext cx="6559778"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DIFFERENT METHODS TO KNOW OBESITY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B6E99F46-780B-4510-945E-91757C7BF05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graphicFrame>
        <p:nvGraphicFramePr>
          <p:cNvPr id="2" name="Diagram 1">
            <a:extLst>
              <a:ext uri="{FF2B5EF4-FFF2-40B4-BE49-F238E27FC236}">
                <a16:creationId xmlns:a16="http://schemas.microsoft.com/office/drawing/2014/main" id="{D398D9FB-4C33-4BCF-B043-3260B73557C1}"/>
              </a:ext>
            </a:extLst>
          </p:cNvPr>
          <p:cNvGraphicFramePr/>
          <p:nvPr>
            <p:extLst>
              <p:ext uri="{D42A27DB-BD31-4B8C-83A1-F6EECF244321}">
                <p14:modId xmlns:p14="http://schemas.microsoft.com/office/powerpoint/2010/main" val="2773490261"/>
              </p:ext>
            </p:extLst>
          </p:nvPr>
        </p:nvGraphicFramePr>
        <p:xfrm>
          <a:off x="1206500" y="719666"/>
          <a:ext cx="9779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596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7424B-C1A9-45C0-A449-2DC28024B446}"/>
              </a:ext>
            </a:extLst>
          </p:cNvPr>
          <p:cNvSpPr txBox="1"/>
          <p:nvPr/>
        </p:nvSpPr>
        <p:spPr>
          <a:xfrm>
            <a:off x="1939810" y="9418"/>
            <a:ext cx="8312378"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 TO CALCULATE BMI</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3034E678-E93F-41E8-AA9C-E4174D0DF731}"/>
              </a:ext>
            </a:extLst>
          </p:cNvPr>
          <p:cNvPicPr>
            <a:picLocks noChangeAspect="1"/>
          </p:cNvPicPr>
          <p:nvPr/>
        </p:nvPicPr>
        <p:blipFill>
          <a:blip r:embed="rId3"/>
          <a:stretch>
            <a:fillRect/>
          </a:stretch>
        </p:blipFill>
        <p:spPr>
          <a:xfrm>
            <a:off x="165198" y="729522"/>
            <a:ext cx="5930801" cy="5924812"/>
          </a:xfrm>
          <a:prstGeom prst="round2DiagRect">
            <a:avLst>
              <a:gd name="adj1" fmla="val 50000"/>
              <a:gd name="adj2" fmla="val 50000"/>
            </a:avLst>
          </a:prstGeom>
          <a:ln w="88900" cap="sq">
            <a:solidFill>
              <a:srgbClr val="FFFFFF"/>
            </a:solidFill>
            <a:miter lim="800000"/>
          </a:ln>
          <a:effectLst>
            <a:outerShdw blurRad="254000" algn="tl" rotWithShape="0">
              <a:srgbClr val="000000">
                <a:alpha val="43000"/>
              </a:srgbClr>
            </a:outerShdw>
          </a:effec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5CC28B-0688-470B-BA51-20D1034150C8}"/>
                  </a:ext>
                </a:extLst>
              </p:cNvPr>
              <p:cNvSpPr txBox="1"/>
              <p:nvPr/>
            </p:nvSpPr>
            <p:spPr>
              <a:xfrm>
                <a:off x="6261199" y="3096600"/>
                <a:ext cx="5930801" cy="711349"/>
              </a:xfrm>
              <a:prstGeom prst="rect">
                <a:avLst/>
              </a:prstGeom>
              <a:noFill/>
            </p:spPr>
            <p:txBody>
              <a:bodyPr wrap="square" lIns="0" tIns="0" rIns="0" bIns="0" rtlCol="0">
                <a:spAutoFit/>
              </a:bodyPr>
              <a:lstStyle/>
              <a:p>
                <a:r>
                  <a:rPr lang="en-US" sz="3600" b="1" dirty="0">
                    <a:solidFill>
                      <a:srgbClr val="FF0000"/>
                    </a:solidFill>
                    <a:latin typeface="Jokerman" panose="04090605060D06020702" pitchFamily="82" charset="0"/>
                  </a:rPr>
                  <a:t>BMI</a:t>
                </a:r>
                <a:r>
                  <a:rPr lang="en-US" sz="1600" b="1" dirty="0">
                    <a:latin typeface="Jokerman" panose="04090605060D06020702" pitchFamily="82" charset="0"/>
                  </a:rPr>
                  <a:t> </a:t>
                </a:r>
                <a14:m>
                  <m:oMath xmlns:m="http://schemas.openxmlformats.org/officeDocument/2006/math">
                    <m:r>
                      <a:rPr lang="en-US" sz="3200" b="1" i="1">
                        <a:latin typeface="Cambria Math" panose="02040503050406030204" pitchFamily="18" charset="0"/>
                      </a:rPr>
                      <m:t>=</m:t>
                    </m:r>
                    <m:f>
                      <m:fPr>
                        <m:ctrlPr>
                          <a:rPr lang="en-US" sz="3200" b="1" i="1">
                            <a:solidFill>
                              <a:srgbClr val="00B050"/>
                            </a:solidFill>
                            <a:latin typeface="Cambria Math" panose="02040503050406030204" pitchFamily="18" charset="0"/>
                          </a:rPr>
                        </m:ctrlPr>
                      </m:fPr>
                      <m:num>
                        <m:r>
                          <a:rPr lang="en-US" sz="3200" b="1" i="1">
                            <a:solidFill>
                              <a:srgbClr val="00B050"/>
                            </a:solidFill>
                            <a:latin typeface="Cambria Math" panose="02040503050406030204" pitchFamily="18" charset="0"/>
                          </a:rPr>
                          <m:t>𝑾𝑬𝑰𝑮𝑯𝑻</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𝑰𝑵</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𝑲𝑮</m:t>
                        </m:r>
                      </m:num>
                      <m:den>
                        <m:r>
                          <a:rPr lang="en-US" sz="3200" b="1" i="1">
                            <a:solidFill>
                              <a:srgbClr val="00B050"/>
                            </a:solidFill>
                            <a:latin typeface="Cambria Math" panose="02040503050406030204" pitchFamily="18" charset="0"/>
                          </a:rPr>
                          <m:t>𝑯𝑬𝑰𝑮𝑯𝑻</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𝑿</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𝑯𝑬𝑰𝑮𝑯𝑻</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𝑰𝑵</m:t>
                        </m:r>
                        <m:r>
                          <a:rPr lang="en-US" sz="3200" b="1" i="1">
                            <a:solidFill>
                              <a:srgbClr val="00B050"/>
                            </a:solidFill>
                            <a:latin typeface="Cambria Math" panose="02040503050406030204" pitchFamily="18" charset="0"/>
                          </a:rPr>
                          <m:t> </m:t>
                        </m:r>
                        <m:r>
                          <a:rPr lang="en-US" sz="3200" b="1" i="1">
                            <a:solidFill>
                              <a:srgbClr val="00B050"/>
                            </a:solidFill>
                            <a:latin typeface="Cambria Math" panose="02040503050406030204" pitchFamily="18" charset="0"/>
                          </a:rPr>
                          <m:t>𝑴</m:t>
                        </m:r>
                      </m:den>
                    </m:f>
                  </m:oMath>
                </a14:m>
                <a:endParaRPr lang="en-IN" sz="1600" b="1" dirty="0">
                  <a:latin typeface="Jokerman" panose="04090605060D06020702" pitchFamily="82" charset="0"/>
                </a:endParaRPr>
              </a:p>
            </p:txBody>
          </p:sp>
        </mc:Choice>
        <mc:Fallback xmlns="">
          <p:sp>
            <p:nvSpPr>
              <p:cNvPr id="10" name="TextBox 9">
                <a:extLst>
                  <a:ext uri="{FF2B5EF4-FFF2-40B4-BE49-F238E27FC236}">
                    <a16:creationId xmlns:a16="http://schemas.microsoft.com/office/drawing/2014/main" id="{2A5CC28B-0688-470B-BA51-20D1034150C8}"/>
                  </a:ext>
                </a:extLst>
              </p:cNvPr>
              <p:cNvSpPr txBox="1">
                <a:spLocks noRot="1" noChangeAspect="1" noMove="1" noResize="1" noEditPoints="1" noAdjustHandles="1" noChangeArrowheads="1" noChangeShapeType="1" noTextEdit="1"/>
              </p:cNvSpPr>
              <p:nvPr/>
            </p:nvSpPr>
            <p:spPr>
              <a:xfrm>
                <a:off x="6261199" y="3096600"/>
                <a:ext cx="5930801" cy="711349"/>
              </a:xfrm>
              <a:prstGeom prst="rect">
                <a:avLst/>
              </a:prstGeom>
              <a:blipFill>
                <a:blip r:embed="rId4"/>
                <a:stretch>
                  <a:fillRect l="-4625" t="-8547" b="-26496"/>
                </a:stretch>
              </a:blipFill>
            </p:spPr>
            <p:txBody>
              <a:bodyPr/>
              <a:lstStyle/>
              <a:p>
                <a:r>
                  <a:rPr lang="en-IN">
                    <a:noFill/>
                  </a:rPr>
                  <a:t> </a:t>
                </a:r>
              </a:p>
            </p:txBody>
          </p:sp>
        </mc:Fallback>
      </mc:AlternateContent>
      <p:pic>
        <p:nvPicPr>
          <p:cNvPr id="6" name="Google Shape;63;p14">
            <a:extLst>
              <a:ext uri="{FF2B5EF4-FFF2-40B4-BE49-F238E27FC236}">
                <a16:creationId xmlns:a16="http://schemas.microsoft.com/office/drawing/2014/main" id="{254BA34E-1B3D-4C51-8D74-DD2FE87FAA2F}"/>
              </a:ext>
            </a:extLst>
          </p:cNvPr>
          <p:cNvPicPr preferRelativeResize="0"/>
          <p:nvPr/>
        </p:nvPicPr>
        <p:blipFill rotWithShape="1">
          <a:blip r:embed="rId5">
            <a:alphaModFix/>
          </a:blip>
          <a:srcRect/>
          <a:stretch/>
        </p:blipFill>
        <p:spPr>
          <a:xfrm>
            <a:off x="10382506" y="102456"/>
            <a:ext cx="1643369" cy="8158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an">
            <a:extLst>
              <a:ext uri="{FF2B5EF4-FFF2-40B4-BE49-F238E27FC236}">
                <a16:creationId xmlns:a16="http://schemas.microsoft.com/office/drawing/2014/main" id="{EEB603D5-9994-4016-B495-382CE8F852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855" y="1431393"/>
            <a:ext cx="968704" cy="4387121"/>
          </a:xfrm>
          <a:prstGeom prst="rect">
            <a:avLst/>
          </a:prstGeom>
        </p:spPr>
      </p:pic>
      <p:pic>
        <p:nvPicPr>
          <p:cNvPr id="6" name="Graphic 5" descr="Man">
            <a:extLst>
              <a:ext uri="{FF2B5EF4-FFF2-40B4-BE49-F238E27FC236}">
                <a16:creationId xmlns:a16="http://schemas.microsoft.com/office/drawing/2014/main" id="{6F85C7CF-772F-44EA-85CB-83F0511927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8774" y="1431389"/>
            <a:ext cx="1544935" cy="4387121"/>
          </a:xfrm>
          <a:prstGeom prst="rect">
            <a:avLst/>
          </a:prstGeom>
        </p:spPr>
      </p:pic>
      <p:pic>
        <p:nvPicPr>
          <p:cNvPr id="7" name="Graphic 6" descr="Man">
            <a:extLst>
              <a:ext uri="{FF2B5EF4-FFF2-40B4-BE49-F238E27FC236}">
                <a16:creationId xmlns:a16="http://schemas.microsoft.com/office/drawing/2014/main" id="{E86ED7A0-D83A-4774-B193-8DD06C07DC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7553" y="1408735"/>
            <a:ext cx="1825868" cy="4387120"/>
          </a:xfrm>
          <a:prstGeom prst="rect">
            <a:avLst/>
          </a:prstGeom>
        </p:spPr>
      </p:pic>
      <p:pic>
        <p:nvPicPr>
          <p:cNvPr id="8" name="Graphic 7" descr="Man">
            <a:extLst>
              <a:ext uri="{FF2B5EF4-FFF2-40B4-BE49-F238E27FC236}">
                <a16:creationId xmlns:a16="http://schemas.microsoft.com/office/drawing/2014/main" id="{A40867B0-656F-45D9-AC86-F261871BC2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1177" y="1408735"/>
            <a:ext cx="2384548" cy="4387120"/>
          </a:xfrm>
          <a:prstGeom prst="rect">
            <a:avLst/>
          </a:prstGeom>
        </p:spPr>
      </p:pic>
      <p:pic>
        <p:nvPicPr>
          <p:cNvPr id="9" name="Graphic 8" descr="Man">
            <a:extLst>
              <a:ext uri="{FF2B5EF4-FFF2-40B4-BE49-F238E27FC236}">
                <a16:creationId xmlns:a16="http://schemas.microsoft.com/office/drawing/2014/main" id="{700C45F6-222E-41D8-8E37-F8AA545359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4422" y="1451382"/>
            <a:ext cx="3026932" cy="4387119"/>
          </a:xfrm>
          <a:prstGeom prst="rect">
            <a:avLst/>
          </a:prstGeom>
        </p:spPr>
      </p:pic>
      <p:pic>
        <p:nvPicPr>
          <p:cNvPr id="10" name="Graphic 9" descr="Man">
            <a:extLst>
              <a:ext uri="{FF2B5EF4-FFF2-40B4-BE49-F238E27FC236}">
                <a16:creationId xmlns:a16="http://schemas.microsoft.com/office/drawing/2014/main" id="{1CBDE260-5FD9-4212-BAC5-D4889D7333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19885" y="1408737"/>
            <a:ext cx="4877748" cy="4387119"/>
          </a:xfrm>
          <a:prstGeom prst="rect">
            <a:avLst/>
          </a:prstGeom>
        </p:spPr>
      </p:pic>
      <p:sp>
        <p:nvSpPr>
          <p:cNvPr id="11" name="Ribbon: Curved and Tilted Up 10">
            <a:extLst>
              <a:ext uri="{FF2B5EF4-FFF2-40B4-BE49-F238E27FC236}">
                <a16:creationId xmlns:a16="http://schemas.microsoft.com/office/drawing/2014/main" id="{4DDF61CC-CE0D-4776-8ABF-91DAD380E058}"/>
              </a:ext>
            </a:extLst>
          </p:cNvPr>
          <p:cNvSpPr/>
          <p:nvPr/>
        </p:nvSpPr>
        <p:spPr>
          <a:xfrm>
            <a:off x="2043660" y="1"/>
            <a:ext cx="8104681" cy="1209207"/>
          </a:xfrm>
          <a:prstGeom prst="ellipseRibbon2">
            <a:avLst>
              <a:gd name="adj1" fmla="val 54752"/>
              <a:gd name="adj2" fmla="val 50000"/>
              <a:gd name="adj3" fmla="val 12500"/>
            </a:avLst>
          </a:prstGeom>
          <a:solidFill>
            <a:srgbClr val="00FE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solidFill>
                  <a:schemeClr val="bg1"/>
                </a:solidFill>
                <a:latin typeface="Calibri" panose="020F0502020204030204" pitchFamily="34" charset="0"/>
                <a:cs typeface="Calibri" panose="020F0502020204030204" pitchFamily="34" charset="0"/>
              </a:rPr>
              <a:t>BMI &amp; CATEGORY</a:t>
            </a:r>
            <a:endParaRPr lang="en-IN" sz="3733" b="1"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C64409C5-3C04-49EA-89BD-9EAA6B69C67E}"/>
              </a:ext>
            </a:extLst>
          </p:cNvPr>
          <p:cNvSpPr txBox="1"/>
          <p:nvPr/>
        </p:nvSpPr>
        <p:spPr>
          <a:xfrm>
            <a:off x="87567" y="2294877"/>
            <a:ext cx="553998" cy="2268247"/>
          </a:xfrm>
          <a:prstGeom prst="rect">
            <a:avLst/>
          </a:prstGeom>
          <a:noFill/>
        </p:spPr>
        <p:txBody>
          <a:bodyPr vert="vert270" wrap="square" rtlCol="0">
            <a:spAutoFit/>
          </a:bodyPr>
          <a:lstStyle/>
          <a:p>
            <a:r>
              <a:rPr lang="en-US" sz="2400" b="1" dirty="0">
                <a:solidFill>
                  <a:srgbClr val="00B0F0"/>
                </a:solidFill>
                <a:latin typeface="Calibri" panose="020F0502020204030204" pitchFamily="34" charset="0"/>
                <a:cs typeface="Calibri" panose="020F0502020204030204" pitchFamily="34" charset="0"/>
              </a:rPr>
              <a:t>UNDER WEIGHT</a:t>
            </a:r>
            <a:endParaRPr lang="en-IN" sz="2400" b="1" dirty="0">
              <a:solidFill>
                <a:srgbClr val="00B0F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C01ADEE-A89F-4471-B863-336CD05881BA}"/>
              </a:ext>
            </a:extLst>
          </p:cNvPr>
          <p:cNvSpPr txBox="1"/>
          <p:nvPr/>
        </p:nvSpPr>
        <p:spPr>
          <a:xfrm>
            <a:off x="1495103" y="2216730"/>
            <a:ext cx="553998" cy="2424524"/>
          </a:xfrm>
          <a:prstGeom prst="rect">
            <a:avLst/>
          </a:prstGeom>
          <a:noFill/>
        </p:spPr>
        <p:txBody>
          <a:bodyPr vert="vert270" wrap="square" rtlCol="0">
            <a:spAutoFit/>
          </a:bodyPr>
          <a:lstStyle/>
          <a:p>
            <a:r>
              <a:rPr lang="en-US" sz="2400" b="1" dirty="0">
                <a:solidFill>
                  <a:srgbClr val="00B050"/>
                </a:solidFill>
                <a:latin typeface="Calibri" panose="020F0502020204030204" pitchFamily="34" charset="0"/>
                <a:cs typeface="Calibri" panose="020F0502020204030204" pitchFamily="34" charset="0"/>
              </a:rPr>
              <a:t>NORMAL WEIGHT</a:t>
            </a:r>
            <a:endParaRPr lang="en-IN" sz="2400" b="1" dirty="0">
              <a:solidFill>
                <a:srgbClr val="00B05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30D8F1F-72B3-4C0E-BFB5-E08126E0F743}"/>
              </a:ext>
            </a:extLst>
          </p:cNvPr>
          <p:cNvSpPr txBox="1"/>
          <p:nvPr/>
        </p:nvSpPr>
        <p:spPr>
          <a:xfrm>
            <a:off x="3345860" y="2436585"/>
            <a:ext cx="553998" cy="1984812"/>
          </a:xfrm>
          <a:prstGeom prst="rect">
            <a:avLst/>
          </a:prstGeom>
          <a:noFill/>
        </p:spPr>
        <p:txBody>
          <a:bodyPr vert="vert270" wrap="square" rtlCol="0">
            <a:spAutoFit/>
          </a:bodyPr>
          <a:lstStyle/>
          <a:p>
            <a:r>
              <a:rPr lang="en-US" sz="2400" b="1" dirty="0">
                <a:solidFill>
                  <a:srgbClr val="FFC000"/>
                </a:solidFill>
                <a:latin typeface="Calibri" panose="020F0502020204030204" pitchFamily="34" charset="0"/>
                <a:cs typeface="Calibri" panose="020F0502020204030204" pitchFamily="34" charset="0"/>
              </a:rPr>
              <a:t>OVERWEIGHT</a:t>
            </a:r>
            <a:endParaRPr lang="en-IN" sz="2400" b="1" dirty="0">
              <a:solidFill>
                <a:srgbClr val="FFC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712B1DF-4B53-4322-8FFC-F486ADC7D61C}"/>
              </a:ext>
            </a:extLst>
          </p:cNvPr>
          <p:cNvSpPr txBox="1"/>
          <p:nvPr/>
        </p:nvSpPr>
        <p:spPr>
          <a:xfrm>
            <a:off x="5057795" y="2255797"/>
            <a:ext cx="553998" cy="2179473"/>
          </a:xfrm>
          <a:prstGeom prst="rect">
            <a:avLst/>
          </a:prstGeom>
          <a:noFill/>
        </p:spPr>
        <p:txBody>
          <a:bodyPr vert="vert270" wrap="square" rtlCol="0">
            <a:spAutoFit/>
          </a:bodyPr>
          <a:lstStyle/>
          <a:p>
            <a:r>
              <a:rPr lang="en-US" sz="2400" b="1" dirty="0">
                <a:solidFill>
                  <a:schemeClr val="accent6">
                    <a:lumMod val="75000"/>
                  </a:schemeClr>
                </a:solidFill>
                <a:latin typeface="Calibri" panose="020F0502020204030204" pitchFamily="34" charset="0"/>
                <a:cs typeface="Calibri" panose="020F0502020204030204" pitchFamily="34" charset="0"/>
              </a:rPr>
              <a:t>OBESITY CLASS I</a:t>
            </a:r>
            <a:endParaRPr lang="en-IN" sz="2400" b="1" dirty="0">
              <a:solidFill>
                <a:schemeClr val="accent6">
                  <a:lumMod val="75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2AF35AA-B295-4DCD-A19A-F6AD06F5593B}"/>
              </a:ext>
            </a:extLst>
          </p:cNvPr>
          <p:cNvSpPr txBox="1"/>
          <p:nvPr/>
        </p:nvSpPr>
        <p:spPr>
          <a:xfrm>
            <a:off x="7061017" y="2294871"/>
            <a:ext cx="553998" cy="2268247"/>
          </a:xfrm>
          <a:prstGeom prst="rect">
            <a:avLst/>
          </a:prstGeom>
          <a:noFill/>
        </p:spPr>
        <p:txBody>
          <a:bodyPr vert="vert270" wrap="square" rtlCol="0">
            <a:spAutoFit/>
          </a:bodyPr>
          <a:lstStyle/>
          <a:p>
            <a:r>
              <a:rPr lang="en-US" sz="2400" b="1" dirty="0">
                <a:solidFill>
                  <a:srgbClr val="FF0000"/>
                </a:solidFill>
                <a:latin typeface="Calibri" panose="020F0502020204030204" pitchFamily="34" charset="0"/>
                <a:cs typeface="Calibri" panose="020F0502020204030204" pitchFamily="34" charset="0"/>
              </a:rPr>
              <a:t>OBESITY CLASS II</a:t>
            </a:r>
            <a:endParaRPr lang="en-IN" sz="24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2695E05-7E35-4FAE-BB3E-175643E9B162}"/>
              </a:ext>
            </a:extLst>
          </p:cNvPr>
          <p:cNvSpPr txBox="1"/>
          <p:nvPr/>
        </p:nvSpPr>
        <p:spPr>
          <a:xfrm>
            <a:off x="9330276" y="2255796"/>
            <a:ext cx="553998" cy="2346387"/>
          </a:xfrm>
          <a:prstGeom prst="rect">
            <a:avLst/>
          </a:prstGeom>
          <a:noFill/>
        </p:spPr>
        <p:txBody>
          <a:bodyPr vert="vert270" wrap="square" rtlCol="0">
            <a:spAutoFit/>
          </a:bodyPr>
          <a:lstStyle/>
          <a:p>
            <a:r>
              <a:rPr lang="en-US" sz="2400" b="1" dirty="0">
                <a:solidFill>
                  <a:srgbClr val="C00000"/>
                </a:solidFill>
                <a:latin typeface="Calibri" panose="020F0502020204030204" pitchFamily="34" charset="0"/>
                <a:cs typeface="Calibri" panose="020F0502020204030204" pitchFamily="34" charset="0"/>
              </a:rPr>
              <a:t>OBESITY CLASS III</a:t>
            </a:r>
            <a:endParaRPr lang="en-IN" sz="2400" b="1"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B5FF711-E479-45C4-A332-831B2244E425}"/>
              </a:ext>
            </a:extLst>
          </p:cNvPr>
          <p:cNvSpPr txBox="1"/>
          <p:nvPr/>
        </p:nvSpPr>
        <p:spPr>
          <a:xfrm>
            <a:off x="265164" y="1195165"/>
            <a:ext cx="1265253" cy="461665"/>
          </a:xfrm>
          <a:prstGeom prst="rect">
            <a:avLst/>
          </a:prstGeom>
          <a:noFill/>
        </p:spPr>
        <p:txBody>
          <a:bodyPr wrap="square" rtlCol="0">
            <a:spAutoFit/>
          </a:bodyPr>
          <a:lstStyle/>
          <a:p>
            <a:r>
              <a:rPr lang="en-US" sz="2400" b="1" dirty="0">
                <a:solidFill>
                  <a:srgbClr val="00B0F0"/>
                </a:solidFill>
              </a:rPr>
              <a:t>&lt;18.5</a:t>
            </a:r>
            <a:endParaRPr lang="en-IN" sz="2400" b="1" dirty="0">
              <a:solidFill>
                <a:srgbClr val="00B0F0"/>
              </a:solidFill>
            </a:endParaRPr>
          </a:p>
        </p:txBody>
      </p:sp>
      <p:sp>
        <p:nvSpPr>
          <p:cNvPr id="19" name="TextBox 18">
            <a:extLst>
              <a:ext uri="{FF2B5EF4-FFF2-40B4-BE49-F238E27FC236}">
                <a16:creationId xmlns:a16="http://schemas.microsoft.com/office/drawing/2014/main" id="{684395FA-23C9-4872-A699-502849EA71F7}"/>
              </a:ext>
            </a:extLst>
          </p:cNvPr>
          <p:cNvSpPr txBox="1"/>
          <p:nvPr/>
        </p:nvSpPr>
        <p:spPr>
          <a:xfrm>
            <a:off x="1549948" y="1205161"/>
            <a:ext cx="1825867" cy="461665"/>
          </a:xfrm>
          <a:prstGeom prst="rect">
            <a:avLst/>
          </a:prstGeom>
          <a:noFill/>
        </p:spPr>
        <p:txBody>
          <a:bodyPr wrap="square" rtlCol="0">
            <a:spAutoFit/>
          </a:bodyPr>
          <a:lstStyle/>
          <a:p>
            <a:r>
              <a:rPr lang="en-US" sz="2400" b="1" dirty="0">
                <a:solidFill>
                  <a:srgbClr val="00B050"/>
                </a:solidFill>
              </a:rPr>
              <a:t>18.5 – 24.9</a:t>
            </a:r>
            <a:endParaRPr lang="en-IN" sz="2400" b="1" dirty="0">
              <a:solidFill>
                <a:srgbClr val="00B050"/>
              </a:solidFill>
            </a:endParaRPr>
          </a:p>
        </p:txBody>
      </p:sp>
      <p:sp>
        <p:nvSpPr>
          <p:cNvPr id="20" name="TextBox 19">
            <a:extLst>
              <a:ext uri="{FF2B5EF4-FFF2-40B4-BE49-F238E27FC236}">
                <a16:creationId xmlns:a16="http://schemas.microsoft.com/office/drawing/2014/main" id="{4496783F-CB17-4968-8745-1A1EE0948D2C}"/>
              </a:ext>
            </a:extLst>
          </p:cNvPr>
          <p:cNvSpPr txBox="1"/>
          <p:nvPr/>
        </p:nvSpPr>
        <p:spPr>
          <a:xfrm>
            <a:off x="3682153" y="1212226"/>
            <a:ext cx="1593604" cy="461665"/>
          </a:xfrm>
          <a:prstGeom prst="rect">
            <a:avLst/>
          </a:prstGeom>
          <a:noFill/>
        </p:spPr>
        <p:txBody>
          <a:bodyPr wrap="square" rtlCol="0">
            <a:spAutoFit/>
          </a:bodyPr>
          <a:lstStyle/>
          <a:p>
            <a:r>
              <a:rPr lang="en-US" sz="2400" b="1" dirty="0">
                <a:solidFill>
                  <a:srgbClr val="FFC000"/>
                </a:solidFill>
              </a:rPr>
              <a:t>25 – 29.9</a:t>
            </a:r>
            <a:endParaRPr lang="en-IN" sz="2400" b="1" dirty="0">
              <a:solidFill>
                <a:srgbClr val="FFC000"/>
              </a:solidFill>
            </a:endParaRPr>
          </a:p>
        </p:txBody>
      </p:sp>
      <p:sp>
        <p:nvSpPr>
          <p:cNvPr id="21" name="TextBox 20">
            <a:extLst>
              <a:ext uri="{FF2B5EF4-FFF2-40B4-BE49-F238E27FC236}">
                <a16:creationId xmlns:a16="http://schemas.microsoft.com/office/drawing/2014/main" id="{9A5D2CCD-2A03-4ED7-B49F-D47D61F87585}"/>
              </a:ext>
            </a:extLst>
          </p:cNvPr>
          <p:cNvSpPr txBox="1"/>
          <p:nvPr/>
        </p:nvSpPr>
        <p:spPr>
          <a:xfrm>
            <a:off x="5447581" y="1212226"/>
            <a:ext cx="1593604" cy="461665"/>
          </a:xfrm>
          <a:prstGeom prst="rect">
            <a:avLst/>
          </a:prstGeom>
          <a:noFill/>
        </p:spPr>
        <p:txBody>
          <a:bodyPr wrap="square" rtlCol="0">
            <a:spAutoFit/>
          </a:bodyPr>
          <a:lstStyle/>
          <a:p>
            <a:r>
              <a:rPr lang="en-US" sz="2400" b="1" dirty="0">
                <a:solidFill>
                  <a:schemeClr val="accent6">
                    <a:lumMod val="75000"/>
                  </a:schemeClr>
                </a:solidFill>
              </a:rPr>
              <a:t>30 – 34.9</a:t>
            </a:r>
            <a:endParaRPr lang="en-IN" sz="2400" b="1" dirty="0">
              <a:solidFill>
                <a:schemeClr val="accent6">
                  <a:lumMod val="75000"/>
                </a:schemeClr>
              </a:solidFill>
            </a:endParaRPr>
          </a:p>
        </p:txBody>
      </p:sp>
      <p:sp>
        <p:nvSpPr>
          <p:cNvPr id="22" name="TextBox 21">
            <a:extLst>
              <a:ext uri="{FF2B5EF4-FFF2-40B4-BE49-F238E27FC236}">
                <a16:creationId xmlns:a16="http://schemas.microsoft.com/office/drawing/2014/main" id="{12FB2360-314E-4502-B724-B328E1FD1E15}"/>
              </a:ext>
            </a:extLst>
          </p:cNvPr>
          <p:cNvSpPr txBox="1"/>
          <p:nvPr/>
        </p:nvSpPr>
        <p:spPr>
          <a:xfrm>
            <a:off x="7612123" y="1212226"/>
            <a:ext cx="1593604" cy="461665"/>
          </a:xfrm>
          <a:prstGeom prst="rect">
            <a:avLst/>
          </a:prstGeom>
          <a:noFill/>
        </p:spPr>
        <p:txBody>
          <a:bodyPr wrap="square" rtlCol="0">
            <a:spAutoFit/>
          </a:bodyPr>
          <a:lstStyle/>
          <a:p>
            <a:r>
              <a:rPr lang="en-US" sz="2400" b="1" dirty="0">
                <a:solidFill>
                  <a:srgbClr val="FF0000"/>
                </a:solidFill>
              </a:rPr>
              <a:t>35 – 39.9</a:t>
            </a:r>
            <a:endParaRPr lang="en-IN" sz="2400" b="1" dirty="0">
              <a:solidFill>
                <a:srgbClr val="FF0000"/>
              </a:solidFill>
            </a:endParaRPr>
          </a:p>
        </p:txBody>
      </p:sp>
      <p:sp>
        <p:nvSpPr>
          <p:cNvPr id="23" name="TextBox 22">
            <a:extLst>
              <a:ext uri="{FF2B5EF4-FFF2-40B4-BE49-F238E27FC236}">
                <a16:creationId xmlns:a16="http://schemas.microsoft.com/office/drawing/2014/main" id="{A466BAA6-161F-445C-AFFD-EC55C6D84CB3}"/>
              </a:ext>
            </a:extLst>
          </p:cNvPr>
          <p:cNvSpPr txBox="1"/>
          <p:nvPr/>
        </p:nvSpPr>
        <p:spPr>
          <a:xfrm>
            <a:off x="10582283" y="1185167"/>
            <a:ext cx="796803" cy="461665"/>
          </a:xfrm>
          <a:prstGeom prst="rect">
            <a:avLst/>
          </a:prstGeom>
          <a:noFill/>
        </p:spPr>
        <p:txBody>
          <a:bodyPr wrap="square" rtlCol="0">
            <a:spAutoFit/>
          </a:bodyPr>
          <a:lstStyle/>
          <a:p>
            <a:r>
              <a:rPr lang="en-US" sz="2400" b="1" dirty="0">
                <a:solidFill>
                  <a:srgbClr val="C00000"/>
                </a:solidFill>
              </a:rPr>
              <a:t>&gt;40</a:t>
            </a:r>
            <a:endParaRPr lang="en-IN" sz="2400" b="1" dirty="0">
              <a:solidFill>
                <a:srgbClr val="C00000"/>
              </a:solidFill>
            </a:endParaRPr>
          </a:p>
        </p:txBody>
      </p:sp>
      <p:pic>
        <p:nvPicPr>
          <p:cNvPr id="24" name="Google Shape;63;p14">
            <a:extLst>
              <a:ext uri="{FF2B5EF4-FFF2-40B4-BE49-F238E27FC236}">
                <a16:creationId xmlns:a16="http://schemas.microsoft.com/office/drawing/2014/main" id="{D96E8A70-DCE0-411E-B71A-BA5BC6237D55}"/>
              </a:ext>
            </a:extLst>
          </p:cNvPr>
          <p:cNvPicPr preferRelativeResize="0"/>
          <p:nvPr/>
        </p:nvPicPr>
        <p:blipFill rotWithShape="1">
          <a:blip r:embed="rId14">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4474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ppt_w</p:attrName>
                                        </p:attrNameLst>
                                      </p:cBhvr>
                                      <p:tavLst>
                                        <p:tav tm="0" fmla="#ppt_w*sin(2.5*pi*$)">
                                          <p:val>
                                            <p:fltVal val="0"/>
                                          </p:val>
                                        </p:tav>
                                        <p:tav tm="100000">
                                          <p:val>
                                            <p:fltVal val="1"/>
                                          </p:val>
                                        </p:tav>
                                      </p:tavLst>
                                    </p:anim>
                                    <p:anim calcmode="lin" valueType="num">
                                      <p:cBhvr>
                                        <p:cTn id="34" dur="2000" fill="hold"/>
                                        <p:tgtEl>
                                          <p:spTgt spid="9"/>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anim calcmode="lin" valueType="num">
                                      <p:cBhvr>
                                        <p:cTn id="38" dur="2000" fill="hold"/>
                                        <p:tgtEl>
                                          <p:spTgt spid="10"/>
                                        </p:tgtEl>
                                        <p:attrNameLst>
                                          <p:attrName>ppt_w</p:attrName>
                                        </p:attrNameLst>
                                      </p:cBhvr>
                                      <p:tavLst>
                                        <p:tav tm="0" fmla="#ppt_w*sin(2.5*pi*$)">
                                          <p:val>
                                            <p:fltVal val="0"/>
                                          </p:val>
                                        </p:tav>
                                        <p:tav tm="100000">
                                          <p:val>
                                            <p:fltVal val="1"/>
                                          </p:val>
                                        </p:tav>
                                      </p:tavLst>
                                    </p:anim>
                                    <p:anim calcmode="lin" valueType="num">
                                      <p:cBhvr>
                                        <p:cTn id="3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Horizontal)">
                                      <p:cBhvr>
                                        <p:cTn id="44" dur="500"/>
                                        <p:tgtEl>
                                          <p:spTgt spid="1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outHorizont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42"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outHorizontal)">
                                      <p:cBhvr>
                                        <p:cTn id="60" dur="500"/>
                                        <p:tgtEl>
                                          <p:spTgt spid="1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4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outHorizontal)">
                                      <p:cBhvr>
                                        <p:cTn id="68" dur="500"/>
                                        <p:tgtEl>
                                          <p:spTgt spid="1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42"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outHorizontal)">
                                      <p:cBhvr>
                                        <p:cTn id="76" dur="500"/>
                                        <p:tgtEl>
                                          <p:spTgt spid="1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42"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arn(outHorizontal)">
                                      <p:cBhvr>
                                        <p:cTn id="84" dur="500"/>
                                        <p:tgtEl>
                                          <p:spTgt spid="1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inVertical)">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CCF07BC-01E8-438A-A1EB-EC714AC289B8}"/>
              </a:ext>
            </a:extLst>
          </p:cNvPr>
          <p:cNvGraphicFramePr>
            <a:graphicFrameLocks noGrp="1"/>
          </p:cNvGraphicFramePr>
          <p:nvPr>
            <p:extLst>
              <p:ext uri="{D42A27DB-BD31-4B8C-83A1-F6EECF244321}">
                <p14:modId xmlns:p14="http://schemas.microsoft.com/office/powerpoint/2010/main" val="3209390563"/>
              </p:ext>
            </p:extLst>
          </p:nvPr>
        </p:nvGraphicFramePr>
        <p:xfrm>
          <a:off x="1634998" y="696188"/>
          <a:ext cx="8496423" cy="6080760"/>
        </p:xfrm>
        <a:graphic>
          <a:graphicData uri="http://schemas.openxmlformats.org/drawingml/2006/table">
            <a:tbl>
              <a:tblPr firstRow="1" bandRow="1">
                <a:tableStyleId>{46F890A9-2807-4EBB-B81D-B2AA78EC7F39}</a:tableStyleId>
              </a:tblPr>
              <a:tblGrid>
                <a:gridCol w="3715449">
                  <a:extLst>
                    <a:ext uri="{9D8B030D-6E8A-4147-A177-3AD203B41FA5}">
                      <a16:colId xmlns:a16="http://schemas.microsoft.com/office/drawing/2014/main" val="176743187"/>
                    </a:ext>
                  </a:extLst>
                </a:gridCol>
                <a:gridCol w="4780974">
                  <a:extLst>
                    <a:ext uri="{9D8B030D-6E8A-4147-A177-3AD203B41FA5}">
                      <a16:colId xmlns:a16="http://schemas.microsoft.com/office/drawing/2014/main" val="2673731177"/>
                    </a:ext>
                  </a:extLst>
                </a:gridCol>
              </a:tblGrid>
              <a:tr h="302035">
                <a:tc>
                  <a:txBody>
                    <a:bodyPr/>
                    <a:lstStyle/>
                    <a:p>
                      <a:r>
                        <a:rPr lang="en-US" sz="1300" b="1" dirty="0">
                          <a:solidFill>
                            <a:schemeClr val="tx1"/>
                          </a:solidFill>
                          <a:latin typeface="Cambria" panose="02040503050406030204" pitchFamily="18" charset="0"/>
                          <a:ea typeface="Cambria" panose="02040503050406030204" pitchFamily="18" charset="0"/>
                          <a:cs typeface="Calibri" panose="020F0502020204030204" pitchFamily="34" charset="0"/>
                        </a:rPr>
                        <a:t>ASANAS</a:t>
                      </a:r>
                      <a:endPar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txBody>
                  <a:tcPr marL="121920" marR="121920" marT="60960" marB="60960"/>
                </a:tc>
                <a:tc>
                  <a:txBody>
                    <a:bodyPr/>
                    <a:lstStyle/>
                    <a:p>
                      <a:r>
                        <a:rPr lang="en-US" sz="1300" b="1" dirty="0">
                          <a:solidFill>
                            <a:schemeClr val="tx1"/>
                          </a:solidFill>
                          <a:latin typeface="Cambria" panose="02040503050406030204" pitchFamily="18" charset="0"/>
                          <a:ea typeface="Cambria" panose="02040503050406030204" pitchFamily="18" charset="0"/>
                          <a:cs typeface="Calibri" panose="020F0502020204030204" pitchFamily="34" charset="0"/>
                        </a:rPr>
                        <a:t>DISEASES</a:t>
                      </a:r>
                      <a:endPar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txBody>
                  <a:tcPr marL="121920" marR="121920" marT="60960" marB="60960"/>
                </a:tc>
                <a:extLst>
                  <a:ext uri="{0D108BD9-81ED-4DB2-BD59-A6C34878D82A}">
                    <a16:rowId xmlns:a16="http://schemas.microsoft.com/office/drawing/2014/main" val="4186444512"/>
                  </a:ext>
                </a:extLst>
              </a:tr>
              <a:tr h="302035">
                <a:tc>
                  <a:txBody>
                    <a:bodyPr/>
                    <a:lstStyle/>
                    <a:p>
                      <a:pPr algn="l"/>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VAJRASANA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 HYPERTENSION</a:t>
                      </a:r>
                    </a:p>
                  </a:txBody>
                  <a:tcPr marL="121920" marR="121920" marT="60960" marB="60960"/>
                </a:tc>
                <a:extLst>
                  <a:ext uri="{0D108BD9-81ED-4DB2-BD59-A6C34878D82A}">
                    <a16:rowId xmlns:a16="http://schemas.microsoft.com/office/drawing/2014/main" val="2763008543"/>
                  </a:ext>
                </a:extLst>
              </a:tr>
              <a:tr h="302035">
                <a:tc>
                  <a:txBody>
                    <a:bodyPr/>
                    <a:lstStyle/>
                    <a:p>
                      <a:pPr algn="l"/>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PADA HASTASANA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a:txBody>
                  <a:tcPr marL="121920" marR="121920" marT="60960" marB="60960"/>
                </a:tc>
                <a:extLst>
                  <a:ext uri="{0D108BD9-81ED-4DB2-BD59-A6C34878D82A}">
                    <a16:rowId xmlns:a16="http://schemas.microsoft.com/office/drawing/2014/main" val="2730635916"/>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URDHVA HASTASANA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a:txBody>
                  <a:tcPr marL="121920" marR="121920" marT="60960" marB="60960"/>
                </a:tc>
                <a:extLst>
                  <a:ext uri="{0D108BD9-81ED-4DB2-BD59-A6C34878D82A}">
                    <a16:rowId xmlns:a16="http://schemas.microsoft.com/office/drawing/2014/main" val="4250914234"/>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TRIKONASANA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a:txBody>
                  <a:tcPr marL="121920" marR="121920" marT="60960" marB="60960"/>
                </a:tc>
                <a:extLst>
                  <a:ext uri="{0D108BD9-81ED-4DB2-BD59-A6C34878D82A}">
                    <a16:rowId xmlns:a16="http://schemas.microsoft.com/office/drawing/2014/main" val="1463418186"/>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ARDHMATSEYENDRASANA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 DIABETES, BACK PAIN</a:t>
                      </a:r>
                    </a:p>
                  </a:txBody>
                  <a:tcPr marL="121920" marR="121920" marT="60960" marB="60960"/>
                </a:tc>
                <a:extLst>
                  <a:ext uri="{0D108BD9-81ED-4DB2-BD59-A6C34878D82A}">
                    <a16:rowId xmlns:a16="http://schemas.microsoft.com/office/drawing/2014/main" val="447890620"/>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BHUJANGASANA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ASTHMA, HYPERTENSION, BACK PAIN</a:t>
                      </a:r>
                    </a:p>
                  </a:txBody>
                  <a:tcPr marL="121920" marR="121920" marT="60960" marB="60960"/>
                </a:tc>
                <a:extLst>
                  <a:ext uri="{0D108BD9-81ED-4DB2-BD59-A6C34878D82A}">
                    <a16:rowId xmlns:a16="http://schemas.microsoft.com/office/drawing/2014/main" val="998750208"/>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PASCHIMOTTANASANA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ASTHMA</a:t>
                      </a:r>
                    </a:p>
                  </a:txBody>
                  <a:tcPr marL="121920" marR="121920" marT="60960" marB="60960"/>
                </a:tc>
                <a:extLst>
                  <a:ext uri="{0D108BD9-81ED-4DB2-BD59-A6C34878D82A}">
                    <a16:rowId xmlns:a16="http://schemas.microsoft.com/office/drawing/2014/main" val="3528009626"/>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PAWANMUKTASANA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HYPERTENSION</a:t>
                      </a:r>
                    </a:p>
                  </a:txBody>
                  <a:tcPr marL="121920" marR="121920" marT="60960" marB="60960"/>
                </a:tc>
                <a:extLst>
                  <a:ext uri="{0D108BD9-81ED-4DB2-BD59-A6C34878D82A}">
                    <a16:rowId xmlns:a16="http://schemas.microsoft.com/office/drawing/2014/main" val="43648415"/>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SUKHASANA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a:txBody>
                  <a:tcPr marL="121920" marR="121920" marT="60960" marB="60960"/>
                </a:tc>
                <a:extLst>
                  <a:ext uri="{0D108BD9-81ED-4DB2-BD59-A6C34878D82A}">
                    <a16:rowId xmlns:a16="http://schemas.microsoft.com/office/drawing/2014/main" val="3362092894"/>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CHAKRASANA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a:txBody>
                  <a:tcPr marL="121920" marR="121920" marT="60960" marB="60960"/>
                </a:tc>
                <a:extLst>
                  <a:ext uri="{0D108BD9-81ED-4DB2-BD59-A6C34878D82A}">
                    <a16:rowId xmlns:a16="http://schemas.microsoft.com/office/drawing/2014/main" val="682556662"/>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GOMUKHASANA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a:txBody>
                  <a:tcPr marL="121920" marR="121920" marT="60960" marB="60960"/>
                </a:tc>
                <a:extLst>
                  <a:ext uri="{0D108BD9-81ED-4DB2-BD59-A6C34878D82A}">
                    <a16:rowId xmlns:a16="http://schemas.microsoft.com/office/drawing/2014/main" val="4248073221"/>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PARVATASANA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a:txBody>
                  <a:tcPr marL="121920" marR="121920" marT="60960" marB="60960"/>
                </a:tc>
                <a:extLst>
                  <a:ext uri="{0D108BD9-81ED-4DB2-BD59-A6C34878D82A}">
                    <a16:rowId xmlns:a16="http://schemas.microsoft.com/office/drawing/2014/main" val="491706195"/>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MATSYASANA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a:txBody>
                  <a:tcPr marL="121920" marR="121920" marT="60960" marB="60960"/>
                </a:tc>
                <a:extLst>
                  <a:ext uri="{0D108BD9-81ED-4DB2-BD59-A6C34878D82A}">
                    <a16:rowId xmlns:a16="http://schemas.microsoft.com/office/drawing/2014/main" val="3042662516"/>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TADASANA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 BACK PAIN</a:t>
                      </a:r>
                    </a:p>
                  </a:txBody>
                  <a:tcPr marL="121920" marR="121920" marT="60960" marB="60960"/>
                </a:tc>
                <a:extLst>
                  <a:ext uri="{0D108BD9-81ED-4DB2-BD59-A6C34878D82A}">
                    <a16:rowId xmlns:a16="http://schemas.microsoft.com/office/drawing/2014/main" val="3948731369"/>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SHAVASANA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a:t>
                      </a:r>
                    </a:p>
                  </a:txBody>
                  <a:tcPr marL="121920" marR="121920" marT="60960" marB="60960"/>
                </a:tc>
                <a:extLst>
                  <a:ext uri="{0D108BD9-81ED-4DB2-BD59-A6C34878D82A}">
                    <a16:rowId xmlns:a16="http://schemas.microsoft.com/office/drawing/2014/main" val="248611353"/>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ARDH CHAKRASANA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a:t>
                      </a:r>
                    </a:p>
                  </a:txBody>
                  <a:tcPr marL="121920" marR="121920" marT="60960" marB="60960"/>
                </a:tc>
                <a:extLst>
                  <a:ext uri="{0D108BD9-81ED-4DB2-BD59-A6C34878D82A}">
                    <a16:rowId xmlns:a16="http://schemas.microsoft.com/office/drawing/2014/main" val="1758737692"/>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VAKRASANA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BACK PAIN</a:t>
                      </a:r>
                    </a:p>
                  </a:txBody>
                  <a:tcPr marL="121920" marR="121920" marT="60960" marB="60960"/>
                </a:tc>
                <a:extLst>
                  <a:ext uri="{0D108BD9-81ED-4DB2-BD59-A6C34878D82A}">
                    <a16:rowId xmlns:a16="http://schemas.microsoft.com/office/drawing/2014/main" val="3314032302"/>
                  </a:ext>
                </a:extLst>
              </a:tr>
              <a:tr h="3020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chemeClr val="tx1"/>
                          </a:solidFill>
                          <a:latin typeface="Cambria" panose="02040503050406030204" pitchFamily="18" charset="0"/>
                          <a:ea typeface="Cambria" panose="02040503050406030204" pitchFamily="18" charset="0"/>
                          <a:cs typeface="Calibri" panose="020F0502020204030204" pitchFamily="34" charset="0"/>
                        </a:rPr>
                        <a:t>SHALABHASANA</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300" b="1" dirty="0">
                          <a:solidFill>
                            <a:srgbClr val="FF0000"/>
                          </a:solidFill>
                          <a:latin typeface="Cambria" panose="02040503050406030204" pitchFamily="18" charset="0"/>
                          <a:ea typeface="Cambria" panose="02040503050406030204" pitchFamily="18" charset="0"/>
                          <a:cs typeface="Calibri" panose="020F0502020204030204" pitchFamily="34" charset="0"/>
                        </a:rPr>
                        <a:t>BACK PAIN</a:t>
                      </a:r>
                    </a:p>
                  </a:txBody>
                  <a:tcPr marL="121920" marR="121920" marT="60960" marB="60960"/>
                </a:tc>
                <a:extLst>
                  <a:ext uri="{0D108BD9-81ED-4DB2-BD59-A6C34878D82A}">
                    <a16:rowId xmlns:a16="http://schemas.microsoft.com/office/drawing/2014/main" val="2235043475"/>
                  </a:ext>
                </a:extLst>
              </a:tr>
            </a:tbl>
          </a:graphicData>
        </a:graphic>
      </p:graphicFrame>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VARIOUS  DISEASES PREVENTED AS WELL AS CURED BY</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7904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 Benefits of Vajrasana Pose and How to Do It - HealthifyMe">
            <a:extLst>
              <a:ext uri="{FF2B5EF4-FFF2-40B4-BE49-F238E27FC236}">
                <a16:creationId xmlns:a16="http://schemas.microsoft.com/office/drawing/2014/main" id="{87A2FD24-5F7E-4E47-AEF4-2BD7B923B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
            <a:ext cx="6591300" cy="6343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VAJRASANA</a:t>
            </a:r>
          </a:p>
          <a:p>
            <a:pPr algn="ctr"/>
            <a:r>
              <a:rPr lang="en-IN" sz="1600" b="1" dirty="0">
                <a:latin typeface="Cambria" panose="02040503050406030204" pitchFamily="18" charset="0"/>
                <a:ea typeface="Cambria" panose="02040503050406030204" pitchFamily="18" charset="0"/>
                <a:cs typeface="Calibri" panose="020F0502020204030204" pitchFamily="34" charset="0"/>
              </a:rPr>
              <a:t>THUNDERBOLT POSE, DIAMOND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 HYPERTENSION</a:t>
            </a:r>
          </a:p>
        </p:txBody>
      </p:sp>
    </p:spTree>
    <p:extLst>
      <p:ext uri="{BB962C8B-B14F-4D97-AF65-F5344CB8AC3E}">
        <p14:creationId xmlns:p14="http://schemas.microsoft.com/office/powerpoint/2010/main" val="280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PADA HASTASANA</a:t>
            </a:r>
          </a:p>
          <a:p>
            <a:pPr algn="ctr"/>
            <a:r>
              <a:rPr lang="en-IN" sz="1600" b="1" dirty="0">
                <a:latin typeface="Calibri" panose="020F0502020204030204" pitchFamily="34" charset="0"/>
                <a:cs typeface="Calibri" panose="020F0502020204030204" pitchFamily="34" charset="0"/>
              </a:rPr>
              <a:t>HAND UNDER FOOT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p:txBody>
      </p:sp>
      <p:pic>
        <p:nvPicPr>
          <p:cNvPr id="2" name="Picture 1">
            <a:extLst>
              <a:ext uri="{FF2B5EF4-FFF2-40B4-BE49-F238E27FC236}">
                <a16:creationId xmlns:a16="http://schemas.microsoft.com/office/drawing/2014/main" id="{7B7C4452-5D2F-42A8-8C60-3316DF32E2BD}"/>
              </a:ext>
            </a:extLst>
          </p:cNvPr>
          <p:cNvPicPr>
            <a:picLocks noChangeAspect="1"/>
          </p:cNvPicPr>
          <p:nvPr/>
        </p:nvPicPr>
        <p:blipFill>
          <a:blip r:embed="rId3"/>
          <a:stretch>
            <a:fillRect/>
          </a:stretch>
        </p:blipFill>
        <p:spPr>
          <a:xfrm>
            <a:off x="1143000" y="918289"/>
            <a:ext cx="4106681" cy="5723623"/>
          </a:xfrm>
          <a:prstGeom prst="rect">
            <a:avLst/>
          </a:prstGeom>
        </p:spPr>
      </p:pic>
    </p:spTree>
    <p:extLst>
      <p:ext uri="{BB962C8B-B14F-4D97-AF65-F5344CB8AC3E}">
        <p14:creationId xmlns:p14="http://schemas.microsoft.com/office/powerpoint/2010/main" val="28759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63;p14">
            <a:extLst>
              <a:ext uri="{FF2B5EF4-FFF2-40B4-BE49-F238E27FC236}">
                <a16:creationId xmlns:a16="http://schemas.microsoft.com/office/drawing/2014/main" id="{C390500E-8C0E-4E18-BECB-D3D3B1F8D29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9" name="TextBox 8">
            <a:extLst>
              <a:ext uri="{FF2B5EF4-FFF2-40B4-BE49-F238E27FC236}">
                <a16:creationId xmlns:a16="http://schemas.microsoft.com/office/drawing/2014/main" id="{17DB23D7-FB5C-4F7B-B7D9-092B414776F1}"/>
              </a:ext>
            </a:extLst>
          </p:cNvPr>
          <p:cNvSpPr txBox="1"/>
          <p:nvPr/>
        </p:nvSpPr>
        <p:spPr>
          <a:xfrm>
            <a:off x="3047144" y="5988"/>
            <a:ext cx="6097712" cy="523220"/>
          </a:xfrm>
          <a:prstGeom prst="rect">
            <a:avLst/>
          </a:prstGeom>
          <a:noFill/>
        </p:spPr>
        <p:txBody>
          <a:bodyPr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DEFINITION OF YOGA</a:t>
            </a:r>
            <a:endParaRPr lang="en-IN" sz="2800" dirty="0"/>
          </a:p>
        </p:txBody>
      </p:sp>
      <p:graphicFrame>
        <p:nvGraphicFramePr>
          <p:cNvPr id="10" name="Diagram 9">
            <a:extLst>
              <a:ext uri="{FF2B5EF4-FFF2-40B4-BE49-F238E27FC236}">
                <a16:creationId xmlns:a16="http://schemas.microsoft.com/office/drawing/2014/main" id="{114EF9A6-FE71-48CA-BFC7-111F7D952136}"/>
              </a:ext>
            </a:extLst>
          </p:cNvPr>
          <p:cNvGraphicFramePr/>
          <p:nvPr>
            <p:extLst>
              <p:ext uri="{D42A27DB-BD31-4B8C-83A1-F6EECF244321}">
                <p14:modId xmlns:p14="http://schemas.microsoft.com/office/powerpoint/2010/main" val="3555742093"/>
              </p:ext>
            </p:extLst>
          </p:nvPr>
        </p:nvGraphicFramePr>
        <p:xfrm>
          <a:off x="762000" y="929442"/>
          <a:ext cx="10668000" cy="499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46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A490C-AA9E-490B-A637-66A8614BF530}"/>
              </a:ext>
            </a:extLst>
          </p:cNvPr>
          <p:cNvPicPr>
            <a:picLocks noChangeAspect="1"/>
          </p:cNvPicPr>
          <p:nvPr/>
        </p:nvPicPr>
        <p:blipFill>
          <a:blip r:embed="rId2"/>
          <a:stretch>
            <a:fillRect/>
          </a:stretch>
        </p:blipFill>
        <p:spPr>
          <a:xfrm>
            <a:off x="0" y="726326"/>
            <a:ext cx="5715000" cy="5405348"/>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URDHVA HASTASANA</a:t>
            </a:r>
          </a:p>
          <a:p>
            <a:pPr algn="ctr">
              <a:buClr>
                <a:srgbClr val="000000"/>
              </a:buClr>
              <a:defRPr/>
            </a:pP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PALM TREE POSITION</a:t>
            </a:r>
            <a:endPar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ct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p:txBody>
      </p:sp>
    </p:spTree>
    <p:extLst>
      <p:ext uri="{BB962C8B-B14F-4D97-AF65-F5344CB8AC3E}">
        <p14:creationId xmlns:p14="http://schemas.microsoft.com/office/powerpoint/2010/main" val="19982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72145-94B3-4BE3-B261-38051022698D}"/>
              </a:ext>
            </a:extLst>
          </p:cNvPr>
          <p:cNvPicPr>
            <a:picLocks noChangeAspect="1"/>
          </p:cNvPicPr>
          <p:nvPr/>
        </p:nvPicPr>
        <p:blipFill>
          <a:blip r:embed="rId2"/>
          <a:stretch>
            <a:fillRect/>
          </a:stretch>
        </p:blipFill>
        <p:spPr>
          <a:xfrm>
            <a:off x="0" y="0"/>
            <a:ext cx="6858000" cy="685800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TRIKONASANA</a:t>
            </a:r>
          </a:p>
          <a:p>
            <a:pPr algn="ctr">
              <a:buClr>
                <a:srgbClr val="000000"/>
              </a:buClr>
              <a:defRPr/>
            </a:pPr>
            <a:r>
              <a:rPr lang="en-IN" sz="1600" b="1" dirty="0">
                <a:latin typeface="Cambria" panose="02040503050406030204" pitchFamily="18" charset="0"/>
                <a:ea typeface="Cambria" panose="02040503050406030204" pitchFamily="18" charset="0"/>
                <a:cs typeface="Calibri" panose="020F0502020204030204" pitchFamily="34" charset="0"/>
              </a:rPr>
              <a:t>TRIANGLE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a:t>
            </a:r>
          </a:p>
        </p:txBody>
      </p:sp>
    </p:spTree>
    <p:extLst>
      <p:ext uri="{BB962C8B-B14F-4D97-AF65-F5344CB8AC3E}">
        <p14:creationId xmlns:p14="http://schemas.microsoft.com/office/powerpoint/2010/main" val="9122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17465-98F4-4DE6-9CFD-37A66AD887A5}"/>
              </a:ext>
            </a:extLst>
          </p:cNvPr>
          <p:cNvPicPr>
            <a:picLocks noChangeAspect="1"/>
          </p:cNvPicPr>
          <p:nvPr/>
        </p:nvPicPr>
        <p:blipFill>
          <a:blip r:embed="rId2"/>
          <a:stretch>
            <a:fillRect/>
          </a:stretch>
        </p:blipFill>
        <p:spPr>
          <a:xfrm>
            <a:off x="0" y="650126"/>
            <a:ext cx="5829806" cy="5557748"/>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ARDHMATSEYENDRASANA</a:t>
            </a:r>
          </a:p>
          <a:p>
            <a:pPr algn="ctr"/>
            <a:r>
              <a:rPr lang="en-US" sz="1600" b="1" dirty="0">
                <a:solidFill>
                  <a:srgbClr val="222222"/>
                </a:solidFill>
                <a:latin typeface="Cambria" panose="02040503050406030204" pitchFamily="18" charset="0"/>
                <a:ea typeface="Cambria" panose="02040503050406030204" pitchFamily="18" charset="0"/>
                <a:cs typeface="Calibri" panose="020F0502020204030204" pitchFamily="34" charset="0"/>
              </a:rPr>
              <a:t>HALF LORD OF THE FISH POSE</a:t>
            </a:r>
            <a:endPar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ct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OBESITY, DIABETES, </a:t>
            </a:r>
            <a:r>
              <a:rPr lang="en-IN" sz="1600" b="1" dirty="0">
                <a:solidFill>
                  <a:schemeClr val="bg1">
                    <a:lumMod val="65000"/>
                  </a:schemeClr>
                </a:solidFill>
                <a:latin typeface="Cambria" panose="02040503050406030204" pitchFamily="18" charset="0"/>
                <a:ea typeface="Cambria" panose="02040503050406030204" pitchFamily="18" charset="0"/>
                <a:cs typeface="Calibri" panose="020F0502020204030204" pitchFamily="34" charset="0"/>
              </a:rPr>
              <a:t>BACK PAIN</a:t>
            </a:r>
          </a:p>
        </p:txBody>
      </p:sp>
    </p:spTree>
    <p:extLst>
      <p:ext uri="{BB962C8B-B14F-4D97-AF65-F5344CB8AC3E}">
        <p14:creationId xmlns:p14="http://schemas.microsoft.com/office/powerpoint/2010/main" val="13278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557CCD-4023-42B9-A62E-0488D196348F}"/>
              </a:ext>
            </a:extLst>
          </p:cNvPr>
          <p:cNvPicPr>
            <a:picLocks noChangeAspect="1"/>
          </p:cNvPicPr>
          <p:nvPr/>
        </p:nvPicPr>
        <p:blipFill>
          <a:blip r:embed="rId2"/>
          <a:stretch>
            <a:fillRect/>
          </a:stretch>
        </p:blipFill>
        <p:spPr>
          <a:xfrm>
            <a:off x="0" y="0"/>
            <a:ext cx="6858000" cy="579120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BHUJANGASANA</a:t>
            </a:r>
          </a:p>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COBRA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ASTHMA, HYPERTENSION, </a:t>
            </a:r>
            <a:r>
              <a:rPr lang="en-IN" sz="1600" b="1" dirty="0">
                <a:solidFill>
                  <a:schemeClr val="bg1">
                    <a:lumMod val="65000"/>
                  </a:schemeClr>
                </a:solidFill>
                <a:latin typeface="Cambria" panose="02040503050406030204" pitchFamily="18" charset="0"/>
                <a:ea typeface="Cambria" panose="02040503050406030204" pitchFamily="18" charset="0"/>
                <a:cs typeface="Calibri" panose="020F0502020204030204" pitchFamily="34" charset="0"/>
              </a:rPr>
              <a:t>BACK PAIN</a:t>
            </a:r>
          </a:p>
        </p:txBody>
      </p:sp>
    </p:spTree>
    <p:extLst>
      <p:ext uri="{BB962C8B-B14F-4D97-AF65-F5344CB8AC3E}">
        <p14:creationId xmlns:p14="http://schemas.microsoft.com/office/powerpoint/2010/main" val="28423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0D8B1-7B96-4729-9985-38F314741866}"/>
              </a:ext>
            </a:extLst>
          </p:cNvPr>
          <p:cNvPicPr>
            <a:picLocks noChangeAspect="1"/>
          </p:cNvPicPr>
          <p:nvPr/>
        </p:nvPicPr>
        <p:blipFill>
          <a:blip r:embed="rId2"/>
          <a:stretch>
            <a:fillRect/>
          </a:stretch>
        </p:blipFill>
        <p:spPr>
          <a:xfrm>
            <a:off x="0" y="1904405"/>
            <a:ext cx="7391400" cy="304919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PASCHIMOTTANASANA</a:t>
            </a:r>
          </a:p>
          <a:p>
            <a:pPr algn="ct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SEATED FORWARD BEND</a:t>
            </a: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ASTHMA</a:t>
            </a:r>
          </a:p>
        </p:txBody>
      </p:sp>
    </p:spTree>
    <p:extLst>
      <p:ext uri="{BB962C8B-B14F-4D97-AF65-F5344CB8AC3E}">
        <p14:creationId xmlns:p14="http://schemas.microsoft.com/office/powerpoint/2010/main" val="423865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2999F-ED6F-4D14-8FD8-F65D70BF1BE2}"/>
              </a:ext>
            </a:extLst>
          </p:cNvPr>
          <p:cNvPicPr>
            <a:picLocks noChangeAspect="1"/>
          </p:cNvPicPr>
          <p:nvPr/>
        </p:nvPicPr>
        <p:blipFill rotWithShape="1">
          <a:blip r:embed="rId2"/>
          <a:srcRect t="12070" b="28636"/>
          <a:stretch/>
        </p:blipFill>
        <p:spPr>
          <a:xfrm>
            <a:off x="0" y="933450"/>
            <a:ext cx="7010400" cy="4991100"/>
          </a:xfrm>
          <a:prstGeom prst="ellipse">
            <a:avLst/>
          </a:prstGeom>
          <a:ln>
            <a:noFill/>
          </a:ln>
          <a:effectLst>
            <a:softEdge rad="112500"/>
          </a:effectLst>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PAWANMUKTASANA</a:t>
            </a:r>
          </a:p>
          <a:p>
            <a:pPr algn="ct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WIND-RELIEVING POSE</a:t>
            </a: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DIABETES, HYPERTENSION</a:t>
            </a:r>
          </a:p>
        </p:txBody>
      </p:sp>
    </p:spTree>
    <p:extLst>
      <p:ext uri="{BB962C8B-B14F-4D97-AF65-F5344CB8AC3E}">
        <p14:creationId xmlns:p14="http://schemas.microsoft.com/office/powerpoint/2010/main" val="40982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609B6-7F26-4C29-ACE4-68AFF31D2DB7}"/>
              </a:ext>
            </a:extLst>
          </p:cNvPr>
          <p:cNvPicPr>
            <a:picLocks noChangeAspect="1"/>
          </p:cNvPicPr>
          <p:nvPr/>
        </p:nvPicPr>
        <p:blipFill>
          <a:blip r:embed="rId2"/>
          <a:stretch>
            <a:fillRect/>
          </a:stretch>
        </p:blipFill>
        <p:spPr>
          <a:xfrm>
            <a:off x="40888" y="742950"/>
            <a:ext cx="6084849" cy="5372100"/>
          </a:xfrm>
          <a:prstGeom prst="ellipse">
            <a:avLst/>
          </a:prstGeom>
          <a:ln>
            <a:noFill/>
          </a:ln>
          <a:effectLst>
            <a:softEdge rad="112500"/>
          </a:effectLst>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SUKHASANA</a:t>
            </a:r>
          </a:p>
          <a:p>
            <a:pPr algn="ct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EASY POSE, DECENT POSE</a:t>
            </a:r>
            <a:endPar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ct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p:txBody>
      </p:sp>
    </p:spTree>
    <p:extLst>
      <p:ext uri="{BB962C8B-B14F-4D97-AF65-F5344CB8AC3E}">
        <p14:creationId xmlns:p14="http://schemas.microsoft.com/office/powerpoint/2010/main" val="17193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9AD7A-929C-4BFE-9135-CC896949EB09}"/>
              </a:ext>
            </a:extLst>
          </p:cNvPr>
          <p:cNvPicPr>
            <a:picLocks noChangeAspect="1"/>
          </p:cNvPicPr>
          <p:nvPr/>
        </p:nvPicPr>
        <p:blipFill>
          <a:blip r:embed="rId2"/>
          <a:stretch>
            <a:fillRect/>
          </a:stretch>
        </p:blipFill>
        <p:spPr>
          <a:xfrm>
            <a:off x="0" y="723900"/>
            <a:ext cx="6096000" cy="541020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CHAKRASANA</a:t>
            </a:r>
          </a:p>
          <a:p>
            <a:pPr algn="ct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 WHEEL POSE</a:t>
            </a: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p:txBody>
      </p:sp>
    </p:spTree>
    <p:extLst>
      <p:ext uri="{BB962C8B-B14F-4D97-AF65-F5344CB8AC3E}">
        <p14:creationId xmlns:p14="http://schemas.microsoft.com/office/powerpoint/2010/main" val="31551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20788-3BFA-422E-B088-B463AE9B8EF3}"/>
              </a:ext>
            </a:extLst>
          </p:cNvPr>
          <p:cNvPicPr>
            <a:picLocks noChangeAspect="1"/>
          </p:cNvPicPr>
          <p:nvPr/>
        </p:nvPicPr>
        <p:blipFill rotWithShape="1">
          <a:blip r:embed="rId2"/>
          <a:srcRect t="8817" b="7849"/>
          <a:stretch/>
        </p:blipFill>
        <p:spPr>
          <a:xfrm>
            <a:off x="0" y="1135566"/>
            <a:ext cx="6736511" cy="4586868"/>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GOMUKHASANA</a:t>
            </a:r>
          </a:p>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COW FACE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p:txBody>
      </p:sp>
    </p:spTree>
    <p:extLst>
      <p:ext uri="{BB962C8B-B14F-4D97-AF65-F5344CB8AC3E}">
        <p14:creationId xmlns:p14="http://schemas.microsoft.com/office/powerpoint/2010/main" val="148000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PARVATASANA</a:t>
            </a:r>
          </a:p>
          <a:p>
            <a:pPr algn="ctr"/>
            <a:r>
              <a:rPr lang="en-IN" sz="1600" b="1" dirty="0">
                <a:latin typeface="Cambria" panose="02040503050406030204" pitchFamily="18" charset="0"/>
                <a:ea typeface="Cambria" panose="02040503050406030204" pitchFamily="18" charset="0"/>
                <a:cs typeface="Calibri" panose="020F0502020204030204" pitchFamily="34" charset="0"/>
              </a:rPr>
              <a:t>MOUNTAIN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p:txBody>
      </p:sp>
      <p:pic>
        <p:nvPicPr>
          <p:cNvPr id="2" name="Picture 1">
            <a:extLst>
              <a:ext uri="{FF2B5EF4-FFF2-40B4-BE49-F238E27FC236}">
                <a16:creationId xmlns:a16="http://schemas.microsoft.com/office/drawing/2014/main" id="{AD361C3D-215A-47A7-93D2-878E24C501E8}"/>
              </a:ext>
            </a:extLst>
          </p:cNvPr>
          <p:cNvPicPr>
            <a:picLocks noChangeAspect="1"/>
          </p:cNvPicPr>
          <p:nvPr/>
        </p:nvPicPr>
        <p:blipFill>
          <a:blip r:embed="rId3"/>
          <a:stretch>
            <a:fillRect/>
          </a:stretch>
        </p:blipFill>
        <p:spPr>
          <a:xfrm>
            <a:off x="160518" y="743922"/>
            <a:ext cx="4633913" cy="5370156"/>
          </a:xfrm>
          <a:prstGeom prst="rect">
            <a:avLst/>
          </a:prstGeom>
        </p:spPr>
      </p:pic>
    </p:spTree>
    <p:extLst>
      <p:ext uri="{BB962C8B-B14F-4D97-AF65-F5344CB8AC3E}">
        <p14:creationId xmlns:p14="http://schemas.microsoft.com/office/powerpoint/2010/main" val="4908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446FA0D-CCFF-4AD8-A72D-05ECA01E9AD5}"/>
              </a:ext>
            </a:extLst>
          </p:cNvPr>
          <p:cNvGraphicFramePr/>
          <p:nvPr/>
        </p:nvGraphicFramePr>
        <p:xfrm>
          <a:off x="184295" y="462280"/>
          <a:ext cx="11823404" cy="593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0D9EB8C-5557-4B56-965E-7EE6295F7E1C}"/>
              </a:ext>
            </a:extLst>
          </p:cNvPr>
          <p:cNvSpPr txBox="1"/>
          <p:nvPr/>
        </p:nvSpPr>
        <p:spPr>
          <a:xfrm>
            <a:off x="0" y="1317821"/>
            <a:ext cx="3972560" cy="584775"/>
          </a:xfrm>
          <a:prstGeom prst="rect">
            <a:avLst/>
          </a:prstGeom>
          <a:noFill/>
        </p:spPr>
        <p:txBody>
          <a:bodyPr wrap="square" rtlCol="0">
            <a:spAutoFit/>
          </a:bodyPr>
          <a:lstStyle/>
          <a:p>
            <a:r>
              <a:rPr lang="en-IN" sz="3200" b="1" dirty="0">
                <a:solidFill>
                  <a:srgbClr val="7030A0"/>
                </a:solidFill>
                <a:latin typeface="Calibri" panose="020F0502020204030204" pitchFamily="34" charset="0"/>
                <a:cs typeface="Calibri" panose="020F0502020204030204" pitchFamily="34" charset="0"/>
              </a:rPr>
              <a:t>A state of joy &amp; peace</a:t>
            </a:r>
          </a:p>
        </p:txBody>
      </p:sp>
      <p:sp>
        <p:nvSpPr>
          <p:cNvPr id="6" name="TextBox 5">
            <a:extLst>
              <a:ext uri="{FF2B5EF4-FFF2-40B4-BE49-F238E27FC236}">
                <a16:creationId xmlns:a16="http://schemas.microsoft.com/office/drawing/2014/main" id="{972D5307-44E5-4B08-85AB-3DA4B7B86D99}"/>
              </a:ext>
            </a:extLst>
          </p:cNvPr>
          <p:cNvSpPr txBox="1"/>
          <p:nvPr/>
        </p:nvSpPr>
        <p:spPr>
          <a:xfrm>
            <a:off x="4568189" y="0"/>
            <a:ext cx="3055620"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Ethical discipline</a:t>
            </a:r>
          </a:p>
        </p:txBody>
      </p:sp>
      <p:sp>
        <p:nvSpPr>
          <p:cNvPr id="8" name="TextBox 7">
            <a:extLst>
              <a:ext uri="{FF2B5EF4-FFF2-40B4-BE49-F238E27FC236}">
                <a16:creationId xmlns:a16="http://schemas.microsoft.com/office/drawing/2014/main" id="{6BB090AE-344D-4A7C-8B20-7FD7FE0D8BF0}"/>
              </a:ext>
            </a:extLst>
          </p:cNvPr>
          <p:cNvSpPr txBox="1"/>
          <p:nvPr/>
        </p:nvSpPr>
        <p:spPr>
          <a:xfrm>
            <a:off x="8243571" y="1317821"/>
            <a:ext cx="3055620"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Self observation</a:t>
            </a:r>
          </a:p>
        </p:txBody>
      </p:sp>
      <p:sp>
        <p:nvSpPr>
          <p:cNvPr id="10" name="TextBox 9">
            <a:extLst>
              <a:ext uri="{FF2B5EF4-FFF2-40B4-BE49-F238E27FC236}">
                <a16:creationId xmlns:a16="http://schemas.microsoft.com/office/drawing/2014/main" id="{0F66D33C-ABDF-463D-AB38-64530D7B8695}"/>
              </a:ext>
            </a:extLst>
          </p:cNvPr>
          <p:cNvSpPr txBox="1"/>
          <p:nvPr/>
        </p:nvSpPr>
        <p:spPr>
          <a:xfrm>
            <a:off x="8967470" y="3121219"/>
            <a:ext cx="1607820"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Posture </a:t>
            </a:r>
          </a:p>
        </p:txBody>
      </p:sp>
      <p:sp>
        <p:nvSpPr>
          <p:cNvPr id="12" name="TextBox 11">
            <a:extLst>
              <a:ext uri="{FF2B5EF4-FFF2-40B4-BE49-F238E27FC236}">
                <a16:creationId xmlns:a16="http://schemas.microsoft.com/office/drawing/2014/main" id="{F87828E2-2F55-4BBE-9975-013013F66A3B}"/>
              </a:ext>
            </a:extLst>
          </p:cNvPr>
          <p:cNvSpPr txBox="1"/>
          <p:nvPr/>
        </p:nvSpPr>
        <p:spPr>
          <a:xfrm>
            <a:off x="8318502" y="4758469"/>
            <a:ext cx="2743201"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Breath control</a:t>
            </a:r>
          </a:p>
        </p:txBody>
      </p:sp>
      <p:sp>
        <p:nvSpPr>
          <p:cNvPr id="14" name="TextBox 13">
            <a:extLst>
              <a:ext uri="{FF2B5EF4-FFF2-40B4-BE49-F238E27FC236}">
                <a16:creationId xmlns:a16="http://schemas.microsoft.com/office/drawing/2014/main" id="{77F6E3AC-440B-4DE8-9835-9F2E0C84486E}"/>
              </a:ext>
            </a:extLst>
          </p:cNvPr>
          <p:cNvSpPr txBox="1"/>
          <p:nvPr/>
        </p:nvSpPr>
        <p:spPr>
          <a:xfrm>
            <a:off x="4398006" y="6242447"/>
            <a:ext cx="3395980"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Sense withdrawal</a:t>
            </a:r>
          </a:p>
        </p:txBody>
      </p:sp>
      <p:sp>
        <p:nvSpPr>
          <p:cNvPr id="16" name="TextBox 15">
            <a:extLst>
              <a:ext uri="{FF2B5EF4-FFF2-40B4-BE49-F238E27FC236}">
                <a16:creationId xmlns:a16="http://schemas.microsoft.com/office/drawing/2014/main" id="{D566B712-8942-42BD-8D70-5C37B91FBD70}"/>
              </a:ext>
            </a:extLst>
          </p:cNvPr>
          <p:cNvSpPr txBox="1"/>
          <p:nvPr/>
        </p:nvSpPr>
        <p:spPr>
          <a:xfrm>
            <a:off x="1130300" y="4758469"/>
            <a:ext cx="2743201"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Concentration</a:t>
            </a:r>
          </a:p>
        </p:txBody>
      </p:sp>
      <p:sp>
        <p:nvSpPr>
          <p:cNvPr id="18" name="TextBox 17">
            <a:extLst>
              <a:ext uri="{FF2B5EF4-FFF2-40B4-BE49-F238E27FC236}">
                <a16:creationId xmlns:a16="http://schemas.microsoft.com/office/drawing/2014/main" id="{1DC2216C-6C57-41F9-B36D-2494B4B40262}"/>
              </a:ext>
            </a:extLst>
          </p:cNvPr>
          <p:cNvSpPr txBox="1"/>
          <p:nvPr/>
        </p:nvSpPr>
        <p:spPr>
          <a:xfrm>
            <a:off x="1078233" y="3119111"/>
            <a:ext cx="2146300" cy="584775"/>
          </a:xfrm>
          <a:prstGeom prst="rect">
            <a:avLst/>
          </a:prstGeom>
          <a:noFill/>
        </p:spPr>
        <p:txBody>
          <a:bodyPr wrap="square">
            <a:spAutoFit/>
          </a:bodyPr>
          <a:lstStyle/>
          <a:p>
            <a:r>
              <a:rPr lang="en-IN" sz="3200" b="1" dirty="0">
                <a:solidFill>
                  <a:srgbClr val="7030A0"/>
                </a:solidFill>
                <a:latin typeface="Calibri" panose="020F0502020204030204" pitchFamily="34" charset="0"/>
                <a:cs typeface="Calibri" panose="020F0502020204030204" pitchFamily="34" charset="0"/>
              </a:rPr>
              <a:t>Meditation</a:t>
            </a:r>
          </a:p>
        </p:txBody>
      </p:sp>
      <p:pic>
        <p:nvPicPr>
          <p:cNvPr id="13" name="Google Shape;63;p14">
            <a:extLst>
              <a:ext uri="{FF2B5EF4-FFF2-40B4-BE49-F238E27FC236}">
                <a16:creationId xmlns:a16="http://schemas.microsoft.com/office/drawing/2014/main" id="{E92B4D49-45BC-428D-8B36-642E4F3D5D97}"/>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990315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6" grpId="0"/>
      <p:bldP spid="8" grpId="0"/>
      <p:bldP spid="10" grpId="0"/>
      <p:bldP spid="12" grpId="0"/>
      <p:bldP spid="14"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77B7D1-2133-45FB-BBDE-85E4C7B2DA8E}"/>
              </a:ext>
            </a:extLst>
          </p:cNvPr>
          <p:cNvPicPr>
            <a:picLocks noChangeAspect="1"/>
          </p:cNvPicPr>
          <p:nvPr/>
        </p:nvPicPr>
        <p:blipFill>
          <a:blip r:embed="rId2"/>
          <a:stretch>
            <a:fillRect/>
          </a:stretch>
        </p:blipFill>
        <p:spPr>
          <a:xfrm>
            <a:off x="0" y="1271724"/>
            <a:ext cx="6477000" cy="4314551"/>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MATSYASANA</a:t>
            </a:r>
          </a:p>
          <a:p>
            <a:pPr algn="ctr"/>
            <a:r>
              <a:rPr lang="en-IN" sz="1600" b="1" dirty="0">
                <a:latin typeface="Cambria" panose="02040503050406030204" pitchFamily="18" charset="0"/>
                <a:ea typeface="Cambria" panose="02040503050406030204" pitchFamily="18" charset="0"/>
                <a:cs typeface="Calibri" panose="020F0502020204030204" pitchFamily="34" charset="0"/>
              </a:rPr>
              <a:t>FISH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ASTHMA</a:t>
            </a:r>
          </a:p>
        </p:txBody>
      </p:sp>
    </p:spTree>
    <p:extLst>
      <p:ext uri="{BB962C8B-B14F-4D97-AF65-F5344CB8AC3E}">
        <p14:creationId xmlns:p14="http://schemas.microsoft.com/office/powerpoint/2010/main" val="5452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301C8C-3CA3-46CB-A07D-04F1322D0025}"/>
              </a:ext>
            </a:extLst>
          </p:cNvPr>
          <p:cNvPicPr>
            <a:picLocks noChangeAspect="1"/>
          </p:cNvPicPr>
          <p:nvPr/>
        </p:nvPicPr>
        <p:blipFill>
          <a:blip r:embed="rId2"/>
          <a:stretch>
            <a:fillRect/>
          </a:stretch>
        </p:blipFill>
        <p:spPr>
          <a:xfrm>
            <a:off x="0" y="1143000"/>
            <a:ext cx="4106682" cy="457200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TADASANA</a:t>
            </a:r>
          </a:p>
          <a:p>
            <a:pPr algn="ctr"/>
            <a:r>
              <a:rPr lang="en-IN" sz="1600" b="1" dirty="0">
                <a:latin typeface="Cambria" panose="02040503050406030204" pitchFamily="18" charset="0"/>
                <a:ea typeface="Cambria" panose="02040503050406030204" pitchFamily="18" charset="0"/>
                <a:cs typeface="Calibri" panose="020F0502020204030204" pitchFamily="34" charset="0"/>
              </a:rPr>
              <a:t>MOUNTAIN POSE</a:t>
            </a:r>
            <a:endPar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ct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 </a:t>
            </a:r>
            <a:r>
              <a:rPr lang="en-IN" sz="1600" b="1" dirty="0">
                <a:solidFill>
                  <a:schemeClr val="bg1">
                    <a:lumMod val="85000"/>
                  </a:schemeClr>
                </a:solidFill>
                <a:latin typeface="Cambria" panose="02040503050406030204" pitchFamily="18" charset="0"/>
                <a:ea typeface="Cambria" panose="02040503050406030204" pitchFamily="18" charset="0"/>
                <a:cs typeface="Calibri" panose="020F0502020204030204" pitchFamily="34" charset="0"/>
              </a:rPr>
              <a:t>BACK PAIN</a:t>
            </a:r>
          </a:p>
        </p:txBody>
      </p:sp>
    </p:spTree>
    <p:extLst>
      <p:ext uri="{BB962C8B-B14F-4D97-AF65-F5344CB8AC3E}">
        <p14:creationId xmlns:p14="http://schemas.microsoft.com/office/powerpoint/2010/main" val="16980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45ABF-9402-4147-BDB5-547720E78BB8}"/>
              </a:ext>
            </a:extLst>
          </p:cNvPr>
          <p:cNvPicPr>
            <a:picLocks noChangeAspect="1"/>
          </p:cNvPicPr>
          <p:nvPr/>
        </p:nvPicPr>
        <p:blipFill>
          <a:blip r:embed="rId2"/>
          <a:stretch>
            <a:fillRect/>
          </a:stretch>
        </p:blipFill>
        <p:spPr>
          <a:xfrm>
            <a:off x="0" y="838200"/>
            <a:ext cx="7772400" cy="5181600"/>
          </a:xfrm>
          <a:prstGeom prst="rect">
            <a:avLst/>
          </a:prstGeom>
        </p:spPr>
      </p:pic>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SHAVASANA</a:t>
            </a:r>
          </a:p>
          <a:p>
            <a:pPr algn="ctr">
              <a:buClr>
                <a:srgbClr val="000000"/>
              </a:buClr>
              <a:defRPr/>
            </a:pPr>
            <a:r>
              <a:rPr lang="en-IN" sz="1600" b="1" dirty="0">
                <a:latin typeface="Cambria" panose="02040503050406030204" pitchFamily="18" charset="0"/>
                <a:ea typeface="Cambria" panose="02040503050406030204" pitchFamily="18" charset="0"/>
                <a:cs typeface="Calibri" panose="020F0502020204030204" pitchFamily="34" charset="0"/>
              </a:rPr>
              <a:t>CORPSE POSE</a:t>
            </a: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a:t>
            </a:r>
          </a:p>
        </p:txBody>
      </p:sp>
    </p:spTree>
    <p:extLst>
      <p:ext uri="{BB962C8B-B14F-4D97-AF65-F5344CB8AC3E}">
        <p14:creationId xmlns:p14="http://schemas.microsoft.com/office/powerpoint/2010/main" val="390384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1BD5605D-973D-4878-9390-C04ED2FF6071}"/>
              </a:ext>
            </a:extLst>
          </p:cNvPr>
          <p:cNvSpPr/>
          <p:nvPr/>
        </p:nvSpPr>
        <p:spPr>
          <a:xfrm>
            <a:off x="1405738" y="81052"/>
            <a:ext cx="8954944" cy="479683"/>
          </a:xfrm>
          <a:prstGeom prst="snip2DiagRect">
            <a:avLst>
              <a:gd name="adj1" fmla="val 50000"/>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ln w="0"/>
                <a:solidFill>
                  <a:schemeClr val="bg1"/>
                </a:solidFill>
                <a:latin typeface="Cambria" panose="02040503050406030204" pitchFamily="18" charset="0"/>
                <a:ea typeface="Cambria" panose="02040503050406030204" pitchFamily="18" charset="0"/>
                <a:cs typeface="Calibri" panose="020F0502020204030204" pitchFamily="34" charset="0"/>
              </a:rPr>
              <a:t>IDENTIFY THE ASANAS</a:t>
            </a:r>
            <a:endParaRPr lang="en-IN" sz="3200" dirty="0">
              <a:solidFill>
                <a:schemeClr val="bg1"/>
              </a:solidFill>
              <a:latin typeface="Cambria" panose="02040503050406030204" pitchFamily="18" charset="0"/>
              <a:ea typeface="Cambria" panose="02040503050406030204" pitchFamily="18" charset="0"/>
            </a:endParaRPr>
          </a:p>
        </p:txBody>
      </p:sp>
      <p:pic>
        <p:nvPicPr>
          <p:cNvPr id="4" name="Google Shape;63;p14">
            <a:extLst>
              <a:ext uri="{FF2B5EF4-FFF2-40B4-BE49-F238E27FC236}">
                <a16:creationId xmlns:a16="http://schemas.microsoft.com/office/drawing/2014/main" id="{A7C11720-36C7-4B60-907F-41BA98B32DE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9" name="Speech Bubble: Rectangle with Corners Rounded 8">
            <a:extLst>
              <a:ext uri="{FF2B5EF4-FFF2-40B4-BE49-F238E27FC236}">
                <a16:creationId xmlns:a16="http://schemas.microsoft.com/office/drawing/2014/main" id="{7A64DA99-218E-4A80-8044-B3B5F307C437}"/>
              </a:ext>
            </a:extLst>
          </p:cNvPr>
          <p:cNvSpPr/>
          <p:nvPr/>
        </p:nvSpPr>
        <p:spPr>
          <a:xfrm>
            <a:off x="7924800" y="1371600"/>
            <a:ext cx="4106682" cy="1143000"/>
          </a:xfrm>
          <a:prstGeom prst="wedgeRoundRectCallout">
            <a:avLst>
              <a:gd name="adj1" fmla="val -90884"/>
              <a:gd name="adj2" fmla="val 84972"/>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rPr>
              <a:t>ARDH CHAKRASANA</a:t>
            </a:r>
          </a:p>
          <a:p>
            <a:pPr algn="ctr"/>
            <a:r>
              <a:rPr lang="en-IN" sz="1600" b="1" dirty="0">
                <a:solidFill>
                  <a:srgbClr val="222222"/>
                </a:solidFill>
                <a:latin typeface="Cambria" panose="02040503050406030204" pitchFamily="18" charset="0"/>
                <a:ea typeface="Cambria" panose="02040503050406030204" pitchFamily="18" charset="0"/>
                <a:cs typeface="Calibri" panose="020F0502020204030204" pitchFamily="34" charset="0"/>
              </a:rPr>
              <a:t>HALF WHEEL POSTURE</a:t>
            </a:r>
            <a:endParaRPr lang="en-IN" sz="1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ctr"/>
            <a:endParaRPr lang="en-IN" sz="16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5B072B-7CD6-480B-8D2E-F973901DB8B7}"/>
              </a:ext>
            </a:extLst>
          </p:cNvPr>
          <p:cNvSpPr/>
          <p:nvPr/>
        </p:nvSpPr>
        <p:spPr>
          <a:xfrm>
            <a:off x="7924800" y="4343400"/>
            <a:ext cx="4106682" cy="1142999"/>
          </a:xfrm>
          <a:prstGeom prst="wedgeRoundRectCallout">
            <a:avLst>
              <a:gd name="adj1" fmla="val -88543"/>
              <a:gd name="adj2" fmla="val -5215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IN" sz="1600" b="1" dirty="0">
                <a:solidFill>
                  <a:srgbClr val="FF0000"/>
                </a:solidFill>
                <a:latin typeface="Cambria" panose="02040503050406030204" pitchFamily="18" charset="0"/>
                <a:ea typeface="Cambria" panose="02040503050406030204" pitchFamily="18" charset="0"/>
                <a:cs typeface="Calibri" panose="020F0502020204030204" pitchFamily="34" charset="0"/>
              </a:rPr>
              <a:t>HYPERTENSION</a:t>
            </a:r>
          </a:p>
        </p:txBody>
      </p:sp>
      <p:pic>
        <p:nvPicPr>
          <p:cNvPr id="2" name="Picture 1">
            <a:extLst>
              <a:ext uri="{FF2B5EF4-FFF2-40B4-BE49-F238E27FC236}">
                <a16:creationId xmlns:a16="http://schemas.microsoft.com/office/drawing/2014/main" id="{220B633A-DAB8-4C6A-B998-2B6E56522DAC}"/>
              </a:ext>
            </a:extLst>
          </p:cNvPr>
          <p:cNvPicPr>
            <a:picLocks noChangeAspect="1"/>
          </p:cNvPicPr>
          <p:nvPr/>
        </p:nvPicPr>
        <p:blipFill>
          <a:blip r:embed="rId3"/>
          <a:stretch>
            <a:fillRect/>
          </a:stretch>
        </p:blipFill>
        <p:spPr>
          <a:xfrm>
            <a:off x="0" y="1030644"/>
            <a:ext cx="6616153" cy="4796711"/>
          </a:xfrm>
          <a:prstGeom prst="rect">
            <a:avLst/>
          </a:prstGeom>
        </p:spPr>
      </p:pic>
    </p:spTree>
    <p:extLst>
      <p:ext uri="{BB962C8B-B14F-4D97-AF65-F5344CB8AC3E}">
        <p14:creationId xmlns:p14="http://schemas.microsoft.com/office/powerpoint/2010/main" val="11531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99343" y="-11987"/>
            <a:ext cx="7990114" cy="1046410"/>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OBESITY CAN BE PREVENTED AS WELL AS CURED BY</a:t>
            </a:r>
            <a:endParaRPr lang="en-IN" sz="2800" b="1" dirty="0">
              <a:solidFill>
                <a:srgbClr val="FF0000"/>
              </a:solidFill>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E8AD550E-FFDE-4A1A-8CC8-A71EB9A95649}"/>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graphicFrame>
        <p:nvGraphicFramePr>
          <p:cNvPr id="3" name="Diagram 2">
            <a:extLst>
              <a:ext uri="{FF2B5EF4-FFF2-40B4-BE49-F238E27FC236}">
                <a16:creationId xmlns:a16="http://schemas.microsoft.com/office/drawing/2014/main" id="{FCBC2868-7097-4FF2-97A6-97A0950DD84C}"/>
              </a:ext>
            </a:extLst>
          </p:cNvPr>
          <p:cNvGraphicFramePr/>
          <p:nvPr>
            <p:extLst>
              <p:ext uri="{D42A27DB-BD31-4B8C-83A1-F6EECF244321}">
                <p14:modId xmlns:p14="http://schemas.microsoft.com/office/powerpoint/2010/main" val="932299036"/>
              </p:ext>
            </p:extLst>
          </p:nvPr>
        </p:nvGraphicFramePr>
        <p:xfrm>
          <a:off x="1295400" y="1219200"/>
          <a:ext cx="939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86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696686" y="1"/>
            <a:ext cx="10798628" cy="615523"/>
          </a:xfrm>
          <a:prstGeom prst="rect">
            <a:avLst/>
          </a:prstGeom>
          <a:noFill/>
        </p:spPr>
        <p:txBody>
          <a:bodyPr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VAJRASANA</a:t>
            </a:r>
            <a:endParaRPr lang="en-IN" sz="2800" b="1" dirty="0">
              <a:solidFill>
                <a:srgbClr val="FF0000"/>
              </a:solidFill>
              <a:latin typeface="Cambria" panose="02040503050406030204" pitchFamily="18" charset="0"/>
              <a:ea typeface="Cambria" panose="02040503050406030204" pitchFamily="18" charset="0"/>
            </a:endParaRP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611823" y="1942591"/>
            <a:ext cx="340963" cy="341632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VAJRASANA</a:t>
            </a:r>
            <a:endParaRPr lang="en-IN" sz="24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0" y="6365558"/>
            <a:ext cx="5340096" cy="461665"/>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THUNDERBOLT POSE, DIAMOND POSE</a:t>
            </a:r>
          </a:p>
        </p:txBody>
      </p:sp>
      <p:pic>
        <p:nvPicPr>
          <p:cNvPr id="7" name="Google Shape;63;p14">
            <a:extLst>
              <a:ext uri="{FF2B5EF4-FFF2-40B4-BE49-F238E27FC236}">
                <a16:creationId xmlns:a16="http://schemas.microsoft.com/office/drawing/2014/main" id="{E8AD550E-FFDE-4A1A-8CC8-A71EB9A95649}"/>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45940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a GIPHY | Giphy, Workout videos, Poses">
            <a:extLst>
              <a:ext uri="{FF2B5EF4-FFF2-40B4-BE49-F238E27FC236}">
                <a16:creationId xmlns:a16="http://schemas.microsoft.com/office/drawing/2014/main" id="{2F8286FB-CBAB-4A00-B848-274ABCB401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0"/>
            <a:ext cx="6781799"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Google Shape;63;p14">
            <a:extLst>
              <a:ext uri="{FF2B5EF4-FFF2-40B4-BE49-F238E27FC236}">
                <a16:creationId xmlns:a16="http://schemas.microsoft.com/office/drawing/2014/main" id="{9824AD83-28DB-46DC-95B3-AF462A881D13}"/>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408767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29371" y="0"/>
            <a:ext cx="8333257" cy="615523"/>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PADAHASTASANA</a:t>
            </a:r>
            <a:endParaRPr lang="en-IN" sz="2800" b="1" dirty="0">
              <a:solidFill>
                <a:srgbClr val="FF0000"/>
              </a:solidFill>
              <a:latin typeface="Cambria" panose="02040503050406030204" pitchFamily="18" charset="0"/>
              <a:ea typeface="Cambria" panose="02040503050406030204" pitchFamily="18" charset="0"/>
            </a:endParaRP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611823" y="966787"/>
            <a:ext cx="340963" cy="4893647"/>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PADAHASTASANA</a:t>
            </a:r>
            <a:endParaRPr lang="en-IN" sz="24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1" y="6365558"/>
            <a:ext cx="3537857" cy="461665"/>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HAND UNDER FOOT POSE</a:t>
            </a:r>
          </a:p>
        </p:txBody>
      </p:sp>
      <p:pic>
        <p:nvPicPr>
          <p:cNvPr id="7" name="Google Shape;63;p14">
            <a:extLst>
              <a:ext uri="{FF2B5EF4-FFF2-40B4-BE49-F238E27FC236}">
                <a16:creationId xmlns:a16="http://schemas.microsoft.com/office/drawing/2014/main" id="{6C1F9E89-FD4E-4D2C-950A-B435B1781C72}"/>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13687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 Yoga Moves That Will Help You Conceive">
            <a:extLst>
              <a:ext uri="{FF2B5EF4-FFF2-40B4-BE49-F238E27FC236}">
                <a16:creationId xmlns:a16="http://schemas.microsoft.com/office/drawing/2014/main" id="{4F5CBCD6-61E2-42D8-B312-2CE68487C3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5216" y="510372"/>
            <a:ext cx="7141565" cy="63476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63;p14">
            <a:extLst>
              <a:ext uri="{FF2B5EF4-FFF2-40B4-BE49-F238E27FC236}">
                <a16:creationId xmlns:a16="http://schemas.microsoft.com/office/drawing/2014/main" id="{0BBAEA08-7AF1-416D-8D1A-63D15D504BF8}"/>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4">
            <a:extLst>
              <a:ext uri="{FF2B5EF4-FFF2-40B4-BE49-F238E27FC236}">
                <a16:creationId xmlns:a16="http://schemas.microsoft.com/office/drawing/2014/main" id="{D69CAD22-2D53-4430-B948-574253D37E29}"/>
              </a:ext>
            </a:extLst>
          </p:cNvPr>
          <p:cNvSpPr txBox="1">
            <a:spLocks/>
          </p:cNvSpPr>
          <p:nvPr/>
        </p:nvSpPr>
        <p:spPr>
          <a:xfrm>
            <a:off x="1929371" y="0"/>
            <a:ext cx="8333257" cy="61552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a:solidFill>
                  <a:srgbClr val="FF0000"/>
                </a:solidFill>
                <a:latin typeface="Cambria" panose="02040503050406030204" pitchFamily="18" charset="0"/>
                <a:ea typeface="Cambria" panose="02040503050406030204" pitchFamily="18" charset="0"/>
                <a:cs typeface="Calibri" panose="020F0502020204030204" pitchFamily="34" charset="0"/>
              </a:rPr>
              <a:t>PADAHASTASANA</a:t>
            </a:r>
            <a:endParaRPr lang="en-I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716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2635464" y="1590"/>
            <a:ext cx="6921071" cy="615523"/>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TRIKONASANA</a:t>
            </a:r>
            <a:endParaRPr lang="en-IN" sz="2800" b="1" dirty="0">
              <a:solidFill>
                <a:srgbClr val="FF0000"/>
              </a:solidFill>
              <a:latin typeface="Cambria" panose="02040503050406030204" pitchFamily="18" charset="0"/>
              <a:ea typeface="Cambria" panose="02040503050406030204" pitchFamily="18" charset="0"/>
            </a:endParaRP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511888" y="1336119"/>
            <a:ext cx="340963" cy="4154984"/>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TRIKONASANA</a:t>
            </a:r>
            <a:endParaRPr lang="en-IN" sz="24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1" y="6365558"/>
            <a:ext cx="2328472" cy="461665"/>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TRIANGLE POSE</a:t>
            </a:r>
          </a:p>
        </p:txBody>
      </p:sp>
      <p:pic>
        <p:nvPicPr>
          <p:cNvPr id="7" name="Google Shape;63;p14">
            <a:extLst>
              <a:ext uri="{FF2B5EF4-FFF2-40B4-BE49-F238E27FC236}">
                <a16:creationId xmlns:a16="http://schemas.microsoft.com/office/drawing/2014/main" id="{08B9C5F5-6545-4A75-8841-C4CA4DEB1DD9}"/>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0330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22F72-19D1-45B7-9AE9-9547DE0C00D8}"/>
              </a:ext>
            </a:extLst>
          </p:cNvPr>
          <p:cNvPicPr>
            <a:picLocks noChangeAspect="1"/>
          </p:cNvPicPr>
          <p:nvPr/>
        </p:nvPicPr>
        <p:blipFill>
          <a:blip r:embed="rId2"/>
          <a:stretch>
            <a:fillRect/>
          </a:stretch>
        </p:blipFill>
        <p:spPr>
          <a:xfrm>
            <a:off x="0" y="0"/>
            <a:ext cx="5638800" cy="6858000"/>
          </a:xfrm>
          <a:prstGeom prst="ellipse">
            <a:avLst/>
          </a:prstGeom>
          <a:ln>
            <a:noFill/>
          </a:ln>
          <a:effectLst>
            <a:softEdge rad="112500"/>
          </a:effectLst>
        </p:spPr>
      </p:pic>
      <p:sp>
        <p:nvSpPr>
          <p:cNvPr id="3" name="TextBox 2">
            <a:extLst>
              <a:ext uri="{FF2B5EF4-FFF2-40B4-BE49-F238E27FC236}">
                <a16:creationId xmlns:a16="http://schemas.microsoft.com/office/drawing/2014/main" id="{F67A15C9-2772-4268-9F6B-CF5628F21939}"/>
              </a:ext>
            </a:extLst>
          </p:cNvPr>
          <p:cNvSpPr txBox="1"/>
          <p:nvPr/>
        </p:nvSpPr>
        <p:spPr>
          <a:xfrm>
            <a:off x="2971801" y="0"/>
            <a:ext cx="6858000"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LIFESTYLE?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9C3A4191-0C6B-4C3E-9131-BA5579BB63D4}"/>
              </a:ext>
            </a:extLst>
          </p:cNvPr>
          <p:cNvSpPr txBox="1"/>
          <p:nvPr/>
        </p:nvSpPr>
        <p:spPr>
          <a:xfrm>
            <a:off x="5791200" y="1720840"/>
            <a:ext cx="6376826" cy="3416320"/>
          </a:xfrm>
          <a:prstGeom prst="rect">
            <a:avLst/>
          </a:prstGeom>
          <a:noFill/>
        </p:spPr>
        <p:txBody>
          <a:bodyPr wrap="square" rtlCol="0">
            <a:spAutoFit/>
          </a:bodyPr>
          <a:lstStyle/>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 way we live our day-to-day lives with the object of acquiring and maintaining a healthy body and mind.</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The way we ;-</a:t>
            </a:r>
          </a:p>
          <a:p>
            <a:pPr marL="838190" lvl="1" indent="-380990">
              <a:buFont typeface="Wingdings" panose="05000000000000000000" pitchFamily="2" charset="2"/>
              <a:buChar char="v"/>
            </a:pPr>
            <a:r>
              <a:rPr lang="en-US" sz="2400" dirty="0">
                <a:latin typeface="Cambria" panose="02040503050406030204" pitchFamily="18" charset="0"/>
                <a:ea typeface="Cambria" panose="02040503050406030204" pitchFamily="18" charset="0"/>
                <a:cs typeface="Calibri" panose="020F0502020204030204" pitchFamily="34" charset="0"/>
              </a:rPr>
              <a:t>Think, emote and behave</a:t>
            </a:r>
          </a:p>
          <a:p>
            <a:pPr marL="838190" lvl="1" indent="-380990">
              <a:buFont typeface="Wingdings" panose="05000000000000000000" pitchFamily="2" charset="2"/>
              <a:buChar char="v"/>
            </a:pPr>
            <a:r>
              <a:rPr lang="en-US" sz="2400" dirty="0">
                <a:latin typeface="Cambria" panose="02040503050406030204" pitchFamily="18" charset="0"/>
                <a:ea typeface="Cambria" panose="02040503050406030204" pitchFamily="18" charset="0"/>
                <a:cs typeface="Calibri" panose="020F0502020204030204" pitchFamily="34" charset="0"/>
              </a:rPr>
              <a:t>Act and interact</a:t>
            </a:r>
          </a:p>
          <a:p>
            <a:pPr marL="838190" lvl="1" indent="-380990">
              <a:buFont typeface="Wingdings" panose="05000000000000000000" pitchFamily="2" charset="2"/>
              <a:buChar char="v"/>
            </a:pPr>
            <a:r>
              <a:rPr lang="en-US" sz="2400" dirty="0">
                <a:latin typeface="Cambria" panose="02040503050406030204" pitchFamily="18" charset="0"/>
                <a:ea typeface="Cambria" panose="02040503050406030204" pitchFamily="18" charset="0"/>
                <a:cs typeface="Calibri" panose="020F0502020204030204" pitchFamily="34" charset="0"/>
              </a:rPr>
              <a:t>Rest and relax</a:t>
            </a:r>
          </a:p>
          <a:p>
            <a:pPr marL="838190" lvl="1" indent="-380990">
              <a:buFont typeface="Wingdings" panose="05000000000000000000" pitchFamily="2" charset="2"/>
              <a:buChar char="v"/>
            </a:pPr>
            <a:r>
              <a:rPr lang="en-US" sz="2400" dirty="0">
                <a:latin typeface="Cambria" panose="02040503050406030204" pitchFamily="18" charset="0"/>
                <a:ea typeface="Cambria" panose="02040503050406030204" pitchFamily="18" charset="0"/>
                <a:cs typeface="Calibri" panose="020F0502020204030204" pitchFamily="34" charset="0"/>
              </a:rPr>
              <a:t>Eat and drink</a:t>
            </a:r>
          </a:p>
          <a:p>
            <a:pPr marL="838190" lvl="1" indent="-380990">
              <a:buFont typeface="Wingdings" panose="05000000000000000000" pitchFamily="2" charset="2"/>
              <a:buChar char="v"/>
            </a:pPr>
            <a:r>
              <a:rPr lang="en-US" sz="2400" dirty="0">
                <a:latin typeface="Cambria" panose="02040503050406030204" pitchFamily="18" charset="0"/>
                <a:ea typeface="Cambria" panose="02040503050406030204" pitchFamily="18" charset="0"/>
                <a:cs typeface="Calibri" panose="020F0502020204030204" pitchFamily="34" charset="0"/>
              </a:rPr>
              <a:t>It’s a daily discipline, a dynamic process.</a:t>
            </a:r>
            <a:endParaRPr lang="en-IN" sz="2400" dirty="0">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0AAA0AAD-01B4-49BF-A6BF-60440B476638}"/>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5774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Essential Yoga Poses for Beginners: Triangle Pose - Utthita Trikonasana  | Yoga poses for beginners, Yoga poses for men, Essential yoga poses">
            <a:extLst>
              <a:ext uri="{FF2B5EF4-FFF2-40B4-BE49-F238E27FC236}">
                <a16:creationId xmlns:a16="http://schemas.microsoft.com/office/drawing/2014/main" id="{4A4FBD56-EC2A-4401-8847-B96148FE29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37005" y="345876"/>
            <a:ext cx="7117987" cy="61662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63;p14">
            <a:extLst>
              <a:ext uri="{FF2B5EF4-FFF2-40B4-BE49-F238E27FC236}">
                <a16:creationId xmlns:a16="http://schemas.microsoft.com/office/drawing/2014/main" id="{FB7DCDC2-CFAD-4EA0-97DB-5023DF971AC1}"/>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4">
            <a:extLst>
              <a:ext uri="{FF2B5EF4-FFF2-40B4-BE49-F238E27FC236}">
                <a16:creationId xmlns:a16="http://schemas.microsoft.com/office/drawing/2014/main" id="{BC8C4C19-26D0-423A-A7A4-88E08FF69CAA}"/>
              </a:ext>
            </a:extLst>
          </p:cNvPr>
          <p:cNvSpPr txBox="1">
            <a:spLocks/>
          </p:cNvSpPr>
          <p:nvPr/>
        </p:nvSpPr>
        <p:spPr>
          <a:xfrm>
            <a:off x="2635464" y="1590"/>
            <a:ext cx="6921071" cy="61552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a:solidFill>
                  <a:srgbClr val="FF0000"/>
                </a:solidFill>
                <a:latin typeface="Cambria" panose="02040503050406030204" pitchFamily="18" charset="0"/>
                <a:ea typeface="Cambria" panose="02040503050406030204" pitchFamily="18" charset="0"/>
                <a:cs typeface="Calibri" panose="020F0502020204030204" pitchFamily="34" charset="0"/>
              </a:rPr>
              <a:t>TRIKONASANA</a:t>
            </a:r>
            <a:endParaRPr lang="en-I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7875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21341" y="0"/>
            <a:ext cx="8349318" cy="615523"/>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ARDHA MATSYENDRASANA</a:t>
            </a: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621816" y="1451039"/>
            <a:ext cx="340963" cy="4381905"/>
          </a:xfrm>
          <a:prstGeom prst="rect">
            <a:avLst/>
          </a:prstGeom>
          <a:noFill/>
        </p:spPr>
        <p:txBody>
          <a:bodyPr wrap="square" rtlCol="0">
            <a:spAutoFit/>
          </a:bodyPr>
          <a:lstStyle/>
          <a:p>
            <a:r>
              <a:rPr lang="en-IN" sz="1467" b="1" dirty="0">
                <a:latin typeface="Calibri" panose="020F0502020204030204" pitchFamily="34" charset="0"/>
                <a:cs typeface="Calibri" panose="020F0502020204030204" pitchFamily="34" charset="0"/>
              </a:rPr>
              <a:t>ARDHA MATSYENDRASANA</a:t>
            </a:r>
            <a:endParaRPr lang="en-IN" sz="1467"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1" y="6365558"/>
            <a:ext cx="4077324" cy="461665"/>
          </a:xfrm>
          <a:prstGeom prst="rect">
            <a:avLst/>
          </a:prstGeom>
          <a:noFill/>
        </p:spPr>
        <p:txBody>
          <a:bodyPr wrap="square" rtlCol="0">
            <a:spAutoFit/>
          </a:bodyPr>
          <a:lstStyle/>
          <a:p>
            <a:r>
              <a:rPr lang="en-US" sz="2400" b="1" dirty="0">
                <a:solidFill>
                  <a:srgbClr val="222222"/>
                </a:solidFill>
                <a:latin typeface="Calibri" panose="020F0502020204030204" pitchFamily="34" charset="0"/>
                <a:cs typeface="Calibri" panose="020F0502020204030204" pitchFamily="34" charset="0"/>
              </a:rPr>
              <a:t>HALF LORD OF THE FISH POSE</a:t>
            </a:r>
            <a:endParaRPr lang="en-IN" sz="2400" b="1" dirty="0">
              <a:latin typeface="Calibri" panose="020F0502020204030204" pitchFamily="34" charset="0"/>
              <a:cs typeface="Calibri" panose="020F0502020204030204" pitchFamily="34" charset="0"/>
            </a:endParaRPr>
          </a:p>
        </p:txBody>
      </p:sp>
      <p:pic>
        <p:nvPicPr>
          <p:cNvPr id="7" name="Google Shape;63;p14">
            <a:extLst>
              <a:ext uri="{FF2B5EF4-FFF2-40B4-BE49-F238E27FC236}">
                <a16:creationId xmlns:a16="http://schemas.microsoft.com/office/drawing/2014/main" id="{401FA52D-815A-4919-BCB9-5B672848A227}"/>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10969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dha Matsyendrasana - Half Lord of the Fish Pose">
            <a:extLst>
              <a:ext uri="{FF2B5EF4-FFF2-40B4-BE49-F238E27FC236}">
                <a16:creationId xmlns:a16="http://schemas.microsoft.com/office/drawing/2014/main" id="{934FF75A-BBE0-4959-8BBC-631EF6F733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0310" y="510372"/>
            <a:ext cx="9171380" cy="6242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63;p14">
            <a:extLst>
              <a:ext uri="{FF2B5EF4-FFF2-40B4-BE49-F238E27FC236}">
                <a16:creationId xmlns:a16="http://schemas.microsoft.com/office/drawing/2014/main" id="{974B6215-CFB6-4827-9802-7622E7A4367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4">
            <a:extLst>
              <a:ext uri="{FF2B5EF4-FFF2-40B4-BE49-F238E27FC236}">
                <a16:creationId xmlns:a16="http://schemas.microsoft.com/office/drawing/2014/main" id="{0C709233-2156-4952-87FE-02EA2BAE8B32}"/>
              </a:ext>
            </a:extLst>
          </p:cNvPr>
          <p:cNvSpPr txBox="1">
            <a:spLocks/>
          </p:cNvSpPr>
          <p:nvPr/>
        </p:nvSpPr>
        <p:spPr>
          <a:xfrm>
            <a:off x="1921341" y="0"/>
            <a:ext cx="8349318" cy="61552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a:solidFill>
                  <a:srgbClr val="FF0000"/>
                </a:solidFill>
                <a:latin typeface="Cambria" panose="02040503050406030204" pitchFamily="18" charset="0"/>
                <a:ea typeface="Cambria" panose="02040503050406030204" pitchFamily="18" charset="0"/>
                <a:cs typeface="Calibri" panose="020F0502020204030204" pitchFamily="34" charset="0"/>
              </a:rPr>
              <a:t>ARDHA MATSYENDRASANA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0138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2148120" y="0"/>
            <a:ext cx="7895759" cy="615523"/>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URDHVA HASTASANA</a:t>
            </a: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591836" y="1520785"/>
            <a:ext cx="340963" cy="3785652"/>
          </a:xfrm>
          <a:prstGeom prst="rect">
            <a:avLst/>
          </a:prstGeom>
          <a:noFill/>
        </p:spPr>
        <p:txBody>
          <a:bodyPr wrap="square" rtlCol="0">
            <a:spAutoFit/>
          </a:bodyPr>
          <a:lstStyle/>
          <a:p>
            <a:r>
              <a:rPr lang="en-IN" sz="1600" b="1" dirty="0">
                <a:latin typeface="Calibri" panose="020F0502020204030204" pitchFamily="34" charset="0"/>
                <a:cs typeface="Calibri" panose="020F0502020204030204" pitchFamily="34" charset="0"/>
              </a:rPr>
              <a:t>URDHVA HASTASANA</a:t>
            </a:r>
            <a:endParaRPr lang="en-IN" sz="16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2" y="6365558"/>
            <a:ext cx="3028012" cy="461665"/>
          </a:xfrm>
          <a:prstGeom prst="rect">
            <a:avLst/>
          </a:prstGeom>
          <a:noFill/>
        </p:spPr>
        <p:txBody>
          <a:bodyPr wrap="square" rtlCol="0">
            <a:spAutoFit/>
          </a:bodyPr>
          <a:lstStyle/>
          <a:p>
            <a:r>
              <a:rPr lang="en-IN" sz="2400" b="1" dirty="0">
                <a:solidFill>
                  <a:srgbClr val="222222"/>
                </a:solidFill>
                <a:latin typeface="Calibri" panose="020F0502020204030204" pitchFamily="34" charset="0"/>
                <a:cs typeface="Calibri" panose="020F0502020204030204" pitchFamily="34" charset="0"/>
              </a:rPr>
              <a:t>PALM TREE POSITION</a:t>
            </a:r>
            <a:endParaRPr lang="en-IN" sz="2400" b="1" dirty="0">
              <a:latin typeface="Calibri" panose="020F0502020204030204" pitchFamily="34" charset="0"/>
              <a:cs typeface="Calibri" panose="020F0502020204030204" pitchFamily="34" charset="0"/>
            </a:endParaRPr>
          </a:p>
        </p:txBody>
      </p:sp>
      <p:pic>
        <p:nvPicPr>
          <p:cNvPr id="7" name="Google Shape;63;p14">
            <a:extLst>
              <a:ext uri="{FF2B5EF4-FFF2-40B4-BE49-F238E27FC236}">
                <a16:creationId xmlns:a16="http://schemas.microsoft.com/office/drawing/2014/main" id="{206FA0D2-4B5A-4D02-AB61-047BCD4C6E81}"/>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4493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Are Some Essential Yoga Poses for Beginners?: Raised Hands Pose (Urdhva  Hastasana) | Essential yoga poses, Yoga poses for two, Yoga poses for  beginners">
            <a:extLst>
              <a:ext uri="{FF2B5EF4-FFF2-40B4-BE49-F238E27FC236}">
                <a16:creationId xmlns:a16="http://schemas.microsoft.com/office/drawing/2014/main" id="{75BFC2D7-0BE1-4163-8197-ADA64BBA16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24174" y="510372"/>
            <a:ext cx="6343650" cy="632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6DE78743-8C1B-4689-8347-48D737CD1F44}"/>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D49166D6-E3E5-433A-82C0-405F61D494C1}"/>
              </a:ext>
            </a:extLst>
          </p:cNvPr>
          <p:cNvSpPr txBox="1">
            <a:spLocks/>
          </p:cNvSpPr>
          <p:nvPr/>
        </p:nvSpPr>
        <p:spPr>
          <a:xfrm>
            <a:off x="2148120" y="0"/>
            <a:ext cx="7895759" cy="61552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a:solidFill>
                  <a:srgbClr val="FF0000"/>
                </a:solidFill>
                <a:latin typeface="Cambria" panose="02040503050406030204" pitchFamily="18" charset="0"/>
                <a:ea typeface="Cambria" panose="02040503050406030204" pitchFamily="18" charset="0"/>
                <a:cs typeface="Calibri" panose="020F0502020204030204" pitchFamily="34" charset="0"/>
              </a:rPr>
              <a:t>URDHVA HASTASANA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26506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03</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YOGA AND LIFESTYLE</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688368"/>
            <a:ext cx="12192000" cy="1446550"/>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3100"/>
              <a:buFont typeface="Arial"/>
              <a:buNone/>
            </a:pPr>
            <a:r>
              <a:rPr lang="en-US" sz="8800" b="1"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panose="020F0502020204030204" pitchFamily="34" charset="0"/>
              </a:rPr>
              <a:t>DIABETES</a:t>
            </a:r>
            <a:endParaRPr lang="en-IN" sz="11500" b="1" i="0" u="none" strike="noStrike"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3907561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EE5CFB-0205-4093-A482-612DAAF76830}"/>
              </a:ext>
            </a:extLst>
          </p:cNvPr>
          <p:cNvPicPr>
            <a:picLocks noChangeAspect="1"/>
          </p:cNvPicPr>
          <p:nvPr/>
        </p:nvPicPr>
        <p:blipFill rotWithShape="1">
          <a:blip r:embed="rId2"/>
          <a:srcRect l="6462" t="14575" r="3852" b="13100"/>
          <a:stretch/>
        </p:blipFill>
        <p:spPr>
          <a:xfrm>
            <a:off x="0" y="419100"/>
            <a:ext cx="6172200" cy="6019799"/>
          </a:xfrm>
          <a:prstGeom prst="rect">
            <a:avLst/>
          </a:prstGeom>
        </p:spPr>
      </p:pic>
      <p:pic>
        <p:nvPicPr>
          <p:cNvPr id="7" name="Google Shape;63;p14">
            <a:extLst>
              <a:ext uri="{FF2B5EF4-FFF2-40B4-BE49-F238E27FC236}">
                <a16:creationId xmlns:a16="http://schemas.microsoft.com/office/drawing/2014/main" id="{E16CE01E-7221-4073-89AB-4EDB6850868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13A9B2D7-9650-47A2-9EF8-9DABAD48CF1D}"/>
              </a:ext>
            </a:extLst>
          </p:cNvPr>
          <p:cNvSpPr txBox="1"/>
          <p:nvPr/>
        </p:nvSpPr>
        <p:spPr>
          <a:xfrm>
            <a:off x="3048930" y="0"/>
            <a:ext cx="6094140" cy="523220"/>
          </a:xfrm>
          <a:prstGeom prst="rect">
            <a:avLst/>
          </a:prstGeom>
          <a:noFill/>
        </p:spPr>
        <p:txBody>
          <a:bodyPr wrap="square">
            <a:spAutoFit/>
          </a:bodyPr>
          <a:lstStyle/>
          <a:p>
            <a:pPr algn="ctr"/>
            <a:r>
              <a:rPr lang="en-US" sz="2800" b="1" dirty="0">
                <a:ln w="11430"/>
                <a:solidFill>
                  <a:srgbClr val="FF0000"/>
                </a:solidFill>
                <a:latin typeface="Cambria" panose="02040503050406030204" pitchFamily="18" charset="0"/>
                <a:ea typeface="Cambria" panose="02040503050406030204" pitchFamily="18" charset="0"/>
                <a:cs typeface="Calibri" panose="020F0502020204030204" pitchFamily="34" charset="0"/>
              </a:rPr>
              <a:t>WHAT IS DIABETES?</a:t>
            </a:r>
            <a:endParaRPr lang="en-IN"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191126A7-44D7-41F0-B4E9-0B6911B12BF4}"/>
              </a:ext>
            </a:extLst>
          </p:cNvPr>
          <p:cNvSpPr txBox="1"/>
          <p:nvPr/>
        </p:nvSpPr>
        <p:spPr>
          <a:xfrm>
            <a:off x="5997498" y="1720839"/>
            <a:ext cx="6172200" cy="3416320"/>
          </a:xfrm>
          <a:prstGeom prst="rect">
            <a:avLst/>
          </a:prstGeom>
          <a:noFill/>
        </p:spPr>
        <p:txBody>
          <a:bodyPr wrap="square">
            <a:spAutoFit/>
          </a:bodyPr>
          <a:lstStyle/>
          <a:p>
            <a:pPr marL="342900" indent="-34290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Diabetes is a disease that occurs when your blood glucose, also called blood sugar, is too high.</a:t>
            </a:r>
          </a:p>
          <a:p>
            <a:pPr marL="342900" indent="-34290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Diabetes is a chronic disease that occurs either when the pancreas does not produce enough insulin or when the body cannot effectively use the insulin it produces.</a:t>
            </a:r>
          </a:p>
          <a:p>
            <a:pPr marL="342900" indent="-34290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Insulin is a hormone that regulates blood sugar.</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264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3;p14">
            <a:extLst>
              <a:ext uri="{FF2B5EF4-FFF2-40B4-BE49-F238E27FC236}">
                <a16:creationId xmlns:a16="http://schemas.microsoft.com/office/drawing/2014/main" id="{E16CE01E-7221-4073-89AB-4EDB68508687}"/>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13A9B2D7-9650-47A2-9EF8-9DABAD48CF1D}"/>
              </a:ext>
            </a:extLst>
          </p:cNvPr>
          <p:cNvSpPr txBox="1"/>
          <p:nvPr/>
        </p:nvSpPr>
        <p:spPr>
          <a:xfrm>
            <a:off x="3048930" y="0"/>
            <a:ext cx="6094140" cy="523220"/>
          </a:xfrm>
          <a:prstGeom prst="rect">
            <a:avLst/>
          </a:prstGeom>
          <a:noFill/>
        </p:spPr>
        <p:txBody>
          <a:bodyPr wrap="square">
            <a:spAutoFit/>
          </a:bodyPr>
          <a:lstStyle/>
          <a:p>
            <a:pPr algn="ctr"/>
            <a:r>
              <a:rPr lang="en-US" sz="2800" b="1" dirty="0">
                <a:ln w="11430"/>
                <a:solidFill>
                  <a:srgbClr val="FF0000"/>
                </a:solidFill>
                <a:latin typeface="Cambria" panose="02040503050406030204" pitchFamily="18" charset="0"/>
                <a:ea typeface="Cambria" panose="02040503050406030204" pitchFamily="18" charset="0"/>
                <a:cs typeface="Calibri" panose="020F0502020204030204" pitchFamily="34" charset="0"/>
              </a:rPr>
              <a:t>TYPES OF DIABETES</a:t>
            </a:r>
            <a:endParaRPr lang="en-IN" sz="2800" dirty="0">
              <a:latin typeface="Cambria" panose="02040503050406030204" pitchFamily="18" charset="0"/>
              <a:ea typeface="Cambria" panose="02040503050406030204" pitchFamily="18" charset="0"/>
            </a:endParaRPr>
          </a:p>
        </p:txBody>
      </p:sp>
      <p:graphicFrame>
        <p:nvGraphicFramePr>
          <p:cNvPr id="3" name="Diagram 2">
            <a:extLst>
              <a:ext uri="{FF2B5EF4-FFF2-40B4-BE49-F238E27FC236}">
                <a16:creationId xmlns:a16="http://schemas.microsoft.com/office/drawing/2014/main" id="{75752BB1-370F-4657-BFD8-55CCD8D9BCFE}"/>
              </a:ext>
            </a:extLst>
          </p:cNvPr>
          <p:cNvGraphicFramePr/>
          <p:nvPr>
            <p:extLst>
              <p:ext uri="{D42A27DB-BD31-4B8C-83A1-F6EECF244321}">
                <p14:modId xmlns:p14="http://schemas.microsoft.com/office/powerpoint/2010/main" val="1989108337"/>
              </p:ext>
            </p:extLst>
          </p:nvPr>
        </p:nvGraphicFramePr>
        <p:xfrm>
          <a:off x="0" y="674162"/>
          <a:ext cx="8128000" cy="6062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peech Bubble: Rectangle with Corners Rounded 5">
            <a:extLst>
              <a:ext uri="{FF2B5EF4-FFF2-40B4-BE49-F238E27FC236}">
                <a16:creationId xmlns:a16="http://schemas.microsoft.com/office/drawing/2014/main" id="{EDA1AD1D-D788-4A3D-A92E-A78AA433AFA5}"/>
              </a:ext>
            </a:extLst>
          </p:cNvPr>
          <p:cNvSpPr/>
          <p:nvPr/>
        </p:nvSpPr>
        <p:spPr>
          <a:xfrm>
            <a:off x="9488973" y="1183045"/>
            <a:ext cx="2536902" cy="990600"/>
          </a:xfrm>
          <a:prstGeom prst="wedgeRoundRectCallout">
            <a:avLst>
              <a:gd name="adj1" fmla="val -109743"/>
              <a:gd name="adj2" fmla="val -9404"/>
              <a:gd name="adj3" fmla="val 16667"/>
            </a:avLst>
          </a:prstGeom>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1"/>
                </a:solidFill>
                <a:latin typeface="Cambria" panose="02040503050406030204" pitchFamily="18" charset="0"/>
                <a:ea typeface="Cambria" panose="02040503050406030204" pitchFamily="18" charset="0"/>
              </a:rPr>
              <a:t>Body does not produce enough insulin</a:t>
            </a:r>
            <a:endParaRPr lang="en-IN" sz="1600" b="1" dirty="0">
              <a:solidFill>
                <a:schemeClr val="tx1"/>
              </a:solidFill>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3AC0E305-B537-4D7C-A893-4163C21C4D73}"/>
              </a:ext>
            </a:extLst>
          </p:cNvPr>
          <p:cNvSpPr/>
          <p:nvPr/>
        </p:nvSpPr>
        <p:spPr>
          <a:xfrm>
            <a:off x="9501983" y="2801322"/>
            <a:ext cx="2536902" cy="990600"/>
          </a:xfrm>
          <a:prstGeom prst="wedgeRoundRectCallout">
            <a:avLst>
              <a:gd name="adj1" fmla="val -110183"/>
              <a:gd name="adj2" fmla="val -15033"/>
              <a:gd name="adj3" fmla="val 16667"/>
            </a:avLst>
          </a:prstGeom>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1"/>
                </a:solidFill>
                <a:latin typeface="Cambria" panose="02040503050406030204" pitchFamily="18" charset="0"/>
                <a:ea typeface="Cambria" panose="02040503050406030204" pitchFamily="18" charset="0"/>
              </a:rPr>
              <a:t>Body produces insulin but can’t use it well</a:t>
            </a:r>
            <a:endParaRPr lang="en-IN" sz="1600" b="1" dirty="0">
              <a:solidFill>
                <a:schemeClr val="tx1"/>
              </a:solidFill>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C9622DE4-64C8-4138-8866-DF9089363FE4}"/>
              </a:ext>
            </a:extLst>
          </p:cNvPr>
          <p:cNvSpPr/>
          <p:nvPr/>
        </p:nvSpPr>
        <p:spPr>
          <a:xfrm>
            <a:off x="9500124" y="4419600"/>
            <a:ext cx="2536902" cy="990600"/>
          </a:xfrm>
          <a:prstGeom prst="wedgeRoundRectCallout">
            <a:avLst>
              <a:gd name="adj1" fmla="val -111941"/>
              <a:gd name="adj2" fmla="val -15033"/>
              <a:gd name="adj3" fmla="val 16667"/>
            </a:avLst>
          </a:prstGeom>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1"/>
                </a:solidFill>
                <a:latin typeface="Cambria" panose="02040503050406030204" pitchFamily="18" charset="0"/>
                <a:ea typeface="Cambria" panose="02040503050406030204" pitchFamily="18" charset="0"/>
              </a:rPr>
              <a:t>A temporary condition in pregnancy</a:t>
            </a:r>
            <a:endParaRPr lang="en-IN" sz="16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29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animBg="1"/>
      <p:bldP spid="9"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Television with solid fill">
            <a:extLst>
              <a:ext uri="{FF2B5EF4-FFF2-40B4-BE49-F238E27FC236}">
                <a16:creationId xmlns:a16="http://schemas.microsoft.com/office/drawing/2014/main" id="{1DE8D348-BD69-44C0-90C7-157E82FD2E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2" y="-228600"/>
            <a:ext cx="12120877" cy="8228441"/>
          </a:xfrm>
          <a:prstGeom prst="rect">
            <a:avLst/>
          </a:prstGeom>
        </p:spPr>
      </p:pic>
      <p:sp>
        <p:nvSpPr>
          <p:cNvPr id="3" name="TextBox 2">
            <a:extLst>
              <a:ext uri="{FF2B5EF4-FFF2-40B4-BE49-F238E27FC236}">
                <a16:creationId xmlns:a16="http://schemas.microsoft.com/office/drawing/2014/main" id="{85C14D64-D6AF-47BB-A11D-BEA8E6634632}"/>
              </a:ext>
            </a:extLst>
          </p:cNvPr>
          <p:cNvSpPr txBox="1"/>
          <p:nvPr/>
        </p:nvSpPr>
        <p:spPr>
          <a:xfrm>
            <a:off x="1586702" y="0"/>
            <a:ext cx="9018592" cy="523220"/>
          </a:xfrm>
          <a:prstGeom prst="rect">
            <a:avLst/>
          </a:prstGeom>
          <a:noFill/>
        </p:spPr>
        <p:txBody>
          <a:bodyPr vert="horz"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DIABETES?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Google Shape;55;p13">
            <a:extLst>
              <a:ext uri="{FF2B5EF4-FFF2-40B4-BE49-F238E27FC236}">
                <a16:creationId xmlns:a16="http://schemas.microsoft.com/office/drawing/2014/main" id="{6784C693-D853-48E0-BE12-2F2092A5AD95}"/>
              </a:ext>
            </a:extLst>
          </p:cNvPr>
          <p:cNvPicPr preferRelativeResize="0"/>
          <p:nvPr/>
        </p:nvPicPr>
        <p:blipFill rotWithShape="1">
          <a:blip r:embed="rId7">
            <a:alphaModFix/>
          </a:blip>
          <a:srcRect/>
          <a:stretch/>
        </p:blipFill>
        <p:spPr>
          <a:xfrm>
            <a:off x="10393680" y="106030"/>
            <a:ext cx="1727197" cy="861775"/>
          </a:xfrm>
          <a:prstGeom prst="rect">
            <a:avLst/>
          </a:prstGeom>
          <a:noFill/>
          <a:ln>
            <a:noFill/>
          </a:ln>
        </p:spPr>
      </p:pic>
      <p:pic>
        <p:nvPicPr>
          <p:cNvPr id="8" name="Picture 7">
            <a:extLst>
              <a:ext uri="{FF2B5EF4-FFF2-40B4-BE49-F238E27FC236}">
                <a16:creationId xmlns:a16="http://schemas.microsoft.com/office/drawing/2014/main" id="{37BC3570-7C83-42F0-8D22-8612ADAAB014}"/>
              </a:ext>
            </a:extLst>
          </p:cNvPr>
          <p:cNvPicPr>
            <a:picLocks noChangeAspect="1"/>
          </p:cNvPicPr>
          <p:nvPr/>
        </p:nvPicPr>
        <p:blipFill rotWithShape="1">
          <a:blip r:embed="rId8"/>
          <a:srcRect t="35277" b="32690"/>
          <a:stretch/>
        </p:blipFill>
        <p:spPr>
          <a:xfrm>
            <a:off x="5176837" y="5965467"/>
            <a:ext cx="1838323" cy="450069"/>
          </a:xfrm>
          <a:prstGeom prst="rect">
            <a:avLst/>
          </a:prstGeom>
        </p:spPr>
      </p:pic>
      <p:pic>
        <p:nvPicPr>
          <p:cNvPr id="2" name="What is Diabetes_">
            <a:hlinkClick r:id="" action="ppaction://media"/>
            <a:extLst>
              <a:ext uri="{FF2B5EF4-FFF2-40B4-BE49-F238E27FC236}">
                <a16:creationId xmlns:a16="http://schemas.microsoft.com/office/drawing/2014/main" id="{AB8B026C-7826-4474-84FF-ABD07520D99C}"/>
              </a:ext>
            </a:extLst>
          </p:cNvPr>
          <p:cNvPicPr>
            <a:picLocks noChangeAspect="1"/>
          </p:cNvPicPr>
          <p:nvPr>
            <a:videoFile r:link="rId1"/>
            <p:extLst>
              <p:ext uri="{DAA4B4D4-6D71-4841-9C94-3DE7FCFB9230}">
                <p14:media xmlns:p14="http://schemas.microsoft.com/office/powerpoint/2010/main" r:embed="rId2">
                  <p14:trim st="11822" end="30737"/>
                </p14:media>
              </p:ext>
            </p:extLst>
          </p:nvPr>
        </p:nvPicPr>
        <p:blipFill>
          <a:blip r:embed="rId9"/>
          <a:stretch>
            <a:fillRect/>
          </a:stretch>
        </p:blipFill>
        <p:spPr>
          <a:xfrm>
            <a:off x="457200" y="1143000"/>
            <a:ext cx="11277600" cy="4572000"/>
          </a:xfrm>
          <a:prstGeom prst="rect">
            <a:avLst/>
          </a:prstGeom>
        </p:spPr>
      </p:pic>
    </p:spTree>
    <p:extLst>
      <p:ext uri="{BB962C8B-B14F-4D97-AF65-F5344CB8AC3E}">
        <p14:creationId xmlns:p14="http://schemas.microsoft.com/office/powerpoint/2010/main" val="197061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3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A8F690-8C86-4C3F-9C5B-54F0CE66E5FE}"/>
              </a:ext>
            </a:extLst>
          </p:cNvPr>
          <p:cNvPicPr>
            <a:picLocks noChangeAspect="1"/>
          </p:cNvPicPr>
          <p:nvPr/>
        </p:nvPicPr>
        <p:blipFill rotWithShape="1">
          <a:blip r:embed="rId2"/>
          <a:srcRect t="13626"/>
          <a:stretch/>
        </p:blipFill>
        <p:spPr>
          <a:xfrm>
            <a:off x="3717" y="319693"/>
            <a:ext cx="6695200" cy="6218613"/>
          </a:xfrm>
          <a:prstGeom prst="rect">
            <a:avLst/>
          </a:prstGeom>
        </p:spPr>
      </p:pic>
      <p:sp>
        <p:nvSpPr>
          <p:cNvPr id="3" name="TextBox 2">
            <a:extLst>
              <a:ext uri="{FF2B5EF4-FFF2-40B4-BE49-F238E27FC236}">
                <a16:creationId xmlns:a16="http://schemas.microsoft.com/office/drawing/2014/main" id="{E825FDC2-2F25-41CD-99D0-C4F3C6C95C09}"/>
              </a:ext>
            </a:extLst>
          </p:cNvPr>
          <p:cNvSpPr txBox="1"/>
          <p:nvPr/>
        </p:nvSpPr>
        <p:spPr>
          <a:xfrm>
            <a:off x="1866900" y="23833"/>
            <a:ext cx="8458200" cy="523220"/>
          </a:xfrm>
          <a:prstGeom prst="rect">
            <a:avLst/>
          </a:prstGeom>
          <a:noFill/>
        </p:spPr>
        <p:txBody>
          <a:bodyPr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SYMPTOMS OF DIABETES</a:t>
            </a:r>
            <a:endParaRPr lang="en-IN"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EB0FBA65-C67E-4C60-A922-20C76D3B3F6C}"/>
              </a:ext>
            </a:extLst>
          </p:cNvPr>
          <p:cNvSpPr txBox="1"/>
          <p:nvPr/>
        </p:nvSpPr>
        <p:spPr>
          <a:xfrm>
            <a:off x="7086600" y="1905505"/>
            <a:ext cx="3987385" cy="3046988"/>
          </a:xfrm>
          <a:prstGeom prst="rect">
            <a:avLst/>
          </a:prstGeom>
          <a:noFill/>
        </p:spPr>
        <p:txBody>
          <a:bodyPr wrap="square">
            <a:spAutoFit/>
          </a:bodyPr>
          <a:lstStyle/>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Frequent infections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Frequent urination</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Feeling very thirsty</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Feeling very hungry</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Extreme fatigue</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Blurred vision</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Weight loss</a:t>
            </a:r>
          </a:p>
          <a:p>
            <a:pPr marL="380990" indent="-38099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Irritability </a:t>
            </a:r>
          </a:p>
        </p:txBody>
      </p:sp>
      <p:pic>
        <p:nvPicPr>
          <p:cNvPr id="6" name="Google Shape;63;p14">
            <a:extLst>
              <a:ext uri="{FF2B5EF4-FFF2-40B4-BE49-F238E27FC236}">
                <a16:creationId xmlns:a16="http://schemas.microsoft.com/office/drawing/2014/main" id="{D179E4E5-732D-4037-9886-DD1522B6A115}"/>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30919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B7231E-BD6F-4CE4-A4C0-52EF2B362B82}"/>
              </a:ext>
            </a:extLst>
          </p:cNvPr>
          <p:cNvPicPr>
            <a:picLocks noChangeAspect="1"/>
          </p:cNvPicPr>
          <p:nvPr/>
        </p:nvPicPr>
        <p:blipFill>
          <a:blip r:embed="rId2"/>
          <a:stretch>
            <a:fillRect/>
          </a:stretch>
        </p:blipFill>
        <p:spPr>
          <a:xfrm>
            <a:off x="0" y="597426"/>
            <a:ext cx="5714999" cy="6096000"/>
          </a:xfrm>
          <a:prstGeom prst="ellipse">
            <a:avLst/>
          </a:prstGeom>
          <a:ln>
            <a:noFill/>
          </a:ln>
          <a:effectLst>
            <a:softEdge rad="112500"/>
          </a:effectLst>
        </p:spPr>
      </p:pic>
      <p:sp>
        <p:nvSpPr>
          <p:cNvPr id="4" name="TextBox 3">
            <a:extLst>
              <a:ext uri="{FF2B5EF4-FFF2-40B4-BE49-F238E27FC236}">
                <a16:creationId xmlns:a16="http://schemas.microsoft.com/office/drawing/2014/main" id="{09BAF8F3-1ED2-454B-9C88-555E5E908AEF}"/>
              </a:ext>
            </a:extLst>
          </p:cNvPr>
          <p:cNvSpPr txBox="1"/>
          <p:nvPr/>
        </p:nvSpPr>
        <p:spPr>
          <a:xfrm>
            <a:off x="827051" y="0"/>
            <a:ext cx="9775897"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COMPONENTS OF LIFESTYLE MODIFICATION</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FC30894F-80DC-439C-BD0A-BB05CF2ABDFA}"/>
              </a:ext>
            </a:extLst>
          </p:cNvPr>
          <p:cNvSpPr txBox="1"/>
          <p:nvPr/>
        </p:nvSpPr>
        <p:spPr>
          <a:xfrm>
            <a:off x="6096000" y="1752600"/>
            <a:ext cx="6096000" cy="3416320"/>
          </a:xfrm>
          <a:prstGeom prst="rect">
            <a:avLst/>
          </a:prstGeom>
          <a:noFill/>
        </p:spPr>
        <p:txBody>
          <a:bodyPr wrap="square" rtlCol="0">
            <a:spAutoFit/>
          </a:bodyPr>
          <a:lstStyle/>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Healthy food and drink</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Regular physical exercise</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Rest and relaxation</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Healthy emotional relationships</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Preventive measures</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Management of stress</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Periodical check-up</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Self-examination</a:t>
            </a:r>
          </a:p>
          <a:p>
            <a:pPr marL="380990" indent="-38099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External &amp; internal cleanliness &amp; purity</a:t>
            </a:r>
            <a:endParaRPr lang="en-IN" sz="2400" dirty="0">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F39FFE76-5FB9-49E1-81C8-61692E60675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29373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99343" y="-11987"/>
            <a:ext cx="7990114" cy="1046410"/>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DIABETES CAN BE PREVENTED AS WELL AS CURED BY</a:t>
            </a:r>
            <a:endParaRPr lang="en-IN" sz="2800" b="1" dirty="0">
              <a:solidFill>
                <a:srgbClr val="FF0000"/>
              </a:solidFill>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E8AD550E-FFDE-4A1A-8CC8-A71EB9A95649}"/>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graphicFrame>
        <p:nvGraphicFramePr>
          <p:cNvPr id="3" name="Diagram 2">
            <a:extLst>
              <a:ext uri="{FF2B5EF4-FFF2-40B4-BE49-F238E27FC236}">
                <a16:creationId xmlns:a16="http://schemas.microsoft.com/office/drawing/2014/main" id="{FCBC2868-7097-4FF2-97A6-97A0950DD84C}"/>
              </a:ext>
            </a:extLst>
          </p:cNvPr>
          <p:cNvGraphicFramePr/>
          <p:nvPr>
            <p:extLst>
              <p:ext uri="{D42A27DB-BD31-4B8C-83A1-F6EECF244321}">
                <p14:modId xmlns:p14="http://schemas.microsoft.com/office/powerpoint/2010/main" val="975313544"/>
              </p:ext>
            </p:extLst>
          </p:nvPr>
        </p:nvGraphicFramePr>
        <p:xfrm>
          <a:off x="1314450" y="508097"/>
          <a:ext cx="95631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230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489882" y="1"/>
            <a:ext cx="11212236" cy="595069"/>
          </a:xfrm>
          <a:prstGeom prst="rect">
            <a:avLst/>
          </a:prstGeom>
          <a:noFill/>
        </p:spPr>
        <p:txBody>
          <a:bodyPr wrap="square">
            <a:spAutoFit/>
          </a:bodyPr>
          <a:lstStyle/>
          <a:p>
            <a:r>
              <a:rPr lang="en-US" sz="2667" b="1" dirty="0">
                <a:ln w="0"/>
                <a:solidFill>
                  <a:srgbClr val="FF0000"/>
                </a:solidFill>
                <a:latin typeface="Calibri" panose="020F0502020204030204" pitchFamily="34" charset="0"/>
                <a:cs typeface="Calibri" panose="020F0502020204030204" pitchFamily="34" charset="0"/>
              </a:rPr>
              <a:t>OBESITY CAN BE PREVENTED AS WELL AS CURED </a:t>
            </a:r>
            <a:r>
              <a:rPr lang="en-IN" sz="2667" b="1" dirty="0">
                <a:solidFill>
                  <a:srgbClr val="FF0000"/>
                </a:solidFill>
                <a:latin typeface="Calibri" panose="020F0502020204030204" pitchFamily="34" charset="0"/>
                <a:cs typeface="Calibri" panose="020F0502020204030204" pitchFamily="34" charset="0"/>
              </a:rPr>
              <a:t>- ARDHA MATSYENDRASANA</a:t>
            </a:r>
          </a:p>
        </p:txBody>
      </p:sp>
      <p:graphicFrame>
        <p:nvGraphicFramePr>
          <p:cNvPr id="6" name="Diagram 5">
            <a:extLst>
              <a:ext uri="{FF2B5EF4-FFF2-40B4-BE49-F238E27FC236}">
                <a16:creationId xmlns:a16="http://schemas.microsoft.com/office/drawing/2014/main" id="{3D062263-63EB-4C23-BF23-5FABB8BA1987}"/>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A3AB9C4-29B6-424B-8EE5-7AD49547186E}"/>
              </a:ext>
            </a:extLst>
          </p:cNvPr>
          <p:cNvSpPr txBox="1"/>
          <p:nvPr/>
        </p:nvSpPr>
        <p:spPr>
          <a:xfrm>
            <a:off x="1621816" y="1451039"/>
            <a:ext cx="340963" cy="4381905"/>
          </a:xfrm>
          <a:prstGeom prst="rect">
            <a:avLst/>
          </a:prstGeom>
          <a:noFill/>
        </p:spPr>
        <p:txBody>
          <a:bodyPr wrap="square" rtlCol="0">
            <a:spAutoFit/>
          </a:bodyPr>
          <a:lstStyle/>
          <a:p>
            <a:r>
              <a:rPr lang="en-IN" sz="1467" b="1" dirty="0">
                <a:latin typeface="Calibri" panose="020F0502020204030204" pitchFamily="34" charset="0"/>
                <a:cs typeface="Calibri" panose="020F0502020204030204" pitchFamily="34" charset="0"/>
              </a:rPr>
              <a:t>ARDHA MATSYENDRASANA</a:t>
            </a:r>
            <a:endParaRPr lang="en-IN" sz="1467"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85BB66-A065-4371-8CB8-1F1FF5D75012}"/>
              </a:ext>
            </a:extLst>
          </p:cNvPr>
          <p:cNvSpPr txBox="1"/>
          <p:nvPr/>
        </p:nvSpPr>
        <p:spPr>
          <a:xfrm>
            <a:off x="1" y="6365558"/>
            <a:ext cx="4077324" cy="461665"/>
          </a:xfrm>
          <a:prstGeom prst="rect">
            <a:avLst/>
          </a:prstGeom>
          <a:noFill/>
        </p:spPr>
        <p:txBody>
          <a:bodyPr wrap="square" rtlCol="0">
            <a:spAutoFit/>
          </a:bodyPr>
          <a:lstStyle/>
          <a:p>
            <a:r>
              <a:rPr lang="en-US" sz="2400" b="1" dirty="0">
                <a:solidFill>
                  <a:srgbClr val="222222"/>
                </a:solidFill>
                <a:latin typeface="Calibri" panose="020F0502020204030204" pitchFamily="34" charset="0"/>
                <a:cs typeface="Calibri" panose="020F0502020204030204" pitchFamily="34" charset="0"/>
              </a:rPr>
              <a:t>HALF LORD OF THE FISH POSE</a:t>
            </a:r>
            <a:endParaRPr lang="en-IN" sz="2400" b="1" dirty="0">
              <a:latin typeface="Calibri" panose="020F0502020204030204" pitchFamily="34" charset="0"/>
              <a:cs typeface="Calibri" panose="020F0502020204030204" pitchFamily="34" charset="0"/>
            </a:endParaRPr>
          </a:p>
        </p:txBody>
      </p:sp>
      <p:pic>
        <p:nvPicPr>
          <p:cNvPr id="7" name="Google Shape;63;p14">
            <a:extLst>
              <a:ext uri="{FF2B5EF4-FFF2-40B4-BE49-F238E27FC236}">
                <a16:creationId xmlns:a16="http://schemas.microsoft.com/office/drawing/2014/main" id="{E42BAEC0-780F-41CF-B4D8-7E9FA6AEA0F8}"/>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909775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dha Matsyendrasana - Half Lord of the Fish Pose">
            <a:extLst>
              <a:ext uri="{FF2B5EF4-FFF2-40B4-BE49-F238E27FC236}">
                <a16:creationId xmlns:a16="http://schemas.microsoft.com/office/drawing/2014/main" id="{934FF75A-BBE0-4959-8BBC-631EF6F733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0310" y="510372"/>
            <a:ext cx="9171380" cy="6242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63;p14">
            <a:extLst>
              <a:ext uri="{FF2B5EF4-FFF2-40B4-BE49-F238E27FC236}">
                <a16:creationId xmlns:a16="http://schemas.microsoft.com/office/drawing/2014/main" id="{974B6215-CFB6-4827-9802-7622E7A4367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4">
            <a:extLst>
              <a:ext uri="{FF2B5EF4-FFF2-40B4-BE49-F238E27FC236}">
                <a16:creationId xmlns:a16="http://schemas.microsoft.com/office/drawing/2014/main" id="{0C709233-2156-4952-87FE-02EA2BAE8B32}"/>
              </a:ext>
            </a:extLst>
          </p:cNvPr>
          <p:cNvSpPr txBox="1">
            <a:spLocks/>
          </p:cNvSpPr>
          <p:nvPr/>
        </p:nvSpPr>
        <p:spPr>
          <a:xfrm>
            <a:off x="1921341" y="0"/>
            <a:ext cx="8349318" cy="61552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a:solidFill>
                  <a:srgbClr val="FF0000"/>
                </a:solidFill>
                <a:latin typeface="Cambria" panose="02040503050406030204" pitchFamily="18" charset="0"/>
                <a:ea typeface="Cambria" panose="02040503050406030204" pitchFamily="18" charset="0"/>
                <a:cs typeface="Calibri" panose="020F0502020204030204" pitchFamily="34" charset="0"/>
              </a:rPr>
              <a:t>ARDHA MATSYENDRASANA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1443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6A3C73-8E5A-42E8-A6C6-F6C8B29556DA}"/>
              </a:ext>
            </a:extLst>
          </p:cNvPr>
          <p:cNvSpPr txBox="1">
            <a:spLocks/>
          </p:cNvSpPr>
          <p:nvPr/>
        </p:nvSpPr>
        <p:spPr>
          <a:xfrm>
            <a:off x="774493" y="1"/>
            <a:ext cx="10643015" cy="50276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667" b="1" dirty="0">
                <a:solidFill>
                  <a:srgbClr val="FF0000"/>
                </a:solidFill>
                <a:latin typeface="Calibri" panose="020F0502020204030204" pitchFamily="34" charset="0"/>
                <a:cs typeface="Calibri" panose="020F0502020204030204" pitchFamily="34" charset="0"/>
              </a:rPr>
              <a:t>DIABETES</a:t>
            </a:r>
            <a:r>
              <a:rPr lang="en-US" sz="2667" b="1" dirty="0">
                <a:ln w="0"/>
                <a:solidFill>
                  <a:srgbClr val="FF0000"/>
                </a:solidFill>
                <a:latin typeface="Calibri" panose="020F0502020204030204" pitchFamily="34" charset="0"/>
                <a:cs typeface="Calibri" panose="020F0502020204030204" pitchFamily="34" charset="0"/>
              </a:rPr>
              <a:t> CAN BE PREVENTED AS WELL AS CURED </a:t>
            </a:r>
            <a:r>
              <a:rPr lang="en-IN" sz="2667" b="1" dirty="0">
                <a:solidFill>
                  <a:srgbClr val="FF0000"/>
                </a:solidFill>
                <a:latin typeface="Calibri" panose="020F0502020204030204" pitchFamily="34" charset="0"/>
                <a:cs typeface="Calibri" panose="020F0502020204030204" pitchFamily="34" charset="0"/>
              </a:rPr>
              <a:t>- PAVANAMUKTASANA</a:t>
            </a:r>
          </a:p>
        </p:txBody>
      </p:sp>
      <p:graphicFrame>
        <p:nvGraphicFramePr>
          <p:cNvPr id="6" name="Diagram 5">
            <a:extLst>
              <a:ext uri="{FF2B5EF4-FFF2-40B4-BE49-F238E27FC236}">
                <a16:creationId xmlns:a16="http://schemas.microsoft.com/office/drawing/2014/main" id="{418562AE-D8F7-4A90-80E6-115E8DF64600}"/>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24CA974-2952-4A7C-8F81-A441CEA2D86D}"/>
              </a:ext>
            </a:extLst>
          </p:cNvPr>
          <p:cNvSpPr txBox="1"/>
          <p:nvPr/>
        </p:nvSpPr>
        <p:spPr>
          <a:xfrm>
            <a:off x="1501893" y="918289"/>
            <a:ext cx="340963" cy="5632311"/>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PAVANAMUKTASANA</a:t>
            </a:r>
            <a:endParaRPr lang="en-IN" sz="2400"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009389C6-B1DB-4D87-A8FD-4AC58231236E}"/>
              </a:ext>
            </a:extLst>
          </p:cNvPr>
          <p:cNvSpPr txBox="1"/>
          <p:nvPr/>
        </p:nvSpPr>
        <p:spPr>
          <a:xfrm>
            <a:off x="-49490" y="6365558"/>
            <a:ext cx="3443731" cy="461665"/>
          </a:xfrm>
          <a:prstGeom prst="rect">
            <a:avLst/>
          </a:prstGeom>
          <a:noFill/>
        </p:spPr>
        <p:txBody>
          <a:bodyPr wrap="square">
            <a:spAutoFit/>
          </a:bodyPr>
          <a:lstStyle/>
          <a:p>
            <a:r>
              <a:rPr lang="en-IN" sz="2400" b="1" dirty="0">
                <a:solidFill>
                  <a:srgbClr val="222222"/>
                </a:solidFill>
                <a:latin typeface="Calibri" panose="020F0502020204030204" pitchFamily="34" charset="0"/>
                <a:cs typeface="Calibri" panose="020F0502020204030204" pitchFamily="34" charset="0"/>
              </a:rPr>
              <a:t>WIND-RELIEVING POSE</a:t>
            </a:r>
            <a:endParaRPr lang="en-IN" sz="2400" b="1" dirty="0">
              <a:latin typeface="Calibri" panose="020F0502020204030204" pitchFamily="34" charset="0"/>
              <a:cs typeface="Calibri" panose="020F0502020204030204" pitchFamily="34" charset="0"/>
            </a:endParaRPr>
          </a:p>
        </p:txBody>
      </p:sp>
      <p:pic>
        <p:nvPicPr>
          <p:cNvPr id="7" name="Google Shape;63;p14">
            <a:extLst>
              <a:ext uri="{FF2B5EF4-FFF2-40B4-BE49-F238E27FC236}">
                <a16:creationId xmlns:a16="http://schemas.microsoft.com/office/drawing/2014/main" id="{D341E9C6-FAD8-42F0-8596-5DDE167B98BC}"/>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62550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Yoga for improve Blood Circulation. â€¢ Improve Digestion &amp; Release Gas.  newlifeera.com">
            <a:extLst>
              <a:ext uri="{FF2B5EF4-FFF2-40B4-BE49-F238E27FC236}">
                <a16:creationId xmlns:a16="http://schemas.microsoft.com/office/drawing/2014/main" id="{74391D76-2DB1-4769-A5C4-89484675641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15554"/>
            <a:ext cx="9753600" cy="54368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EB4DD7-37A1-4D11-9002-17D6B1596D7A}"/>
              </a:ext>
            </a:extLst>
          </p:cNvPr>
          <p:cNvSpPr txBox="1"/>
          <p:nvPr/>
        </p:nvSpPr>
        <p:spPr>
          <a:xfrm>
            <a:off x="4072328" y="0"/>
            <a:ext cx="4047344" cy="584775"/>
          </a:xfrm>
          <a:prstGeom prst="rect">
            <a:avLst/>
          </a:prstGeom>
          <a:noFill/>
        </p:spPr>
        <p:txBody>
          <a:bodyPr wrap="square">
            <a:spAutoFit/>
          </a:bodyPr>
          <a:lstStyle/>
          <a:p>
            <a:r>
              <a:rPr lang="en-IN" sz="3200" b="1" dirty="0">
                <a:solidFill>
                  <a:srgbClr val="FF0000"/>
                </a:solidFill>
                <a:latin typeface="Calibri" panose="020F0502020204030204" pitchFamily="34" charset="0"/>
                <a:cs typeface="Calibri" panose="020F0502020204030204" pitchFamily="34" charset="0"/>
              </a:rPr>
              <a:t>PAVANAMUKTASANA</a:t>
            </a:r>
            <a:endParaRPr lang="en-IN" sz="3200" dirty="0"/>
          </a:p>
        </p:txBody>
      </p:sp>
      <p:pic>
        <p:nvPicPr>
          <p:cNvPr id="5" name="Google Shape;63;p14">
            <a:extLst>
              <a:ext uri="{FF2B5EF4-FFF2-40B4-BE49-F238E27FC236}">
                <a16:creationId xmlns:a16="http://schemas.microsoft.com/office/drawing/2014/main" id="{A1037306-76FF-4478-8D33-3B130841CDA4}"/>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883157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057400" y="-1"/>
            <a:ext cx="808334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BHUJANGASANA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535616" y="1362122"/>
            <a:ext cx="340963" cy="4524315"/>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BHUJANGASANA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0" y="6365558"/>
            <a:ext cx="1892347" cy="461665"/>
          </a:xfrm>
          <a:prstGeom prst="rect">
            <a:avLst/>
          </a:prstGeom>
          <a:noFill/>
        </p:spPr>
        <p:txBody>
          <a:bodyPr wrap="square">
            <a:spAutoFit/>
          </a:bodyPr>
          <a:lstStyle/>
          <a:p>
            <a:r>
              <a:rPr lang="en-IN" sz="2400" b="1" dirty="0">
                <a:solidFill>
                  <a:srgbClr val="4D5156"/>
                </a:solidFill>
                <a:latin typeface="Calibri" panose="020F0502020204030204" pitchFamily="34" charset="0"/>
                <a:cs typeface="Calibri" panose="020F0502020204030204" pitchFamily="34" charset="0"/>
              </a:rPr>
              <a:t>COBRA POSE</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6D900EF9-4B0F-433D-BBEA-A161DB8ED4CF}"/>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95647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bra Pose - Bhujangasana | Flexibility workout, Beginner upper body  workout, Upper body strength workout">
            <a:extLst>
              <a:ext uri="{FF2B5EF4-FFF2-40B4-BE49-F238E27FC236}">
                <a16:creationId xmlns:a16="http://schemas.microsoft.com/office/drawing/2014/main" id="{3239D180-F423-46C7-9C29-FB5A0BA93A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1958" y="523219"/>
            <a:ext cx="9908081" cy="6232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027B7207-41D9-4531-B368-2EF04F1B7A6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369911A6-097F-453D-A873-4975A9B0F35E}"/>
              </a:ext>
            </a:extLst>
          </p:cNvPr>
          <p:cNvSpPr txBox="1">
            <a:spLocks/>
          </p:cNvSpPr>
          <p:nvPr/>
        </p:nvSpPr>
        <p:spPr>
          <a:xfrm>
            <a:off x="2057400" y="-1"/>
            <a:ext cx="808334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BHUJANGASANA</a:t>
            </a:r>
          </a:p>
        </p:txBody>
      </p:sp>
    </p:spTree>
    <p:extLst>
      <p:ext uri="{BB962C8B-B14F-4D97-AF65-F5344CB8AC3E}">
        <p14:creationId xmlns:p14="http://schemas.microsoft.com/office/powerpoint/2010/main" val="3199881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1894758" y="30777"/>
            <a:ext cx="8402483"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PASCHIMOTTANASANA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529957" y="1153522"/>
            <a:ext cx="340963" cy="5324535"/>
          </a:xfrm>
          <a:prstGeom prst="rect">
            <a:avLst/>
          </a:prstGeom>
          <a:noFill/>
        </p:spPr>
        <p:txBody>
          <a:bodyPr wrap="square" rtlCol="0">
            <a:spAutoFit/>
          </a:bodyPr>
          <a:lstStyle/>
          <a:p>
            <a:r>
              <a:rPr lang="en-IN" sz="2000" b="1" dirty="0">
                <a:latin typeface="Calibri" panose="020F0502020204030204" pitchFamily="34" charset="0"/>
                <a:cs typeface="Calibri" panose="020F0502020204030204" pitchFamily="34" charset="0"/>
              </a:rPr>
              <a:t>PASCHIMOTTANASANA</a:t>
            </a:r>
            <a:endParaRPr lang="en-IN" sz="20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0" y="6365558"/>
            <a:ext cx="3431788" cy="461665"/>
          </a:xfrm>
          <a:prstGeom prst="rect">
            <a:avLst/>
          </a:prstGeom>
          <a:noFill/>
        </p:spPr>
        <p:txBody>
          <a:bodyPr wrap="square">
            <a:spAutoFit/>
          </a:bodyPr>
          <a:lstStyle/>
          <a:p>
            <a:r>
              <a:rPr lang="en-IN" sz="2400" b="1" dirty="0">
                <a:solidFill>
                  <a:srgbClr val="222222"/>
                </a:solidFill>
                <a:latin typeface="Calibri" panose="020F0502020204030204" pitchFamily="34" charset="0"/>
                <a:cs typeface="Calibri" panose="020F0502020204030204" pitchFamily="34" charset="0"/>
              </a:rPr>
              <a:t>SEATED FORWARD BEND</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C9BFD46F-E4BD-48FA-BD08-1FA3DBDCE03E}"/>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422421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oga For Lower Abs:7 Hot Poses To Melt Down That Fat Fast - Viral Bake">
            <a:extLst>
              <a:ext uri="{FF2B5EF4-FFF2-40B4-BE49-F238E27FC236}">
                <a16:creationId xmlns:a16="http://schemas.microsoft.com/office/drawing/2014/main" id="{9E665316-5C44-43DD-BB77-D0E92629BD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29193" y="565370"/>
            <a:ext cx="9733612" cy="62618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AB5C50F5-DD86-4558-986C-AC00AA6475BB}"/>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0A9AD583-5735-425F-9B8B-4FC656C71F88}"/>
              </a:ext>
            </a:extLst>
          </p:cNvPr>
          <p:cNvSpPr txBox="1">
            <a:spLocks/>
          </p:cNvSpPr>
          <p:nvPr/>
        </p:nvSpPr>
        <p:spPr>
          <a:xfrm>
            <a:off x="1894758" y="30777"/>
            <a:ext cx="8402483"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PASCHIMOTTANASANA</a:t>
            </a:r>
          </a:p>
        </p:txBody>
      </p:sp>
    </p:spTree>
    <p:extLst>
      <p:ext uri="{BB962C8B-B14F-4D97-AF65-F5344CB8AC3E}">
        <p14:creationId xmlns:p14="http://schemas.microsoft.com/office/powerpoint/2010/main" val="861340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03</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YOGA AND LIFESTYLE</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688368"/>
            <a:ext cx="12192000" cy="1446550"/>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3100"/>
              <a:buFont typeface="Arial"/>
              <a:buNone/>
            </a:pPr>
            <a:r>
              <a:rPr lang="en-US" sz="8800" b="1"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panose="020F0502020204030204" pitchFamily="34" charset="0"/>
              </a:rPr>
              <a:t>ASTHMA</a:t>
            </a:r>
            <a:endParaRPr lang="en-IN" sz="11500" b="1" i="0" u="none" strike="noStrike"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164974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ga Poses &amp;amp; Asanas by rsmehra on Dribbble">
            <a:extLst>
              <a:ext uri="{FF2B5EF4-FFF2-40B4-BE49-F238E27FC236}">
                <a16:creationId xmlns:a16="http://schemas.microsoft.com/office/drawing/2014/main" id="{9298513F-497C-4F2C-B830-32057AB56B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10597"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5CC072-6F13-41B6-9B9A-E56BA5B18C0C}"/>
              </a:ext>
            </a:extLst>
          </p:cNvPr>
          <p:cNvSpPr txBox="1"/>
          <p:nvPr/>
        </p:nvSpPr>
        <p:spPr>
          <a:xfrm>
            <a:off x="2113613" y="0"/>
            <a:ext cx="79647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MEANING OF 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06B4B9-A401-41E7-A1D9-269150B38740}"/>
              </a:ext>
            </a:extLst>
          </p:cNvPr>
          <p:cNvSpPr txBox="1"/>
          <p:nvPr/>
        </p:nvSpPr>
        <p:spPr>
          <a:xfrm>
            <a:off x="5791200" y="1536174"/>
            <a:ext cx="6400800" cy="3785652"/>
          </a:xfrm>
          <a:prstGeom prst="rect">
            <a:avLst/>
          </a:prstGeom>
          <a:noFill/>
        </p:spPr>
        <p:txBody>
          <a:bodyPr wrap="square" rtlCol="0">
            <a:spAutoFit/>
          </a:bodyPr>
          <a:lstStyle/>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Asana is the different poses of body.</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that stage of the body wherein the body can be kept comfortably for long time.</a:t>
            </a:r>
            <a:endParaRPr lang="en-US" sz="2400" b="1" dirty="0">
              <a:latin typeface="Cambria" panose="02040503050406030204" pitchFamily="18" charset="0"/>
              <a:ea typeface="Cambria" panose="02040503050406030204" pitchFamily="18" charset="0"/>
              <a:cs typeface="Calibri" panose="020F0502020204030204" pitchFamily="34" charset="0"/>
            </a:endParaRPr>
          </a:p>
          <a:p>
            <a:pPr marL="380990" indent="-380990">
              <a:buFont typeface="Wingdings" panose="05000000000000000000" pitchFamily="2" charset="2"/>
              <a:buChar char="ü"/>
            </a:pPr>
            <a:r>
              <a:rPr lang="en-US" sz="2400" b="1" dirty="0">
                <a:solidFill>
                  <a:srgbClr val="00B0F0"/>
                </a:solidFill>
                <a:latin typeface="Cambria" panose="02040503050406030204" pitchFamily="18" charset="0"/>
                <a:ea typeface="Cambria" panose="02040503050406030204" pitchFamily="18" charset="0"/>
                <a:cs typeface="Calibri" panose="020F0502020204030204" pitchFamily="34" charset="0"/>
              </a:rPr>
              <a:t>According to Maharishi Patanjali, </a:t>
            </a:r>
            <a:r>
              <a:rPr lang="en-US" sz="2400" b="1" dirty="0">
                <a:latin typeface="Cambria" panose="02040503050406030204" pitchFamily="18" charset="0"/>
                <a:ea typeface="Cambria" panose="02040503050406030204" pitchFamily="18" charset="0"/>
                <a:cs typeface="Calibri" panose="020F0502020204030204" pitchFamily="34" charset="0"/>
              </a:rPr>
              <a:t>	</a:t>
            </a:r>
            <a:r>
              <a:rPr lang="en-IN" sz="2400" b="1" dirty="0">
                <a:latin typeface="Cambria" panose="02040503050406030204" pitchFamily="18" charset="0"/>
                <a:ea typeface="Cambria" panose="02040503050406030204" pitchFamily="18" charset="0"/>
                <a:cs typeface="Calibri" panose="020F0502020204030204" pitchFamily="34" charset="0"/>
              </a:rPr>
              <a:t>“</a:t>
            </a:r>
            <a:r>
              <a:rPr lang="en-IN" sz="2400" b="1" dirty="0" err="1">
                <a:latin typeface="Cambria" panose="02040503050406030204" pitchFamily="18" charset="0"/>
                <a:ea typeface="Cambria" panose="02040503050406030204" pitchFamily="18" charset="0"/>
                <a:cs typeface="Calibri" panose="020F0502020204030204" pitchFamily="34" charset="0"/>
              </a:rPr>
              <a:t>Sthiram</a:t>
            </a:r>
            <a:r>
              <a:rPr lang="en-IN" sz="2400" b="1" dirty="0">
                <a:latin typeface="Cambria" panose="02040503050406030204" pitchFamily="18" charset="0"/>
                <a:ea typeface="Cambria" panose="02040503050406030204" pitchFamily="18" charset="0"/>
                <a:cs typeface="Calibri" panose="020F0502020204030204" pitchFamily="34" charset="0"/>
              </a:rPr>
              <a:t> </a:t>
            </a:r>
            <a:r>
              <a:rPr lang="en-IN" sz="2400" b="1" dirty="0" err="1">
                <a:latin typeface="Cambria" panose="02040503050406030204" pitchFamily="18" charset="0"/>
                <a:ea typeface="Cambria" panose="02040503050406030204" pitchFamily="18" charset="0"/>
                <a:cs typeface="Calibri" panose="020F0502020204030204" pitchFamily="34" charset="0"/>
              </a:rPr>
              <a:t>Sukham</a:t>
            </a:r>
            <a:r>
              <a:rPr lang="en-IN" sz="2400" b="1" dirty="0">
                <a:latin typeface="Cambria" panose="02040503050406030204" pitchFamily="18" charset="0"/>
                <a:ea typeface="Cambria" panose="02040503050406030204" pitchFamily="18" charset="0"/>
                <a:cs typeface="Calibri" panose="020F0502020204030204" pitchFamily="34" charset="0"/>
              </a:rPr>
              <a:t> </a:t>
            </a:r>
            <a:r>
              <a:rPr lang="en-IN" sz="2400" b="1" dirty="0" err="1">
                <a:latin typeface="Cambria" panose="02040503050406030204" pitchFamily="18" charset="0"/>
                <a:ea typeface="Cambria" panose="02040503050406030204" pitchFamily="18" charset="0"/>
                <a:cs typeface="Calibri" panose="020F0502020204030204" pitchFamily="34" charset="0"/>
              </a:rPr>
              <a:t>Asanam</a:t>
            </a:r>
            <a:r>
              <a:rPr lang="en-IN" sz="2400" b="1" dirty="0">
                <a:latin typeface="Cambria" panose="02040503050406030204" pitchFamily="18" charset="0"/>
                <a:ea typeface="Cambria" panose="02040503050406030204" pitchFamily="18" charset="0"/>
                <a:cs typeface="Calibri" panose="020F0502020204030204" pitchFamily="34" charset="0"/>
              </a:rPr>
              <a:t>.’’</a:t>
            </a:r>
          </a:p>
          <a:p>
            <a:pPr marL="380990" indent="-380990">
              <a:buFont typeface="Wingdings" panose="05000000000000000000" pitchFamily="2" charset="2"/>
              <a:buChar char="ü"/>
            </a:pPr>
            <a:r>
              <a:rPr lang="en-IN" sz="2400" b="1" dirty="0">
                <a:solidFill>
                  <a:srgbClr val="00B0F0"/>
                </a:solidFill>
                <a:latin typeface="Cambria" panose="02040503050406030204" pitchFamily="18" charset="0"/>
                <a:ea typeface="Cambria" panose="02040503050406030204" pitchFamily="18" charset="0"/>
                <a:cs typeface="Calibri" panose="020F0502020204030204" pitchFamily="34" charset="0"/>
              </a:rPr>
              <a:t>According to </a:t>
            </a:r>
            <a:r>
              <a:rPr lang="en-US" sz="2400" b="1" dirty="0" err="1">
                <a:solidFill>
                  <a:srgbClr val="00B0F0"/>
                </a:solidFill>
                <a:latin typeface="Cambria" panose="02040503050406030204" pitchFamily="18" charset="0"/>
                <a:ea typeface="Cambria" panose="02040503050406030204" pitchFamily="18" charset="0"/>
                <a:cs typeface="Calibri" panose="020F0502020204030204" pitchFamily="34" charset="0"/>
              </a:rPr>
              <a:t>Brahamanopanishad</a:t>
            </a:r>
            <a:r>
              <a:rPr lang="en-US" sz="2400" b="1" dirty="0">
                <a:solidFill>
                  <a:srgbClr val="00B0F0"/>
                </a:solidFill>
                <a:latin typeface="Cambria" panose="02040503050406030204" pitchFamily="18" charset="0"/>
                <a:ea typeface="Cambria" panose="02040503050406030204" pitchFamily="18" charset="0"/>
                <a:cs typeface="Calibri" panose="020F0502020204030204" pitchFamily="34" charset="0"/>
              </a:rPr>
              <a:t>,</a:t>
            </a:r>
          </a:p>
          <a:p>
            <a:r>
              <a:rPr lang="en-US" sz="2400" b="1" dirty="0">
                <a:latin typeface="Cambria" panose="02040503050406030204" pitchFamily="18" charset="0"/>
                <a:ea typeface="Cambria" panose="02040503050406030204" pitchFamily="18" charset="0"/>
                <a:cs typeface="Calibri" panose="020F0502020204030204" pitchFamily="34" charset="0"/>
              </a:rPr>
              <a:t>	“To sit in a comfortable position or 	posture for everlasting period is 	called asana”.</a:t>
            </a:r>
          </a:p>
        </p:txBody>
      </p:sp>
    </p:spTree>
    <p:extLst>
      <p:ext uri="{BB962C8B-B14F-4D97-AF65-F5344CB8AC3E}">
        <p14:creationId xmlns:p14="http://schemas.microsoft.com/office/powerpoint/2010/main" val="256575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thma Bronchial Tube Constricted Breathing Problem Concept Caused By  Respiratory Muscle Tightening And Swelling Stages Of Air Passage With 3D  Illustration Elements. Stock Photo, Picture And Royalty Free Image. Image  94932504.">
            <a:extLst>
              <a:ext uri="{FF2B5EF4-FFF2-40B4-BE49-F238E27FC236}">
                <a16:creationId xmlns:a16="http://schemas.microsoft.com/office/drawing/2014/main" id="{F3043E9A-D062-43E6-8085-A050C25FF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63;p14">
            <a:extLst>
              <a:ext uri="{FF2B5EF4-FFF2-40B4-BE49-F238E27FC236}">
                <a16:creationId xmlns:a16="http://schemas.microsoft.com/office/drawing/2014/main" id="{76A1DE1F-253B-4403-82A5-01574C81F2B4}"/>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8C392CEE-9E96-4369-912E-DB7047A366AC}"/>
              </a:ext>
            </a:extLst>
          </p:cNvPr>
          <p:cNvSpPr txBox="1"/>
          <p:nvPr/>
        </p:nvSpPr>
        <p:spPr>
          <a:xfrm>
            <a:off x="3047144" y="0"/>
            <a:ext cx="6097712" cy="523220"/>
          </a:xfrm>
          <a:prstGeom prst="rect">
            <a:avLst/>
          </a:prstGeom>
          <a:noFill/>
        </p:spPr>
        <p:txBody>
          <a:bodyPr wrap="square">
            <a:spAutoFit/>
          </a:bodyPr>
          <a:lstStyle/>
          <a:p>
            <a:pPr algn="ctr"/>
            <a:r>
              <a:rPr lang="en-US" sz="2800" b="1" spc="67" dirty="0">
                <a:ln w="11430"/>
                <a:solidFill>
                  <a:srgbClr val="FF0000"/>
                </a:solidFill>
                <a:latin typeface="Cambria" panose="02040503050406030204" pitchFamily="18" charset="0"/>
                <a:ea typeface="Cambria" panose="02040503050406030204" pitchFamily="18" charset="0"/>
                <a:cs typeface="Calibri" panose="020F0502020204030204" pitchFamily="34" charset="0"/>
              </a:rPr>
              <a:t>WHAT IS ASTHMA?</a:t>
            </a:r>
            <a:endParaRPr lang="en-IN"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B1FA602-92E9-4485-9E3F-919C40DE2F02}"/>
              </a:ext>
            </a:extLst>
          </p:cNvPr>
          <p:cNvSpPr txBox="1"/>
          <p:nvPr/>
        </p:nvSpPr>
        <p:spPr>
          <a:xfrm>
            <a:off x="6096000" y="1905506"/>
            <a:ext cx="6097712" cy="3046988"/>
          </a:xfrm>
          <a:prstGeom prst="rect">
            <a:avLst/>
          </a:prstGeom>
          <a:noFill/>
        </p:spPr>
        <p:txBody>
          <a:bodyPr wrap="square">
            <a:spAutoFit/>
          </a:bodyPr>
          <a:lstStyle/>
          <a:p>
            <a:pPr marL="285750" indent="-285750">
              <a:buFont typeface="Wingdings" panose="05000000000000000000" pitchFamily="2" charset="2"/>
              <a:buChar char="ü"/>
            </a:pPr>
            <a:r>
              <a:rPr lang="en-US" sz="2400" dirty="0">
                <a:latin typeface="Cambria" panose="02040503050406030204" pitchFamily="18" charset="0"/>
                <a:ea typeface="Cambria" panose="02040503050406030204" pitchFamily="18" charset="0"/>
                <a:cs typeface="Calibri" panose="020F0502020204030204" pitchFamily="34" charset="0"/>
              </a:rPr>
              <a:t>Asthma is a disease of lungs in which the airways become blocked or narrowed.</a:t>
            </a:r>
            <a:endParaRPr lang="en-US" sz="2400" i="0" dirty="0">
              <a:effectLst/>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A condition in which a person's airways become inflamed, narrow and swell and produce extra mucus, which makes it difficult to breathe.</a:t>
            </a:r>
          </a:p>
          <a:p>
            <a:pPr marL="285750" indent="-28575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Asthma is a chronic (long-term) condition that affects the airways in the lungs.</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91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2C4AD5-0424-49FF-9788-1D409635EF8F}"/>
              </a:ext>
            </a:extLst>
          </p:cNvPr>
          <p:cNvPicPr>
            <a:picLocks noChangeAspect="1"/>
          </p:cNvPicPr>
          <p:nvPr/>
        </p:nvPicPr>
        <p:blipFill rotWithShape="1">
          <a:blip r:embed="rId2"/>
          <a:srcRect l="10800" t="12222" r="8800" b="10000"/>
          <a:stretch/>
        </p:blipFill>
        <p:spPr>
          <a:xfrm>
            <a:off x="0" y="452110"/>
            <a:ext cx="6248400" cy="5953780"/>
          </a:xfrm>
          <a:prstGeom prst="rect">
            <a:avLst/>
          </a:prstGeom>
        </p:spPr>
      </p:pic>
      <p:pic>
        <p:nvPicPr>
          <p:cNvPr id="6" name="Google Shape;63;p14">
            <a:extLst>
              <a:ext uri="{FF2B5EF4-FFF2-40B4-BE49-F238E27FC236}">
                <a16:creationId xmlns:a16="http://schemas.microsoft.com/office/drawing/2014/main" id="{76A1DE1F-253B-4403-82A5-01574C81F2B4}"/>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8C392CEE-9E96-4369-912E-DB7047A366AC}"/>
              </a:ext>
            </a:extLst>
          </p:cNvPr>
          <p:cNvSpPr txBox="1"/>
          <p:nvPr/>
        </p:nvSpPr>
        <p:spPr>
          <a:xfrm>
            <a:off x="3047144" y="0"/>
            <a:ext cx="6097712" cy="523220"/>
          </a:xfrm>
          <a:prstGeom prst="rect">
            <a:avLst/>
          </a:prstGeom>
          <a:noFill/>
        </p:spPr>
        <p:txBody>
          <a:bodyPr wrap="square">
            <a:spAutoFit/>
          </a:bodyPr>
          <a:lstStyle/>
          <a:p>
            <a:pPr algn="ctr"/>
            <a:r>
              <a:rPr lang="en-US" sz="2800" b="1" spc="67" dirty="0">
                <a:ln w="11430"/>
                <a:solidFill>
                  <a:srgbClr val="FF0000"/>
                </a:solidFill>
                <a:latin typeface="Cambria" panose="02040503050406030204" pitchFamily="18" charset="0"/>
                <a:ea typeface="Cambria" panose="02040503050406030204" pitchFamily="18" charset="0"/>
                <a:cs typeface="Calibri" panose="020F0502020204030204" pitchFamily="34" charset="0"/>
              </a:rPr>
              <a:t>CAUSES OF ASTHMA</a:t>
            </a:r>
            <a:endParaRPr lang="en-IN"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DC5B861-99AA-405C-8972-69C47370A5CC}"/>
              </a:ext>
            </a:extLst>
          </p:cNvPr>
          <p:cNvSpPr txBox="1"/>
          <p:nvPr/>
        </p:nvSpPr>
        <p:spPr>
          <a:xfrm>
            <a:off x="6553200" y="1905506"/>
            <a:ext cx="4800600" cy="3046988"/>
          </a:xfrm>
          <a:prstGeom prst="rect">
            <a:avLst/>
          </a:prstGeom>
          <a:noFill/>
        </p:spPr>
        <p:txBody>
          <a:bodyPr wrap="square">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Genetic</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Pollution</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Smoking</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Household chemicals</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Fatty food</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Dust</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Bacteria and viruses</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Perfumes or scented soaps</a:t>
            </a:r>
          </a:p>
        </p:txBody>
      </p:sp>
    </p:spTree>
    <p:extLst>
      <p:ext uri="{BB962C8B-B14F-4D97-AF65-F5344CB8AC3E}">
        <p14:creationId xmlns:p14="http://schemas.microsoft.com/office/powerpoint/2010/main" val="273376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arn(inVertic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4F4AB-1D03-4DCB-8584-D614E2CB8823}"/>
              </a:ext>
            </a:extLst>
          </p:cNvPr>
          <p:cNvPicPr>
            <a:picLocks noChangeAspect="1"/>
          </p:cNvPicPr>
          <p:nvPr/>
        </p:nvPicPr>
        <p:blipFill>
          <a:blip r:embed="rId2"/>
          <a:stretch>
            <a:fillRect/>
          </a:stretch>
        </p:blipFill>
        <p:spPr>
          <a:xfrm>
            <a:off x="-1713" y="364777"/>
            <a:ext cx="6097713" cy="6128446"/>
          </a:xfrm>
          <a:prstGeom prst="ellipse">
            <a:avLst/>
          </a:prstGeom>
          <a:ln>
            <a:noFill/>
          </a:ln>
          <a:effectLst>
            <a:softEdge rad="112500"/>
          </a:effectLst>
        </p:spPr>
      </p:pic>
      <p:pic>
        <p:nvPicPr>
          <p:cNvPr id="6" name="Google Shape;63;p14">
            <a:extLst>
              <a:ext uri="{FF2B5EF4-FFF2-40B4-BE49-F238E27FC236}">
                <a16:creationId xmlns:a16="http://schemas.microsoft.com/office/drawing/2014/main" id="{76A1DE1F-253B-4403-82A5-01574C81F2B4}"/>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8C392CEE-9E96-4369-912E-DB7047A366AC}"/>
              </a:ext>
            </a:extLst>
          </p:cNvPr>
          <p:cNvSpPr txBox="1"/>
          <p:nvPr/>
        </p:nvSpPr>
        <p:spPr>
          <a:xfrm>
            <a:off x="3047144" y="0"/>
            <a:ext cx="6097712" cy="523220"/>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SYMPTOMS </a:t>
            </a:r>
            <a:r>
              <a:rPr lang="en-US" sz="2800" b="1" spc="67" dirty="0">
                <a:ln w="11430"/>
                <a:solidFill>
                  <a:srgbClr val="FF0000"/>
                </a:solidFill>
                <a:latin typeface="Cambria" panose="02040503050406030204" pitchFamily="18" charset="0"/>
                <a:ea typeface="Cambria" panose="02040503050406030204" pitchFamily="18" charset="0"/>
                <a:cs typeface="Calibri" panose="020F0502020204030204" pitchFamily="34" charset="0"/>
              </a:rPr>
              <a:t>OF ASTHMA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68B7BDE1-0B75-4D7C-AC16-6B7C740E485E}"/>
              </a:ext>
            </a:extLst>
          </p:cNvPr>
          <p:cNvSpPr txBox="1"/>
          <p:nvPr/>
        </p:nvSpPr>
        <p:spPr>
          <a:xfrm>
            <a:off x="6795525" y="1905506"/>
            <a:ext cx="5396475" cy="3046988"/>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Shortness of breath</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Difficulty breathing</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Wheezing</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Frequent coughing</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Chest tightness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Sleep problems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Common cold</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Feeling tired</a:t>
            </a:r>
          </a:p>
        </p:txBody>
      </p:sp>
    </p:spTree>
    <p:extLst>
      <p:ext uri="{BB962C8B-B14F-4D97-AF65-F5344CB8AC3E}">
        <p14:creationId xmlns:p14="http://schemas.microsoft.com/office/powerpoint/2010/main" val="23828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55447-4F7E-46F0-A612-172E24C8BF45}"/>
              </a:ext>
            </a:extLst>
          </p:cNvPr>
          <p:cNvSpPr txBox="1">
            <a:spLocks noGrp="1"/>
          </p:cNvSpPr>
          <p:nvPr>
            <p:ph type="title"/>
          </p:nvPr>
        </p:nvSpPr>
        <p:spPr>
          <a:xfrm>
            <a:off x="1999343" y="-11987"/>
            <a:ext cx="7990114" cy="1046410"/>
          </a:xfrm>
          <a:prstGeom prst="rect">
            <a:avLst/>
          </a:prstGeom>
          <a:noFill/>
        </p:spPr>
        <p:txBody>
          <a:bodyPr wrap="square">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ASTHMA CAN BE PREVENTED AS WELL AS CURED BY</a:t>
            </a:r>
            <a:endParaRPr lang="en-IN" sz="2800" b="1" dirty="0">
              <a:solidFill>
                <a:srgbClr val="FF0000"/>
              </a:solidFill>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E8AD550E-FFDE-4A1A-8CC8-A71EB9A95649}"/>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graphicFrame>
        <p:nvGraphicFramePr>
          <p:cNvPr id="3" name="Diagram 2">
            <a:extLst>
              <a:ext uri="{FF2B5EF4-FFF2-40B4-BE49-F238E27FC236}">
                <a16:creationId xmlns:a16="http://schemas.microsoft.com/office/drawing/2014/main" id="{FCBC2868-7097-4FF2-97A6-97A0950DD84C}"/>
              </a:ext>
            </a:extLst>
          </p:cNvPr>
          <p:cNvGraphicFramePr/>
          <p:nvPr>
            <p:extLst>
              <p:ext uri="{D42A27DB-BD31-4B8C-83A1-F6EECF244321}">
                <p14:modId xmlns:p14="http://schemas.microsoft.com/office/powerpoint/2010/main" val="4216294944"/>
              </p:ext>
            </p:extLst>
          </p:nvPr>
        </p:nvGraphicFramePr>
        <p:xfrm>
          <a:off x="593725" y="380144"/>
          <a:ext cx="1080135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04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1984511" y="0"/>
            <a:ext cx="8222977"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MATSYASANA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495921" y="1520785"/>
            <a:ext cx="340963" cy="3785652"/>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MATSYASANA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0" y="6365558"/>
            <a:ext cx="1545412" cy="461665"/>
          </a:xfrm>
          <a:prstGeom prst="rect">
            <a:avLst/>
          </a:prstGeom>
          <a:noFill/>
        </p:spPr>
        <p:txBody>
          <a:bodyPr wrap="square">
            <a:spAutoFit/>
          </a:bodyPr>
          <a:lstStyle/>
          <a:p>
            <a:r>
              <a:rPr lang="en-IN" sz="2400" b="1" dirty="0">
                <a:latin typeface="Calibri" panose="020F0502020204030204" pitchFamily="34" charset="0"/>
                <a:cs typeface="Calibri" panose="020F0502020204030204" pitchFamily="34" charset="0"/>
              </a:rPr>
              <a:t>FISH POSE</a:t>
            </a:r>
          </a:p>
        </p:txBody>
      </p:sp>
      <p:pic>
        <p:nvPicPr>
          <p:cNvPr id="6" name="Google Shape;63;p14">
            <a:extLst>
              <a:ext uri="{FF2B5EF4-FFF2-40B4-BE49-F238E27FC236}">
                <a16:creationId xmlns:a16="http://schemas.microsoft.com/office/drawing/2014/main" id="{054C6F09-9D2C-45E5-BFD5-CDC842AE7106}"/>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83176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tsyasana - Fish Pose">
            <a:extLst>
              <a:ext uri="{FF2B5EF4-FFF2-40B4-BE49-F238E27FC236}">
                <a16:creationId xmlns:a16="http://schemas.microsoft.com/office/drawing/2014/main" id="{BA0E9328-6585-45A4-ABAC-698AB2A2A8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9626" y="615554"/>
            <a:ext cx="11052748" cy="462738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8918F1DC-1BB1-4B13-8369-E44CD8B2E0A2}"/>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CC1B7396-B84B-45A0-87A8-FFE83D3AA49D}"/>
              </a:ext>
            </a:extLst>
          </p:cNvPr>
          <p:cNvSpPr txBox="1">
            <a:spLocks/>
          </p:cNvSpPr>
          <p:nvPr/>
        </p:nvSpPr>
        <p:spPr>
          <a:xfrm>
            <a:off x="1984511" y="0"/>
            <a:ext cx="8222977"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MATSYASANA</a:t>
            </a:r>
          </a:p>
        </p:txBody>
      </p:sp>
    </p:spTree>
    <p:extLst>
      <p:ext uri="{BB962C8B-B14F-4D97-AF65-F5344CB8AC3E}">
        <p14:creationId xmlns:p14="http://schemas.microsoft.com/office/powerpoint/2010/main" val="747165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280473" y="16060"/>
            <a:ext cx="76310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PARVATASANA</a:t>
            </a: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495921" y="1563889"/>
            <a:ext cx="340963" cy="4154984"/>
          </a:xfrm>
          <a:prstGeom prst="rect">
            <a:avLst/>
          </a:prstGeom>
          <a:noFill/>
        </p:spPr>
        <p:txBody>
          <a:bodyPr wrap="square" rtlCol="0">
            <a:spAutoFit/>
          </a:bodyPr>
          <a:lstStyle/>
          <a:p>
            <a:r>
              <a:rPr lang="en-IN" sz="2400" b="1" dirty="0">
                <a:latin typeface="Calibri" panose="020F0502020204030204" pitchFamily="34" charset="0"/>
                <a:cs typeface="Calibri" panose="020F0502020204030204" pitchFamily="34" charset="0"/>
              </a:rPr>
              <a:t>PARVATASANA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1" y="6365558"/>
            <a:ext cx="2487891" cy="461665"/>
          </a:xfrm>
          <a:prstGeom prst="rect">
            <a:avLst/>
          </a:prstGeom>
          <a:noFill/>
        </p:spPr>
        <p:txBody>
          <a:bodyPr wrap="square">
            <a:spAutoFit/>
          </a:bodyPr>
          <a:lstStyle/>
          <a:p>
            <a:r>
              <a:rPr lang="en-IN" sz="2400" b="1" dirty="0">
                <a:latin typeface="Calibri" panose="020F0502020204030204" pitchFamily="34" charset="0"/>
                <a:cs typeface="Calibri" panose="020F0502020204030204" pitchFamily="34" charset="0"/>
              </a:rPr>
              <a:t>MOUNTAIN POSE</a:t>
            </a:r>
          </a:p>
        </p:txBody>
      </p:sp>
      <p:pic>
        <p:nvPicPr>
          <p:cNvPr id="6" name="Google Shape;63;p14">
            <a:extLst>
              <a:ext uri="{FF2B5EF4-FFF2-40B4-BE49-F238E27FC236}">
                <a16:creationId xmlns:a16="http://schemas.microsoft.com/office/drawing/2014/main" id="{0E4FA75C-9756-43AB-B26A-43C010C9CE75}"/>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300644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oga Asanas - The Yoga Institute">
            <a:extLst>
              <a:ext uri="{FF2B5EF4-FFF2-40B4-BE49-F238E27FC236}">
                <a16:creationId xmlns:a16="http://schemas.microsoft.com/office/drawing/2014/main" id="{02049B45-CA4A-4040-BE7F-0E26B6CE88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6834" y="609601"/>
            <a:ext cx="8678333" cy="581023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7967A9FE-7B1A-4F66-AC1E-6679DEFA50A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7FAD1B0F-77C8-42B4-A47F-EDD52DB97CC4}"/>
              </a:ext>
            </a:extLst>
          </p:cNvPr>
          <p:cNvSpPr txBox="1">
            <a:spLocks/>
          </p:cNvSpPr>
          <p:nvPr/>
        </p:nvSpPr>
        <p:spPr>
          <a:xfrm>
            <a:off x="2280473" y="16060"/>
            <a:ext cx="76310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PARVATASANA</a:t>
            </a:r>
          </a:p>
        </p:txBody>
      </p:sp>
    </p:spTree>
    <p:extLst>
      <p:ext uri="{BB962C8B-B14F-4D97-AF65-F5344CB8AC3E}">
        <p14:creationId xmlns:p14="http://schemas.microsoft.com/office/powerpoint/2010/main" val="152183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280473" y="0"/>
            <a:ext cx="76310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CHAKRASANA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485928" y="1520785"/>
            <a:ext cx="340963" cy="3785652"/>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CHAKRASANA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1" y="6365558"/>
            <a:ext cx="1948245" cy="461665"/>
          </a:xfrm>
          <a:prstGeom prst="rect">
            <a:avLst/>
          </a:prstGeom>
          <a:noFill/>
        </p:spPr>
        <p:txBody>
          <a:bodyPr wrap="square">
            <a:spAutoFit/>
          </a:bodyPr>
          <a:lstStyle/>
          <a:p>
            <a:r>
              <a:rPr lang="en-IN" sz="2400" b="1" dirty="0">
                <a:solidFill>
                  <a:srgbClr val="222222"/>
                </a:solidFill>
                <a:latin typeface="Calibri" panose="020F0502020204030204" pitchFamily="34" charset="0"/>
                <a:cs typeface="Calibri" panose="020F0502020204030204" pitchFamily="34" charset="0"/>
              </a:rPr>
              <a:t> WHEEL POSE</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8CD04696-3551-40C8-92B5-2AABE24E209F}"/>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8075250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Yoga for the Thyroid: 10 Poses to Improve Thyroid Health">
            <a:extLst>
              <a:ext uri="{FF2B5EF4-FFF2-40B4-BE49-F238E27FC236}">
                <a16:creationId xmlns:a16="http://schemas.microsoft.com/office/drawing/2014/main" id="{4EB8B47E-8594-442D-A663-36232F2EC1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4203" y="615553"/>
            <a:ext cx="9763595" cy="58402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B7C4D4F6-CB43-423D-9743-F0C0974EEBE9}"/>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78FC2D4B-DF15-4F61-A92D-EA02C5F19B4F}"/>
              </a:ext>
            </a:extLst>
          </p:cNvPr>
          <p:cNvSpPr txBox="1">
            <a:spLocks/>
          </p:cNvSpPr>
          <p:nvPr/>
        </p:nvSpPr>
        <p:spPr>
          <a:xfrm>
            <a:off x="2280473" y="0"/>
            <a:ext cx="76310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CHAKRASANA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4766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BF7F71-E693-4B17-9D3C-15568499E9F2}"/>
              </a:ext>
            </a:extLst>
          </p:cNvPr>
          <p:cNvPicPr>
            <a:picLocks noChangeAspect="1"/>
          </p:cNvPicPr>
          <p:nvPr/>
        </p:nvPicPr>
        <p:blipFill>
          <a:blip r:embed="rId2">
            <a:lum bright="70000" contrast="-70000"/>
          </a:blip>
          <a:stretch>
            <a:fillRect/>
          </a:stretch>
        </p:blipFill>
        <p:spPr>
          <a:xfrm>
            <a:off x="1973705" y="0"/>
            <a:ext cx="8244591" cy="6858000"/>
          </a:xfrm>
          <a:prstGeom prst="ellipse">
            <a:avLst/>
          </a:prstGeom>
          <a:ln>
            <a:noFill/>
          </a:ln>
          <a:effectLst>
            <a:softEdge rad="112500"/>
          </a:effectLst>
        </p:spPr>
      </p:pic>
      <p:sp>
        <p:nvSpPr>
          <p:cNvPr id="3" name="TextBox 2">
            <a:extLst>
              <a:ext uri="{FF2B5EF4-FFF2-40B4-BE49-F238E27FC236}">
                <a16:creationId xmlns:a16="http://schemas.microsoft.com/office/drawing/2014/main" id="{5FAB9745-E9FB-458B-935A-0A32E3221030}"/>
              </a:ext>
            </a:extLst>
          </p:cNvPr>
          <p:cNvSpPr txBox="1"/>
          <p:nvPr/>
        </p:nvSpPr>
        <p:spPr>
          <a:xfrm>
            <a:off x="0" y="1"/>
            <a:ext cx="615553" cy="6857999"/>
          </a:xfrm>
          <a:prstGeom prst="rect">
            <a:avLst/>
          </a:prstGeom>
          <a:noFill/>
        </p:spPr>
        <p:txBody>
          <a:bodyPr vert="vert270" wrap="square" rtlCol="0">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DEFINITION OF ASANAS</a:t>
            </a:r>
            <a:endPar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710075ED-B5CD-405A-A690-C86538A641D4}"/>
              </a:ext>
            </a:extLst>
          </p:cNvPr>
          <p:cNvSpPr txBox="1"/>
          <p:nvPr/>
        </p:nvSpPr>
        <p:spPr>
          <a:xfrm>
            <a:off x="1447800" y="1803672"/>
            <a:ext cx="9904976" cy="1569660"/>
          </a:xfrm>
          <a:prstGeom prst="rect">
            <a:avLst/>
          </a:prstGeom>
          <a:noFill/>
        </p:spPr>
        <p:txBody>
          <a:bodyPr wrap="square">
            <a:spAutoFit/>
          </a:bodyPr>
          <a:lstStyle/>
          <a:p>
            <a:pPr fontAlgn="base"/>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ACCORDING TO SAGE PATANJALI -</a:t>
            </a:r>
          </a:p>
          <a:p>
            <a:pPr fontAlgn="base"/>
            <a:r>
              <a:rPr lang="en-IN" sz="2400" b="1" dirty="0">
                <a:latin typeface="Cambria" panose="02040503050406030204" pitchFamily="18" charset="0"/>
                <a:ea typeface="Cambria" panose="02040503050406030204" pitchFamily="18" charset="0"/>
                <a:cs typeface="Calibri" panose="020F0502020204030204" pitchFamily="34" charset="0"/>
              </a:rPr>
              <a:t>“STHIRAM SUKHAM ASANAM’’ </a:t>
            </a:r>
          </a:p>
          <a:p>
            <a:r>
              <a:rPr lang="en-IN" sz="2400" b="1" dirty="0">
                <a:latin typeface="Cambria" panose="02040503050406030204" pitchFamily="18" charset="0"/>
                <a:ea typeface="Cambria" panose="02040503050406030204" pitchFamily="18" charset="0"/>
                <a:cs typeface="Calibri" panose="020F0502020204030204" pitchFamily="34" charset="0"/>
              </a:rPr>
              <a:t>i.e., STHIRAM = steady; SUKHAM = comfortable; ASANAM = posture.</a:t>
            </a:r>
          </a:p>
          <a:p>
            <a:pPr fontAlgn="base"/>
            <a:r>
              <a:rPr lang="en-IN" sz="2400" b="1" dirty="0">
                <a:latin typeface="Cambria" panose="02040503050406030204" pitchFamily="18" charset="0"/>
                <a:ea typeface="Cambria" panose="02040503050406030204" pitchFamily="18" charset="0"/>
                <a:cs typeface="Calibri" panose="020F0502020204030204" pitchFamily="34" charset="0"/>
              </a:rPr>
              <a:t>“That posture which is steady and comfortable is asana.”</a:t>
            </a:r>
          </a:p>
        </p:txBody>
      </p:sp>
      <p:sp>
        <p:nvSpPr>
          <p:cNvPr id="7" name="TextBox 6">
            <a:extLst>
              <a:ext uri="{FF2B5EF4-FFF2-40B4-BE49-F238E27FC236}">
                <a16:creationId xmlns:a16="http://schemas.microsoft.com/office/drawing/2014/main" id="{15439D9B-FAAE-465A-A690-BE8D1C0AF5BB}"/>
              </a:ext>
            </a:extLst>
          </p:cNvPr>
          <p:cNvSpPr txBox="1"/>
          <p:nvPr/>
        </p:nvSpPr>
        <p:spPr>
          <a:xfrm>
            <a:off x="1447800" y="3962400"/>
            <a:ext cx="9904976" cy="1200329"/>
          </a:xfrm>
          <a:prstGeom prst="rect">
            <a:avLst/>
          </a:prstGeom>
          <a:noFill/>
        </p:spPr>
        <p:txBody>
          <a:bodyPr wrap="square">
            <a:spAutoFit/>
          </a:bodyPr>
          <a:lstStyle/>
          <a:p>
            <a:r>
              <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ACCORDING TO </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BRAHAMANOPANISHAD -</a:t>
            </a:r>
          </a:p>
          <a:p>
            <a:r>
              <a:rPr lang="en-US" sz="2400" b="1" dirty="0">
                <a:latin typeface="Cambria" panose="02040503050406030204" pitchFamily="18" charset="0"/>
                <a:ea typeface="Cambria" panose="02040503050406030204" pitchFamily="18" charset="0"/>
                <a:cs typeface="Calibri" panose="020F0502020204030204" pitchFamily="34" charset="0"/>
              </a:rPr>
              <a:t>“To sit in a comfortable position or posture for everlasting period is called asana”.</a:t>
            </a:r>
          </a:p>
        </p:txBody>
      </p:sp>
    </p:spTree>
    <p:extLst>
      <p:ext uri="{BB962C8B-B14F-4D97-AF65-F5344CB8AC3E}">
        <p14:creationId xmlns:p14="http://schemas.microsoft.com/office/powerpoint/2010/main" val="26392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348819" y="0"/>
            <a:ext cx="749436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GOMUKHASANA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465941" y="1563889"/>
            <a:ext cx="340963" cy="415498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GOMUKHASANA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49491" y="6365558"/>
            <a:ext cx="2377964" cy="461665"/>
          </a:xfrm>
          <a:prstGeom prst="rect">
            <a:avLst/>
          </a:prstGeom>
          <a:noFill/>
        </p:spPr>
        <p:txBody>
          <a:bodyPr wrap="square">
            <a:spAutoFit/>
          </a:bodyPr>
          <a:lstStyle/>
          <a:p>
            <a:r>
              <a:rPr lang="en-IN" sz="2400" b="1" dirty="0">
                <a:solidFill>
                  <a:srgbClr val="4D5156"/>
                </a:solidFill>
                <a:latin typeface="Calibri" panose="020F0502020204030204" pitchFamily="34" charset="0"/>
                <a:cs typeface="Calibri" panose="020F0502020204030204" pitchFamily="34" charset="0"/>
              </a:rPr>
              <a:t>COW FACE POSE</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29BC9BE6-457E-46DE-998D-D70142EB446F}"/>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6169384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Yoga.com — Fix Your Posture in 10 Minutes With These 6 Yoga...">
            <a:extLst>
              <a:ext uri="{FF2B5EF4-FFF2-40B4-BE49-F238E27FC236}">
                <a16:creationId xmlns:a16="http://schemas.microsoft.com/office/drawing/2014/main" id="{7173F429-7C53-4C1E-9E19-9451AD0720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2031" y="615553"/>
            <a:ext cx="10127936" cy="5156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877FECC9-EFC1-4A17-BB12-00CCE273842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4">
            <a:extLst>
              <a:ext uri="{FF2B5EF4-FFF2-40B4-BE49-F238E27FC236}">
                <a16:creationId xmlns:a16="http://schemas.microsoft.com/office/drawing/2014/main" id="{99FA25BB-EFC6-41FF-A68E-465D40A61AE5}"/>
              </a:ext>
            </a:extLst>
          </p:cNvPr>
          <p:cNvSpPr txBox="1">
            <a:spLocks/>
          </p:cNvSpPr>
          <p:nvPr/>
        </p:nvSpPr>
        <p:spPr>
          <a:xfrm>
            <a:off x="2348819" y="0"/>
            <a:ext cx="749436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GOMUKHASANA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3844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20C2C3-35DE-4BDC-B5DF-38D72A3CCE7F}"/>
              </a:ext>
            </a:extLst>
          </p:cNvPr>
          <p:cNvSpPr txBox="1">
            <a:spLocks/>
          </p:cNvSpPr>
          <p:nvPr/>
        </p:nvSpPr>
        <p:spPr>
          <a:xfrm>
            <a:off x="2696223" y="0"/>
            <a:ext cx="67995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SUKHASANA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B2395776-B882-4BEE-99AA-F0DA7ADCEE5F}"/>
              </a:ext>
            </a:extLst>
          </p:cNvPr>
          <p:cNvGraphicFramePr/>
          <p:nvPr/>
        </p:nvGraphicFramePr>
        <p:xfrm>
          <a:off x="10400" y="576943"/>
          <a:ext cx="12171200" cy="615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764D47F-D349-47E4-8E23-E1BB69D49F7D}"/>
              </a:ext>
            </a:extLst>
          </p:cNvPr>
          <p:cNvSpPr txBox="1"/>
          <p:nvPr/>
        </p:nvSpPr>
        <p:spPr>
          <a:xfrm>
            <a:off x="1455948" y="1705451"/>
            <a:ext cx="340963" cy="341632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SUKHASANA</a:t>
            </a:r>
            <a:endParaRPr lang="en-IN" sz="24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889D807-F796-4FC0-B53F-CA7E0C79600B}"/>
              </a:ext>
            </a:extLst>
          </p:cNvPr>
          <p:cNvSpPr txBox="1"/>
          <p:nvPr/>
        </p:nvSpPr>
        <p:spPr>
          <a:xfrm>
            <a:off x="0" y="6341725"/>
            <a:ext cx="3527211" cy="461665"/>
          </a:xfrm>
          <a:prstGeom prst="rect">
            <a:avLst/>
          </a:prstGeom>
          <a:noFill/>
        </p:spPr>
        <p:txBody>
          <a:bodyPr wrap="square">
            <a:spAutoFit/>
          </a:bodyPr>
          <a:lstStyle/>
          <a:p>
            <a:r>
              <a:rPr lang="en-IN" sz="2400" b="1" dirty="0">
                <a:solidFill>
                  <a:srgbClr val="222222"/>
                </a:solidFill>
                <a:latin typeface="Calibri" panose="020F0502020204030204" pitchFamily="34" charset="0"/>
                <a:cs typeface="Calibri" panose="020F0502020204030204" pitchFamily="34" charset="0"/>
              </a:rPr>
              <a:t>EASY POSE, DECENT POSE</a:t>
            </a:r>
            <a:endParaRPr lang="en-IN" sz="2400" b="1" dirty="0">
              <a:latin typeface="Calibri" panose="020F0502020204030204" pitchFamily="34" charset="0"/>
              <a:cs typeface="Calibri" panose="020F0502020204030204" pitchFamily="34" charset="0"/>
            </a:endParaRPr>
          </a:p>
        </p:txBody>
      </p:sp>
      <p:pic>
        <p:nvPicPr>
          <p:cNvPr id="6" name="Google Shape;63;p14">
            <a:extLst>
              <a:ext uri="{FF2B5EF4-FFF2-40B4-BE49-F238E27FC236}">
                <a16:creationId xmlns:a16="http://schemas.microsoft.com/office/drawing/2014/main" id="{4D879093-8F17-4871-94BE-788C0695BB12}"/>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610497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 Stretches to Help You Warm Up for Yoga | Yoga poses, Yoga poses for  beginners, Essential yoga poses">
            <a:extLst>
              <a:ext uri="{FF2B5EF4-FFF2-40B4-BE49-F238E27FC236}">
                <a16:creationId xmlns:a16="http://schemas.microsoft.com/office/drawing/2014/main" id="{3E0B29D6-8383-49C8-A2C8-9114F860781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15554"/>
            <a:ext cx="9753600" cy="60646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CA0968AD-3153-4F61-A434-7EB55FD33DBB}"/>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5" name="Title 4">
            <a:extLst>
              <a:ext uri="{FF2B5EF4-FFF2-40B4-BE49-F238E27FC236}">
                <a16:creationId xmlns:a16="http://schemas.microsoft.com/office/drawing/2014/main" id="{7CB5694F-19B6-4F56-825E-CDD68AAC2EFF}"/>
              </a:ext>
            </a:extLst>
          </p:cNvPr>
          <p:cNvSpPr txBox="1">
            <a:spLocks/>
          </p:cNvSpPr>
          <p:nvPr/>
        </p:nvSpPr>
        <p:spPr>
          <a:xfrm>
            <a:off x="2696223" y="0"/>
            <a:ext cx="6799554"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SUKHASANA</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43945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03</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YOGA AND LIFESTYLE</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688368"/>
            <a:ext cx="12192000" cy="1446550"/>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3100"/>
              <a:buFont typeface="Arial"/>
              <a:buNone/>
            </a:pPr>
            <a:r>
              <a:rPr lang="en-US" sz="8800" b="1"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panose="020F0502020204030204" pitchFamily="34" charset="0"/>
              </a:rPr>
              <a:t>HYPERTENSION</a:t>
            </a:r>
            <a:endParaRPr lang="en-IN" sz="11500" b="1" i="0" u="none" strike="noStrike" dirty="0">
              <a:ln w="0"/>
              <a:solidFill>
                <a:srgbClr val="FF0000"/>
              </a:solidFill>
              <a:effectLst>
                <a:reflection blurRad="6350" stA="53000" endA="300" endPos="35500" dir="5400000" sy="-90000" algn="bl" rotWithShape="0"/>
              </a:effectLst>
              <a:latin typeface="Cambria" panose="02040503050406030204" pitchFamily="18" charset="0"/>
              <a:ea typeface="Cambria" panose="02040503050406030204" pitchFamily="18" charset="0"/>
              <a:cs typeface="Calibri"/>
              <a:sym typeface="Calibri"/>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25185917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CE5633-54B0-4C37-A643-DF4A200D46A2}"/>
              </a:ext>
            </a:extLst>
          </p:cNvPr>
          <p:cNvPicPr>
            <a:picLocks noChangeAspect="1"/>
          </p:cNvPicPr>
          <p:nvPr/>
        </p:nvPicPr>
        <p:blipFill>
          <a:blip r:embed="rId2"/>
          <a:stretch>
            <a:fillRect/>
          </a:stretch>
        </p:blipFill>
        <p:spPr>
          <a:xfrm>
            <a:off x="381000" y="1447800"/>
            <a:ext cx="4724400" cy="3962400"/>
          </a:xfrm>
          <a:prstGeom prst="rect">
            <a:avLst/>
          </a:prstGeom>
        </p:spPr>
      </p:pic>
      <p:sp>
        <p:nvSpPr>
          <p:cNvPr id="5" name="Rectangle 4">
            <a:extLst>
              <a:ext uri="{FF2B5EF4-FFF2-40B4-BE49-F238E27FC236}">
                <a16:creationId xmlns:a16="http://schemas.microsoft.com/office/drawing/2014/main" id="{FDB005A7-8D89-4571-BA2B-B7D529018F84}"/>
              </a:ext>
            </a:extLst>
          </p:cNvPr>
          <p:cNvSpPr/>
          <p:nvPr/>
        </p:nvSpPr>
        <p:spPr>
          <a:xfrm>
            <a:off x="1932017" y="0"/>
            <a:ext cx="8327966" cy="553998"/>
          </a:xfrm>
          <a:prstGeom prst="rect">
            <a:avLst/>
          </a:prstGeom>
          <a:noFill/>
        </p:spPr>
        <p:txBody>
          <a:bodyPr wrap="square" lIns="121920" tIns="60960" rIns="121920" bIns="60960">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WHAT IS HYPERTENSION?</a:t>
            </a:r>
            <a:endPar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16B1A991-F2D8-4B49-976A-5FD79EEB308C}"/>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10" name="TextBox 9">
            <a:extLst>
              <a:ext uri="{FF2B5EF4-FFF2-40B4-BE49-F238E27FC236}">
                <a16:creationId xmlns:a16="http://schemas.microsoft.com/office/drawing/2014/main" id="{65036B3A-1F49-4D37-8316-0415233D45BA}"/>
              </a:ext>
            </a:extLst>
          </p:cNvPr>
          <p:cNvSpPr txBox="1"/>
          <p:nvPr/>
        </p:nvSpPr>
        <p:spPr>
          <a:xfrm>
            <a:off x="6071171" y="2090172"/>
            <a:ext cx="6096000" cy="2677656"/>
          </a:xfrm>
          <a:prstGeom prst="rect">
            <a:avLst/>
          </a:prstGeom>
          <a:noFill/>
        </p:spPr>
        <p:txBody>
          <a:bodyPr wrap="square">
            <a:spAutoFit/>
          </a:bodyPr>
          <a:lstStyle/>
          <a:p>
            <a:pPr marL="285750" indent="-28575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Hypertension is another name for high blood pressure.</a:t>
            </a:r>
          </a:p>
          <a:p>
            <a:pPr marL="285750" indent="-28575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A condition in which the force of the blood against the artery walls is too high.</a:t>
            </a:r>
          </a:p>
          <a:p>
            <a:pPr marL="285750" indent="-285750">
              <a:buFont typeface="Wingdings" panose="05000000000000000000" pitchFamily="2" charset="2"/>
              <a:buChar char="ü"/>
            </a:pPr>
            <a:r>
              <a:rPr lang="en-US" sz="2400" i="0" dirty="0">
                <a:effectLst/>
                <a:latin typeface="Cambria" panose="02040503050406030204" pitchFamily="18" charset="0"/>
                <a:ea typeface="Cambria" panose="02040503050406030204" pitchFamily="18" charset="0"/>
              </a:rPr>
              <a:t>Usually hypertension is defined as blood pressure above 140/90, and is considered severe if the pressure is above 180/120.</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328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B005A7-8D89-4571-BA2B-B7D529018F84}"/>
              </a:ext>
            </a:extLst>
          </p:cNvPr>
          <p:cNvSpPr/>
          <p:nvPr/>
        </p:nvSpPr>
        <p:spPr>
          <a:xfrm>
            <a:off x="1932017" y="0"/>
            <a:ext cx="8327966" cy="553998"/>
          </a:xfrm>
          <a:prstGeom prst="rect">
            <a:avLst/>
          </a:prstGeom>
          <a:noFill/>
        </p:spPr>
        <p:txBody>
          <a:bodyPr wrap="square" lIns="121920" tIns="60960" rIns="121920" bIns="60960">
            <a:spAutoFit/>
          </a:bodyPr>
          <a:lstStyle/>
          <a:p>
            <a:pPr algn="ct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SYSTOLIC &amp; DIASTOLIC BLOOD PRESSURE</a:t>
            </a:r>
            <a:endPar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16B1A991-F2D8-4B49-976A-5FD79EEB308C}"/>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graphicFrame>
        <p:nvGraphicFramePr>
          <p:cNvPr id="2" name="Diagram 1">
            <a:extLst>
              <a:ext uri="{FF2B5EF4-FFF2-40B4-BE49-F238E27FC236}">
                <a16:creationId xmlns:a16="http://schemas.microsoft.com/office/drawing/2014/main" id="{0F336F20-A3F9-4C02-98D5-9E7108ED7A3F}"/>
              </a:ext>
            </a:extLst>
          </p:cNvPr>
          <p:cNvGraphicFramePr/>
          <p:nvPr>
            <p:extLst>
              <p:ext uri="{D42A27DB-BD31-4B8C-83A1-F6EECF244321}">
                <p14:modId xmlns:p14="http://schemas.microsoft.com/office/powerpoint/2010/main" val="560933120"/>
              </p:ext>
            </p:extLst>
          </p:nvPr>
        </p:nvGraphicFramePr>
        <p:xfrm>
          <a:off x="1231900" y="553998"/>
          <a:ext cx="97282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037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4BB70-824E-4576-A379-3A1ED8283432}"/>
              </a:ext>
            </a:extLst>
          </p:cNvPr>
          <p:cNvSpPr txBox="1"/>
          <p:nvPr/>
        </p:nvSpPr>
        <p:spPr>
          <a:xfrm>
            <a:off x="1219200" y="0"/>
            <a:ext cx="9753600"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THE VARIOUS STAGE OF HYPERTENSION</a:t>
            </a:r>
            <a:endParaRPr lang="en-IN" sz="2800" b="1" dirty="0">
              <a:solidFill>
                <a:srgbClr val="FF0000"/>
              </a:solidFill>
              <a:latin typeface="Cambria" panose="02040503050406030204" pitchFamily="18" charset="0"/>
              <a:ea typeface="Cambria" panose="02040503050406030204" pitchFamily="18" charset="0"/>
            </a:endParaRPr>
          </a:p>
        </p:txBody>
      </p:sp>
      <p:graphicFrame>
        <p:nvGraphicFramePr>
          <p:cNvPr id="4" name="Diagram 3">
            <a:extLst>
              <a:ext uri="{FF2B5EF4-FFF2-40B4-BE49-F238E27FC236}">
                <a16:creationId xmlns:a16="http://schemas.microsoft.com/office/drawing/2014/main" id="{F7F69C5F-6B9A-4043-962D-5F8967B17AC3}"/>
              </a:ext>
            </a:extLst>
          </p:cNvPr>
          <p:cNvGraphicFramePr/>
          <p:nvPr>
            <p:extLst>
              <p:ext uri="{D42A27DB-BD31-4B8C-83A1-F6EECF244321}">
                <p14:modId xmlns:p14="http://schemas.microsoft.com/office/powerpoint/2010/main" val="1116803565"/>
              </p:ext>
            </p:extLst>
          </p:nvPr>
        </p:nvGraphicFramePr>
        <p:xfrm>
          <a:off x="228600" y="77912"/>
          <a:ext cx="11734800" cy="6702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oogle Shape;63;p14">
            <a:extLst>
              <a:ext uri="{FF2B5EF4-FFF2-40B4-BE49-F238E27FC236}">
                <a16:creationId xmlns:a16="http://schemas.microsoft.com/office/drawing/2014/main" id="{96ABAAC9-E954-4B4E-95AF-07BFDC77E7FF}"/>
              </a:ext>
            </a:extLst>
          </p:cNvPr>
          <p:cNvPicPr preferRelativeResize="0"/>
          <p:nvPr/>
        </p:nvPicPr>
        <p:blipFill rotWithShape="1">
          <a:blip r:embed="rId7">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42931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77387E-AA56-43B4-9DF6-4564AD42DFCB}"/>
              </a:ext>
            </a:extLst>
          </p:cNvPr>
          <p:cNvSpPr/>
          <p:nvPr/>
        </p:nvSpPr>
        <p:spPr>
          <a:xfrm>
            <a:off x="3003496" y="0"/>
            <a:ext cx="6185008" cy="553998"/>
          </a:xfrm>
          <a:prstGeom prst="rect">
            <a:avLst/>
          </a:prstGeom>
          <a:noFill/>
        </p:spPr>
        <p:txBody>
          <a:bodyPr wrap="square" lIns="121920" tIns="60960" rIns="121920" bIns="60960">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CAUSES </a:t>
            </a: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0F HYPERTENSION</a:t>
            </a:r>
            <a:endPar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17FB249B-2CF3-4694-B3BE-BA719DCCDD0D}"/>
              </a:ext>
            </a:extLst>
          </p:cNvPr>
          <p:cNvSpPr txBox="1"/>
          <p:nvPr/>
        </p:nvSpPr>
        <p:spPr>
          <a:xfrm>
            <a:off x="6096000" y="1905506"/>
            <a:ext cx="5824331" cy="3046988"/>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Genetics disorders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Smoking</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Being overweight or obese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Lack of physical activity</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Too much salt in the diet</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Too much alcohol consumption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Stress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Older age</a:t>
            </a:r>
          </a:p>
        </p:txBody>
      </p:sp>
      <p:pic>
        <p:nvPicPr>
          <p:cNvPr id="7" name="Google Shape;63;p14">
            <a:extLst>
              <a:ext uri="{FF2B5EF4-FFF2-40B4-BE49-F238E27FC236}">
                <a16:creationId xmlns:a16="http://schemas.microsoft.com/office/drawing/2014/main" id="{5C4FD5F2-3AFB-4D1F-8BB5-2C9A9BB5899E}"/>
              </a:ext>
            </a:extLst>
          </p:cNvPr>
          <p:cNvPicPr preferRelativeResize="0"/>
          <p:nvPr/>
        </p:nvPicPr>
        <p:blipFill rotWithShape="1">
          <a:blip r:embed="rId2">
            <a:alphaModFix/>
          </a:blip>
          <a:srcRect/>
          <a:stretch/>
        </p:blipFill>
        <p:spPr>
          <a:xfrm>
            <a:off x="10382506" y="102456"/>
            <a:ext cx="1643369" cy="815833"/>
          </a:xfrm>
          <a:prstGeom prst="rect">
            <a:avLst/>
          </a:prstGeom>
          <a:noFill/>
          <a:ln>
            <a:noFill/>
          </a:ln>
        </p:spPr>
      </p:pic>
      <p:pic>
        <p:nvPicPr>
          <p:cNvPr id="2" name="Picture 1">
            <a:extLst>
              <a:ext uri="{FF2B5EF4-FFF2-40B4-BE49-F238E27FC236}">
                <a16:creationId xmlns:a16="http://schemas.microsoft.com/office/drawing/2014/main" id="{4004933B-F9D5-48FD-9C4C-B8465900FF2F}"/>
              </a:ext>
            </a:extLst>
          </p:cNvPr>
          <p:cNvPicPr>
            <a:picLocks noChangeAspect="1"/>
          </p:cNvPicPr>
          <p:nvPr/>
        </p:nvPicPr>
        <p:blipFill>
          <a:blip r:embed="rId3"/>
          <a:stretch>
            <a:fillRect/>
          </a:stretch>
        </p:blipFill>
        <p:spPr>
          <a:xfrm>
            <a:off x="0" y="419100"/>
            <a:ext cx="6096000" cy="6019800"/>
          </a:xfrm>
          <a:prstGeom prst="ellipse">
            <a:avLst/>
          </a:prstGeom>
          <a:ln>
            <a:noFill/>
          </a:ln>
          <a:effectLst>
            <a:softEdge rad="112500"/>
          </a:effectLst>
        </p:spPr>
      </p:pic>
    </p:spTree>
    <p:extLst>
      <p:ext uri="{BB962C8B-B14F-4D97-AF65-F5344CB8AC3E}">
        <p14:creationId xmlns:p14="http://schemas.microsoft.com/office/powerpoint/2010/main" val="55669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C65311-9C7E-41BD-8D34-17FAA3012514}"/>
              </a:ext>
            </a:extLst>
          </p:cNvPr>
          <p:cNvSpPr/>
          <p:nvPr/>
        </p:nvSpPr>
        <p:spPr>
          <a:xfrm>
            <a:off x="2355796" y="0"/>
            <a:ext cx="7480408" cy="553998"/>
          </a:xfrm>
          <a:prstGeom prst="rect">
            <a:avLst/>
          </a:prstGeom>
          <a:noFill/>
        </p:spPr>
        <p:txBody>
          <a:bodyPr wrap="square" lIns="121920" tIns="60960" rIns="121920" bIns="60960">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SYMPTOMS </a:t>
            </a:r>
            <a:r>
              <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0F HYPERTENSION</a:t>
            </a:r>
            <a:endPar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1D7C0934-D666-4E30-8685-540893BE7CC2}"/>
              </a:ext>
            </a:extLst>
          </p:cNvPr>
          <p:cNvSpPr txBox="1"/>
          <p:nvPr/>
        </p:nvSpPr>
        <p:spPr>
          <a:xfrm>
            <a:off x="5029200" y="1385861"/>
            <a:ext cx="7162800" cy="4154984"/>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Morning headaches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Nosebleeds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Irregular heart rhythms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Vision changes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Buzzing in the ears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Fatigue, nausea, vomiting, confusion, anxiety, chest pain, heart attacks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Heart failure and an irregular heartbeat, which can lead to a sudden death  </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As well as kidney damage, Which can lead to kidney failure</a:t>
            </a:r>
          </a:p>
        </p:txBody>
      </p:sp>
      <p:pic>
        <p:nvPicPr>
          <p:cNvPr id="6" name="Picture 5">
            <a:extLst>
              <a:ext uri="{FF2B5EF4-FFF2-40B4-BE49-F238E27FC236}">
                <a16:creationId xmlns:a16="http://schemas.microsoft.com/office/drawing/2014/main" id="{6642190F-DB22-4147-A050-C354A5454F68}"/>
              </a:ext>
            </a:extLst>
          </p:cNvPr>
          <p:cNvPicPr>
            <a:picLocks noChangeAspect="1"/>
          </p:cNvPicPr>
          <p:nvPr/>
        </p:nvPicPr>
        <p:blipFill rotWithShape="1">
          <a:blip r:embed="rId2"/>
          <a:srcRect b="7679"/>
          <a:stretch/>
        </p:blipFill>
        <p:spPr>
          <a:xfrm>
            <a:off x="0" y="1044003"/>
            <a:ext cx="4866776" cy="4838700"/>
          </a:xfrm>
          <a:prstGeom prst="rect">
            <a:avLst/>
          </a:prstGeom>
        </p:spPr>
      </p:pic>
      <p:pic>
        <p:nvPicPr>
          <p:cNvPr id="7" name="Google Shape;63;p14">
            <a:extLst>
              <a:ext uri="{FF2B5EF4-FFF2-40B4-BE49-F238E27FC236}">
                <a16:creationId xmlns:a16="http://schemas.microsoft.com/office/drawing/2014/main" id="{4FE82DDA-A597-4D4F-8003-740F2F509ADD}"/>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4114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3405</TotalTime>
  <Words>5173</Words>
  <Application>Microsoft Office PowerPoint</Application>
  <PresentationFormat>Widescreen</PresentationFormat>
  <Paragraphs>881</Paragraphs>
  <Slides>106</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Algerian</vt:lpstr>
      <vt:lpstr>Arial</vt:lpstr>
      <vt:lpstr>Calibri</vt:lpstr>
      <vt:lpstr>Calibri Light</vt:lpstr>
      <vt:lpstr>Cambria</vt:lpstr>
      <vt:lpstr>Cambria Math</vt:lpstr>
      <vt:lpstr>Jokerman</vt:lpstr>
      <vt:lpstr>Miriam Fixed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ASANAS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OBESITY CAN BE PREVENTED AS WELL AS CURED BY</vt:lpstr>
      <vt:lpstr>VAJRASANA</vt:lpstr>
      <vt:lpstr>PowerPoint Presentation</vt:lpstr>
      <vt:lpstr>PADAHASTASANA</vt:lpstr>
      <vt:lpstr>PowerPoint Presentation</vt:lpstr>
      <vt:lpstr>TRIKONASANA</vt:lpstr>
      <vt:lpstr>PowerPoint Presentation</vt:lpstr>
      <vt:lpstr>ARDHA MATSYENDRASANA</vt:lpstr>
      <vt:lpstr>PowerPoint Presentation</vt:lpstr>
      <vt:lpstr>URDHVA HASTASANA</vt:lpstr>
      <vt:lpstr>PowerPoint Presentation</vt:lpstr>
      <vt:lpstr>PowerPoint Presentation</vt:lpstr>
      <vt:lpstr>PowerPoint Presentation</vt:lpstr>
      <vt:lpstr>PowerPoint Presentation</vt:lpstr>
      <vt:lpstr>PowerPoint Presentation</vt:lpstr>
      <vt:lpstr>PowerPoint Presentation</vt:lpstr>
      <vt:lpstr>DIABETES CAN BE PREVENTED AS WELL AS CURED BY</vt:lpstr>
      <vt:lpstr>OBESITY CAN BE PREVENTED AS WELL AS CURED - ARDHA MATSYENDRASANA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ASTHMA CAN BE PREVENTED AS WELL AS CURED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HYPERTENSION CAN BE PREVENTED AS WELL AS CURED BY</vt:lpstr>
      <vt:lpstr>PowerPoint Presentation</vt:lpstr>
      <vt:lpstr>PowerPoint Presentation</vt:lpstr>
      <vt:lpstr>PowerPoint Presentation</vt:lpstr>
      <vt:lpstr>PowerPoint Presentation</vt:lpstr>
      <vt:lpstr>PowerPoint Presentation</vt:lpstr>
      <vt:lpstr>BACK PAIN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AND WOMEN IN SPORTS</dc:title>
  <dc:creator>Dell</dc:creator>
  <cp:lastModifiedBy>dinesh mohanty</cp:lastModifiedBy>
  <cp:revision>750</cp:revision>
  <dcterms:created xsi:type="dcterms:W3CDTF">2020-05-07T03:12:15Z</dcterms:created>
  <dcterms:modified xsi:type="dcterms:W3CDTF">2022-05-06T00:59:16Z</dcterms:modified>
</cp:coreProperties>
</file>