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78"/>
  </p:notesMasterIdLst>
  <p:sldIdLst>
    <p:sldId id="308" r:id="rId2"/>
    <p:sldId id="354" r:id="rId3"/>
    <p:sldId id="382" r:id="rId4"/>
    <p:sldId id="383" r:id="rId5"/>
    <p:sldId id="417" r:id="rId6"/>
    <p:sldId id="418" r:id="rId7"/>
    <p:sldId id="419" r:id="rId8"/>
    <p:sldId id="433" r:id="rId9"/>
    <p:sldId id="386" r:id="rId10"/>
    <p:sldId id="434" r:id="rId11"/>
    <p:sldId id="435" r:id="rId12"/>
    <p:sldId id="437" r:id="rId13"/>
    <p:sldId id="468" r:id="rId14"/>
    <p:sldId id="469" r:id="rId15"/>
    <p:sldId id="470" r:id="rId16"/>
    <p:sldId id="471" r:id="rId17"/>
    <p:sldId id="438" r:id="rId18"/>
    <p:sldId id="439" r:id="rId19"/>
    <p:sldId id="440" r:id="rId20"/>
    <p:sldId id="441" r:id="rId21"/>
    <p:sldId id="457" r:id="rId22"/>
    <p:sldId id="442" r:id="rId23"/>
    <p:sldId id="443" r:id="rId24"/>
    <p:sldId id="444" r:id="rId25"/>
    <p:sldId id="445" r:id="rId26"/>
    <p:sldId id="446" r:id="rId27"/>
    <p:sldId id="447" r:id="rId28"/>
    <p:sldId id="448" r:id="rId29"/>
    <p:sldId id="449" r:id="rId30"/>
    <p:sldId id="403" r:id="rId31"/>
    <p:sldId id="310" r:id="rId32"/>
    <p:sldId id="312" r:id="rId33"/>
    <p:sldId id="404" r:id="rId34"/>
    <p:sldId id="313" r:id="rId35"/>
    <p:sldId id="405" r:id="rId36"/>
    <p:sldId id="314" r:id="rId37"/>
    <p:sldId id="406" r:id="rId38"/>
    <p:sldId id="450" r:id="rId39"/>
    <p:sldId id="451" r:id="rId40"/>
    <p:sldId id="452" r:id="rId41"/>
    <p:sldId id="453" r:id="rId42"/>
    <p:sldId id="454" r:id="rId43"/>
    <p:sldId id="455" r:id="rId44"/>
    <p:sldId id="456" r:id="rId45"/>
    <p:sldId id="458" r:id="rId46"/>
    <p:sldId id="459" r:id="rId47"/>
    <p:sldId id="460" r:id="rId48"/>
    <p:sldId id="461" r:id="rId49"/>
    <p:sldId id="462" r:id="rId50"/>
    <p:sldId id="463" r:id="rId51"/>
    <p:sldId id="464" r:id="rId52"/>
    <p:sldId id="472" r:id="rId53"/>
    <p:sldId id="465" r:id="rId54"/>
    <p:sldId id="466" r:id="rId55"/>
    <p:sldId id="473" r:id="rId56"/>
    <p:sldId id="474" r:id="rId57"/>
    <p:sldId id="467" r:id="rId58"/>
    <p:sldId id="294" r:id="rId59"/>
    <p:sldId id="476" r:id="rId60"/>
    <p:sldId id="295" r:id="rId61"/>
    <p:sldId id="296" r:id="rId62"/>
    <p:sldId id="297" r:id="rId63"/>
    <p:sldId id="298" r:id="rId64"/>
    <p:sldId id="299" r:id="rId65"/>
    <p:sldId id="300" r:id="rId66"/>
    <p:sldId id="301" r:id="rId67"/>
    <p:sldId id="302" r:id="rId68"/>
    <p:sldId id="475" r:id="rId69"/>
    <p:sldId id="282" r:id="rId70"/>
    <p:sldId id="477" r:id="rId71"/>
    <p:sldId id="283" r:id="rId72"/>
    <p:sldId id="304" r:id="rId73"/>
    <p:sldId id="305" r:id="rId74"/>
    <p:sldId id="306" r:id="rId75"/>
    <p:sldId id="353" r:id="rId76"/>
    <p:sldId id="307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image" Target="../media/image2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393DE8-DE9D-4A84-B3A7-0E96616D40F8}" type="doc">
      <dgm:prSet loTypeId="urn:microsoft.com/office/officeart/2005/8/layout/equation2" loCatId="relationship" qsTypeId="urn:microsoft.com/office/officeart/2005/8/quickstyle/3d4" qsCatId="3D" csTypeId="urn:microsoft.com/office/officeart/2005/8/colors/accent6_1" csCatId="accent6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4BC5A98B-99CE-49CF-989A-6A385FD907B8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‘PSYCHE’</a:t>
          </a:r>
          <a:endParaRPr lang="en-IN" dirty="0"/>
        </a:p>
      </dgm:t>
    </dgm:pt>
    <dgm:pt modelId="{9111B0A2-1666-47AC-B660-51EF3C698273}" type="parTrans" cxnId="{DF269FBA-C1CC-469E-ACB7-1BB29161C2C0}">
      <dgm:prSet/>
      <dgm:spPr/>
      <dgm:t>
        <a:bodyPr/>
        <a:lstStyle/>
        <a:p>
          <a:endParaRPr lang="en-IN"/>
        </a:p>
      </dgm:t>
    </dgm:pt>
    <dgm:pt modelId="{5D60A384-876B-4071-BF82-23941769EC64}" type="sibTrans" cxnId="{DF269FBA-C1CC-469E-ACB7-1BB29161C2C0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70000" prstMaterial="matte">
          <a:bevelT w="127000" h="63500"/>
        </a:sp3d>
      </dgm:spPr>
      <dgm:t>
        <a:bodyPr/>
        <a:lstStyle/>
        <a:p>
          <a:endParaRPr lang="en-IN"/>
        </a:p>
      </dgm:t>
    </dgm:pt>
    <dgm:pt modelId="{DFF29AD6-4595-4466-92C2-81E31AB35FD5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‘LOGAS’</a:t>
          </a:r>
          <a:endParaRPr lang="en-IN" dirty="0"/>
        </a:p>
      </dgm:t>
    </dgm:pt>
    <dgm:pt modelId="{F69D2100-2F43-444E-9986-70149C700FB3}" type="parTrans" cxnId="{4A756C9B-5862-41FB-B998-47721B7BD5A0}">
      <dgm:prSet/>
      <dgm:spPr/>
      <dgm:t>
        <a:bodyPr/>
        <a:lstStyle/>
        <a:p>
          <a:endParaRPr lang="en-IN"/>
        </a:p>
      </dgm:t>
    </dgm:pt>
    <dgm:pt modelId="{409A6F55-9764-48E9-B104-B3E7B9DAE3F1}" type="sibTrans" cxnId="{4A756C9B-5862-41FB-B998-47721B7BD5A0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933792A6-A344-437B-AB77-E782F867396E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PSYCHOLOGY</a:t>
          </a:r>
          <a:endParaRPr lang="en-IN" dirty="0"/>
        </a:p>
      </dgm:t>
    </dgm:pt>
    <dgm:pt modelId="{821EE8D9-FD90-476A-BB1A-2B936A5AC243}" type="parTrans" cxnId="{501B3DAB-D929-4EEE-8DD0-B38855361DAA}">
      <dgm:prSet/>
      <dgm:spPr/>
      <dgm:t>
        <a:bodyPr/>
        <a:lstStyle/>
        <a:p>
          <a:endParaRPr lang="en-IN"/>
        </a:p>
      </dgm:t>
    </dgm:pt>
    <dgm:pt modelId="{5A9BD1B4-E52D-4ADB-A14D-671EF1B15518}" type="sibTrans" cxnId="{501B3DAB-D929-4EEE-8DD0-B38855361DAA}">
      <dgm:prSet/>
      <dgm:spPr/>
      <dgm:t>
        <a:bodyPr/>
        <a:lstStyle/>
        <a:p>
          <a:endParaRPr lang="en-IN"/>
        </a:p>
      </dgm:t>
    </dgm:pt>
    <dgm:pt modelId="{09825236-F114-42E9-944E-D0DA7823207E}" type="pres">
      <dgm:prSet presAssocID="{B5393DE8-DE9D-4A84-B3A7-0E96616D40F8}" presName="Name0" presStyleCnt="0">
        <dgm:presLayoutVars>
          <dgm:dir/>
          <dgm:resizeHandles val="exact"/>
        </dgm:presLayoutVars>
      </dgm:prSet>
      <dgm:spPr/>
    </dgm:pt>
    <dgm:pt modelId="{4792A4F9-3328-42AE-A458-D92137DEC616}" type="pres">
      <dgm:prSet presAssocID="{B5393DE8-DE9D-4A84-B3A7-0E96616D40F8}" presName="vNodes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45EB457-FF13-4CC2-BF14-1983DEFA82C7}" type="pres">
      <dgm:prSet presAssocID="{4BC5A98B-99CE-49CF-989A-6A385FD907B8}" presName="node" presStyleLbl="node1" presStyleIdx="0" presStyleCnt="3">
        <dgm:presLayoutVars>
          <dgm:bulletEnabled val="1"/>
        </dgm:presLayoutVars>
      </dgm:prSet>
      <dgm:spPr/>
    </dgm:pt>
    <dgm:pt modelId="{2308850A-5FF7-4F46-AA9F-58043845B19F}" type="pres">
      <dgm:prSet presAssocID="{5D60A384-876B-4071-BF82-23941769EC64}" presName="spacerT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D3D0BAC-727B-455B-AFD8-28BA1528F319}" type="pres">
      <dgm:prSet presAssocID="{5D60A384-876B-4071-BF82-23941769EC64}" presName="sibTrans" presStyleLbl="sibTrans2D1" presStyleIdx="0" presStyleCnt="2"/>
      <dgm:spPr/>
    </dgm:pt>
    <dgm:pt modelId="{CEA66A50-0BF7-496F-A8E3-80832058B85D}" type="pres">
      <dgm:prSet presAssocID="{5D60A384-876B-4071-BF82-23941769EC64}" presName="spacerB" presStyleCnt="0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E703838E-84CD-4180-9167-D524DFF2CBE7}" type="pres">
      <dgm:prSet presAssocID="{DFF29AD6-4595-4466-92C2-81E31AB35FD5}" presName="node" presStyleLbl="node1" presStyleIdx="1" presStyleCnt="3">
        <dgm:presLayoutVars>
          <dgm:bulletEnabled val="1"/>
        </dgm:presLayoutVars>
      </dgm:prSet>
      <dgm:spPr/>
    </dgm:pt>
    <dgm:pt modelId="{A1283024-BD6D-4D3D-9227-A03C4153911A}" type="pres">
      <dgm:prSet presAssocID="{B5393DE8-DE9D-4A84-B3A7-0E96616D40F8}" presName="sibTransLast" presStyleLbl="sibTrans2D1" presStyleIdx="1" presStyleCnt="2"/>
      <dgm:spPr/>
    </dgm:pt>
    <dgm:pt modelId="{9A93FE5D-30A8-4E70-9FF5-577BFA19FB19}" type="pres">
      <dgm:prSet presAssocID="{B5393DE8-DE9D-4A84-B3A7-0E96616D40F8}" presName="connectorText" presStyleLbl="sibTrans2D1" presStyleIdx="1" presStyleCnt="2"/>
      <dgm:spPr/>
    </dgm:pt>
    <dgm:pt modelId="{C9DC8BF8-FCF5-4FF4-AC86-7C3BF1FF7DE7}" type="pres">
      <dgm:prSet presAssocID="{B5393DE8-DE9D-4A84-B3A7-0E96616D40F8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E1280C4E-F387-4ADA-B128-E63B491F92E9}" type="presOf" srcId="{DFF29AD6-4595-4466-92C2-81E31AB35FD5}" destId="{E703838E-84CD-4180-9167-D524DFF2CBE7}" srcOrd="0" destOrd="0" presId="urn:microsoft.com/office/officeart/2005/8/layout/equation2"/>
    <dgm:cxn modelId="{9B0AC26E-17DA-4CBD-B4DD-3E9281A8A78B}" type="presOf" srcId="{409A6F55-9764-48E9-B104-B3E7B9DAE3F1}" destId="{A1283024-BD6D-4D3D-9227-A03C4153911A}" srcOrd="0" destOrd="0" presId="urn:microsoft.com/office/officeart/2005/8/layout/equation2"/>
    <dgm:cxn modelId="{69363971-08BF-479F-90A9-67BABD79B80D}" type="presOf" srcId="{5D60A384-876B-4071-BF82-23941769EC64}" destId="{BD3D0BAC-727B-455B-AFD8-28BA1528F319}" srcOrd="0" destOrd="0" presId="urn:microsoft.com/office/officeart/2005/8/layout/equation2"/>
    <dgm:cxn modelId="{C3272474-B0E6-42F7-A1CA-9E7AC34E0AF9}" type="presOf" srcId="{409A6F55-9764-48E9-B104-B3E7B9DAE3F1}" destId="{9A93FE5D-30A8-4E70-9FF5-577BFA19FB19}" srcOrd="1" destOrd="0" presId="urn:microsoft.com/office/officeart/2005/8/layout/equation2"/>
    <dgm:cxn modelId="{1EBB4E79-03C0-44BF-B7AE-0DE5D2D1F410}" type="presOf" srcId="{B5393DE8-DE9D-4A84-B3A7-0E96616D40F8}" destId="{09825236-F114-42E9-944E-D0DA7823207E}" srcOrd="0" destOrd="0" presId="urn:microsoft.com/office/officeart/2005/8/layout/equation2"/>
    <dgm:cxn modelId="{C9B0D47E-8D5C-4EB1-B7B9-801CEEE2DBE8}" type="presOf" srcId="{4BC5A98B-99CE-49CF-989A-6A385FD907B8}" destId="{E45EB457-FF13-4CC2-BF14-1983DEFA82C7}" srcOrd="0" destOrd="0" presId="urn:microsoft.com/office/officeart/2005/8/layout/equation2"/>
    <dgm:cxn modelId="{4A756C9B-5862-41FB-B998-47721B7BD5A0}" srcId="{B5393DE8-DE9D-4A84-B3A7-0E96616D40F8}" destId="{DFF29AD6-4595-4466-92C2-81E31AB35FD5}" srcOrd="1" destOrd="0" parTransId="{F69D2100-2F43-444E-9986-70149C700FB3}" sibTransId="{409A6F55-9764-48E9-B104-B3E7B9DAE3F1}"/>
    <dgm:cxn modelId="{501B3DAB-D929-4EEE-8DD0-B38855361DAA}" srcId="{B5393DE8-DE9D-4A84-B3A7-0E96616D40F8}" destId="{933792A6-A344-437B-AB77-E782F867396E}" srcOrd="2" destOrd="0" parTransId="{821EE8D9-FD90-476A-BB1A-2B936A5AC243}" sibTransId="{5A9BD1B4-E52D-4ADB-A14D-671EF1B15518}"/>
    <dgm:cxn modelId="{DF269FBA-C1CC-469E-ACB7-1BB29161C2C0}" srcId="{B5393DE8-DE9D-4A84-B3A7-0E96616D40F8}" destId="{4BC5A98B-99CE-49CF-989A-6A385FD907B8}" srcOrd="0" destOrd="0" parTransId="{9111B0A2-1666-47AC-B660-51EF3C698273}" sibTransId="{5D60A384-876B-4071-BF82-23941769EC64}"/>
    <dgm:cxn modelId="{95643EEB-A475-4796-972E-FA6F91DDAE80}" type="presOf" srcId="{933792A6-A344-437B-AB77-E782F867396E}" destId="{C9DC8BF8-FCF5-4FF4-AC86-7C3BF1FF7DE7}" srcOrd="0" destOrd="0" presId="urn:microsoft.com/office/officeart/2005/8/layout/equation2"/>
    <dgm:cxn modelId="{2EABD0B9-308C-4C0F-9FDE-59E182B07209}" type="presParOf" srcId="{09825236-F114-42E9-944E-D0DA7823207E}" destId="{4792A4F9-3328-42AE-A458-D92137DEC616}" srcOrd="0" destOrd="0" presId="urn:microsoft.com/office/officeart/2005/8/layout/equation2"/>
    <dgm:cxn modelId="{EE91DEF6-3477-481B-9376-52F48F656D18}" type="presParOf" srcId="{4792A4F9-3328-42AE-A458-D92137DEC616}" destId="{E45EB457-FF13-4CC2-BF14-1983DEFA82C7}" srcOrd="0" destOrd="0" presId="urn:microsoft.com/office/officeart/2005/8/layout/equation2"/>
    <dgm:cxn modelId="{3194235A-237B-4BA0-B790-D0B7335573A4}" type="presParOf" srcId="{4792A4F9-3328-42AE-A458-D92137DEC616}" destId="{2308850A-5FF7-4F46-AA9F-58043845B19F}" srcOrd="1" destOrd="0" presId="urn:microsoft.com/office/officeart/2005/8/layout/equation2"/>
    <dgm:cxn modelId="{92B88A29-7B6F-4881-A56C-1123B16DEE8E}" type="presParOf" srcId="{4792A4F9-3328-42AE-A458-D92137DEC616}" destId="{BD3D0BAC-727B-455B-AFD8-28BA1528F319}" srcOrd="2" destOrd="0" presId="urn:microsoft.com/office/officeart/2005/8/layout/equation2"/>
    <dgm:cxn modelId="{CD2C05EF-D5D9-4C47-9DF2-5FC24E7E3CF6}" type="presParOf" srcId="{4792A4F9-3328-42AE-A458-D92137DEC616}" destId="{CEA66A50-0BF7-496F-A8E3-80832058B85D}" srcOrd="3" destOrd="0" presId="urn:microsoft.com/office/officeart/2005/8/layout/equation2"/>
    <dgm:cxn modelId="{0CD2864A-2250-4375-A3FF-5E34AB82CACA}" type="presParOf" srcId="{4792A4F9-3328-42AE-A458-D92137DEC616}" destId="{E703838E-84CD-4180-9167-D524DFF2CBE7}" srcOrd="4" destOrd="0" presId="urn:microsoft.com/office/officeart/2005/8/layout/equation2"/>
    <dgm:cxn modelId="{429AC620-6EF8-4E31-8D33-95C39D812F0B}" type="presParOf" srcId="{09825236-F114-42E9-944E-D0DA7823207E}" destId="{A1283024-BD6D-4D3D-9227-A03C4153911A}" srcOrd="1" destOrd="0" presId="urn:microsoft.com/office/officeart/2005/8/layout/equation2"/>
    <dgm:cxn modelId="{206CEDF6-BFFF-4EDE-9EC4-DBE19ABCFFDE}" type="presParOf" srcId="{A1283024-BD6D-4D3D-9227-A03C4153911A}" destId="{9A93FE5D-30A8-4E70-9FF5-577BFA19FB19}" srcOrd="0" destOrd="0" presId="urn:microsoft.com/office/officeart/2005/8/layout/equation2"/>
    <dgm:cxn modelId="{50E8E2E3-1B82-40EB-BF16-F1CC9EAEEF2F}" type="presParOf" srcId="{09825236-F114-42E9-944E-D0DA7823207E}" destId="{C9DC8BF8-FCF5-4FF4-AC86-7C3BF1FF7DE7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B7564A8-72C0-4422-8D6C-46F9C83B72D8}" type="doc">
      <dgm:prSet loTypeId="urn:microsoft.com/office/officeart/2005/8/layout/arrow6" loCatId="relationship" qsTypeId="urn:microsoft.com/office/officeart/2005/8/quickstyle/simple5" qsCatId="simple" csTypeId="urn:microsoft.com/office/officeart/2005/8/colors/accent3_1" csCatId="accent3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DB67225D-DEF9-41B8-A9A4-F6DCBA40FBC2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dirty="0"/>
            <a:t>Intrinsic Motivation</a:t>
          </a:r>
        </a:p>
      </dgm:t>
    </dgm:pt>
    <dgm:pt modelId="{A88B783C-E115-4778-9531-7A25E17CF373}" type="parTrans" cxnId="{C649D921-0541-4889-9672-00AF6BD7969C}">
      <dgm:prSet/>
      <dgm:spPr/>
      <dgm:t>
        <a:bodyPr/>
        <a:lstStyle/>
        <a:p>
          <a:endParaRPr lang="en-IN"/>
        </a:p>
      </dgm:t>
    </dgm:pt>
    <dgm:pt modelId="{BB2E0429-BFB2-452A-B57F-E295EB310DD2}" type="sibTrans" cxnId="{C649D921-0541-4889-9672-00AF6BD7969C}">
      <dgm:prSet/>
      <dgm:spPr/>
      <dgm:t>
        <a:bodyPr/>
        <a:lstStyle/>
        <a:p>
          <a:endParaRPr lang="en-IN"/>
        </a:p>
      </dgm:t>
    </dgm:pt>
    <dgm:pt modelId="{45A38BD4-9EC6-400E-9D32-DA4BFC43F338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dirty="0"/>
            <a:t>Extrinsic Motivation</a:t>
          </a:r>
        </a:p>
      </dgm:t>
    </dgm:pt>
    <dgm:pt modelId="{D54C4D9A-D442-4A7E-8ADF-6D5472443864}" type="parTrans" cxnId="{EB6A6015-195A-43AF-89E4-B7CCF949F55D}">
      <dgm:prSet/>
      <dgm:spPr/>
      <dgm:t>
        <a:bodyPr/>
        <a:lstStyle/>
        <a:p>
          <a:endParaRPr lang="en-IN"/>
        </a:p>
      </dgm:t>
    </dgm:pt>
    <dgm:pt modelId="{D0B1E4CD-A8A7-486D-9850-5E0BA9E3E086}" type="sibTrans" cxnId="{EB6A6015-195A-43AF-89E4-B7CCF949F55D}">
      <dgm:prSet/>
      <dgm:spPr/>
      <dgm:t>
        <a:bodyPr/>
        <a:lstStyle/>
        <a:p>
          <a:endParaRPr lang="en-IN"/>
        </a:p>
      </dgm:t>
    </dgm:pt>
    <dgm:pt modelId="{65D60859-6C67-4EE7-928D-91F7E51FA842}" type="pres">
      <dgm:prSet presAssocID="{5B7564A8-72C0-4422-8D6C-46F9C83B72D8}" presName="compositeShape" presStyleCnt="0">
        <dgm:presLayoutVars>
          <dgm:chMax val="2"/>
          <dgm:dir/>
          <dgm:resizeHandles val="exact"/>
        </dgm:presLayoutVars>
      </dgm:prSet>
      <dgm:spPr/>
    </dgm:pt>
    <dgm:pt modelId="{29A1455E-0398-42E9-9B6B-7090BC06A797}" type="pres">
      <dgm:prSet presAssocID="{5B7564A8-72C0-4422-8D6C-46F9C83B72D8}" presName="ribbon" presStyleLbl="node1" presStyleIdx="0" presStyleCn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4A058B9-8F1B-482F-B631-157067196D74}" type="pres">
      <dgm:prSet presAssocID="{5B7564A8-72C0-4422-8D6C-46F9C83B72D8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48FC8B3D-1EE4-4000-ADF6-A2C9BA5B5331}" type="pres">
      <dgm:prSet presAssocID="{5B7564A8-72C0-4422-8D6C-46F9C83B72D8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B6A6015-195A-43AF-89E4-B7CCF949F55D}" srcId="{5B7564A8-72C0-4422-8D6C-46F9C83B72D8}" destId="{45A38BD4-9EC6-400E-9D32-DA4BFC43F338}" srcOrd="1" destOrd="0" parTransId="{D54C4D9A-D442-4A7E-8ADF-6D5472443864}" sibTransId="{D0B1E4CD-A8A7-486D-9850-5E0BA9E3E086}"/>
    <dgm:cxn modelId="{67F5C821-883B-4452-A076-38CC1DEF6DF5}" type="presOf" srcId="{DB67225D-DEF9-41B8-A9A4-F6DCBA40FBC2}" destId="{44A058B9-8F1B-482F-B631-157067196D74}" srcOrd="0" destOrd="0" presId="urn:microsoft.com/office/officeart/2005/8/layout/arrow6"/>
    <dgm:cxn modelId="{C649D921-0541-4889-9672-00AF6BD7969C}" srcId="{5B7564A8-72C0-4422-8D6C-46F9C83B72D8}" destId="{DB67225D-DEF9-41B8-A9A4-F6DCBA40FBC2}" srcOrd="0" destOrd="0" parTransId="{A88B783C-E115-4778-9531-7A25E17CF373}" sibTransId="{BB2E0429-BFB2-452A-B57F-E295EB310DD2}"/>
    <dgm:cxn modelId="{6F2BF381-3DF1-4F52-82EE-4180C6AA11F4}" type="presOf" srcId="{45A38BD4-9EC6-400E-9D32-DA4BFC43F338}" destId="{48FC8B3D-1EE4-4000-ADF6-A2C9BA5B5331}" srcOrd="0" destOrd="0" presId="urn:microsoft.com/office/officeart/2005/8/layout/arrow6"/>
    <dgm:cxn modelId="{CD49AA9A-08BB-4E50-823D-83C217D3928B}" type="presOf" srcId="{5B7564A8-72C0-4422-8D6C-46F9C83B72D8}" destId="{65D60859-6C67-4EE7-928D-91F7E51FA842}" srcOrd="0" destOrd="0" presId="urn:microsoft.com/office/officeart/2005/8/layout/arrow6"/>
    <dgm:cxn modelId="{2A50DCBB-625B-4CDB-881F-FBCDB501400D}" type="presParOf" srcId="{65D60859-6C67-4EE7-928D-91F7E51FA842}" destId="{29A1455E-0398-42E9-9B6B-7090BC06A797}" srcOrd="0" destOrd="0" presId="urn:microsoft.com/office/officeart/2005/8/layout/arrow6"/>
    <dgm:cxn modelId="{50DE12C7-590B-4B0C-8164-9E5DE29F1BD1}" type="presParOf" srcId="{65D60859-6C67-4EE7-928D-91F7E51FA842}" destId="{44A058B9-8F1B-482F-B631-157067196D74}" srcOrd="1" destOrd="0" presId="urn:microsoft.com/office/officeart/2005/8/layout/arrow6"/>
    <dgm:cxn modelId="{4925F37A-868E-4FBB-B797-029EC4E2147A}" type="presParOf" srcId="{65D60859-6C67-4EE7-928D-91F7E51FA842}" destId="{48FC8B3D-1EE4-4000-ADF6-A2C9BA5B533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C6651D-A19B-4C2A-871A-5E5048B3C799}" type="doc">
      <dgm:prSet loTypeId="urn:microsoft.com/office/officeart/2005/8/layout/hProcess9" loCatId="process" qsTypeId="urn:microsoft.com/office/officeart/2005/8/quickstyle/3d1" qsCatId="3D" csTypeId="urn:microsoft.com/office/officeart/2005/8/colors/accent3_1" csCatId="accent3" phldr="1"/>
      <dgm:spPr/>
    </dgm:pt>
    <dgm:pt modelId="{065672F9-4F3B-4148-A1A0-E3E65E21D5AA}">
      <dgm:prSet phldrT="[Text]"/>
      <dgm:spPr/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The act either physically or verbally. (thinking is not enough)</a:t>
          </a:r>
        </a:p>
      </dgm:t>
    </dgm:pt>
    <dgm:pt modelId="{112C8815-65D1-45EA-AEB3-91DFC91B185D}" type="parTrans" cxnId="{D1FE5009-60B2-4662-A03D-244CD275DA55}">
      <dgm:prSet/>
      <dgm:spPr/>
      <dgm:t>
        <a:bodyPr/>
        <a:lstStyle/>
        <a:p>
          <a:endParaRPr lang="en-IN"/>
        </a:p>
      </dgm:t>
    </dgm:pt>
    <dgm:pt modelId="{DE10DE16-522C-4B84-9B13-D8E815E44953}" type="sibTrans" cxnId="{D1FE5009-60B2-4662-A03D-244CD275DA55}">
      <dgm:prSet/>
      <dgm:spPr/>
      <dgm:t>
        <a:bodyPr/>
        <a:lstStyle/>
        <a:p>
          <a:endParaRPr lang="en-IN"/>
        </a:p>
      </dgm:t>
    </dgm:pt>
    <dgm:pt modelId="{239691CF-4625-4350-989A-CC9ED76D9DBF}">
      <dgm:prSet phldrT="[Text]"/>
      <dgm:spPr/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It must harm another person either physically or emotionally.</a:t>
          </a:r>
        </a:p>
      </dgm:t>
    </dgm:pt>
    <dgm:pt modelId="{438EC152-A362-4DB9-B69A-103221B2C819}" type="parTrans" cxnId="{B216F782-1A45-4D78-9B0C-C036D228314E}">
      <dgm:prSet/>
      <dgm:spPr/>
      <dgm:t>
        <a:bodyPr/>
        <a:lstStyle/>
        <a:p>
          <a:endParaRPr lang="en-IN"/>
        </a:p>
      </dgm:t>
    </dgm:pt>
    <dgm:pt modelId="{D45E1250-0A67-49FD-8623-A367916040CD}" type="sibTrans" cxnId="{B216F782-1A45-4D78-9B0C-C036D228314E}">
      <dgm:prSet/>
      <dgm:spPr/>
      <dgm:t>
        <a:bodyPr/>
        <a:lstStyle/>
        <a:p>
          <a:endParaRPr lang="en-IN"/>
        </a:p>
      </dgm:t>
    </dgm:pt>
    <dgm:pt modelId="{E165E04D-2364-4E98-85D4-DEC4DFA0B804}">
      <dgm:prSet phldrT="[Text]"/>
      <dgm:spPr/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It must be an intentional action.</a:t>
          </a:r>
        </a:p>
      </dgm:t>
    </dgm:pt>
    <dgm:pt modelId="{55838359-234A-47A3-9E6A-4839E83E2CC2}" type="parTrans" cxnId="{2258BDC1-9583-48CE-A80D-889C29C5C85C}">
      <dgm:prSet/>
      <dgm:spPr/>
      <dgm:t>
        <a:bodyPr/>
        <a:lstStyle/>
        <a:p>
          <a:endParaRPr lang="en-IN"/>
        </a:p>
      </dgm:t>
    </dgm:pt>
    <dgm:pt modelId="{7150E9FC-CB57-42DF-A846-9F1BEB52A777}" type="sibTrans" cxnId="{2258BDC1-9583-48CE-A80D-889C29C5C85C}">
      <dgm:prSet/>
      <dgm:spPr/>
      <dgm:t>
        <a:bodyPr/>
        <a:lstStyle/>
        <a:p>
          <a:endParaRPr lang="en-IN"/>
        </a:p>
      </dgm:t>
    </dgm:pt>
    <dgm:pt modelId="{AE1B3253-343D-4129-86C0-6C3163013523}" type="pres">
      <dgm:prSet presAssocID="{18C6651D-A19B-4C2A-871A-5E5048B3C799}" presName="CompostProcess" presStyleCnt="0">
        <dgm:presLayoutVars>
          <dgm:dir/>
          <dgm:resizeHandles val="exact"/>
        </dgm:presLayoutVars>
      </dgm:prSet>
      <dgm:spPr/>
    </dgm:pt>
    <dgm:pt modelId="{71912DD1-2782-42F7-996A-D8AA601DFE84}" type="pres">
      <dgm:prSet presAssocID="{18C6651D-A19B-4C2A-871A-5E5048B3C799}" presName="arrow" presStyleLbl="bgShp" presStyleIdx="0" presStyleCnt="1"/>
      <dgm:spPr/>
    </dgm:pt>
    <dgm:pt modelId="{8F507396-DB89-432C-AA17-5F3C39A4F371}" type="pres">
      <dgm:prSet presAssocID="{18C6651D-A19B-4C2A-871A-5E5048B3C799}" presName="linearProcess" presStyleCnt="0"/>
      <dgm:spPr/>
    </dgm:pt>
    <dgm:pt modelId="{EC040500-99DF-4BF6-B988-19423E3F5D97}" type="pres">
      <dgm:prSet presAssocID="{065672F9-4F3B-4148-A1A0-E3E65E21D5AA}" presName="textNode" presStyleLbl="node1" presStyleIdx="0" presStyleCnt="3">
        <dgm:presLayoutVars>
          <dgm:bulletEnabled val="1"/>
        </dgm:presLayoutVars>
      </dgm:prSet>
      <dgm:spPr/>
    </dgm:pt>
    <dgm:pt modelId="{48322130-DA62-4406-A249-9E9C70D6016E}" type="pres">
      <dgm:prSet presAssocID="{DE10DE16-522C-4B84-9B13-D8E815E44953}" presName="sibTrans" presStyleCnt="0"/>
      <dgm:spPr/>
    </dgm:pt>
    <dgm:pt modelId="{90331970-671F-47C5-B88C-8CD095D6FD47}" type="pres">
      <dgm:prSet presAssocID="{239691CF-4625-4350-989A-CC9ED76D9DBF}" presName="textNode" presStyleLbl="node1" presStyleIdx="1" presStyleCnt="3">
        <dgm:presLayoutVars>
          <dgm:bulletEnabled val="1"/>
        </dgm:presLayoutVars>
      </dgm:prSet>
      <dgm:spPr/>
    </dgm:pt>
    <dgm:pt modelId="{16DACD8F-B1F0-4BB7-9639-65230899B0F7}" type="pres">
      <dgm:prSet presAssocID="{D45E1250-0A67-49FD-8623-A367916040CD}" presName="sibTrans" presStyleCnt="0"/>
      <dgm:spPr/>
    </dgm:pt>
    <dgm:pt modelId="{20CC3619-A597-4FA3-975F-31B237FCA473}" type="pres">
      <dgm:prSet presAssocID="{E165E04D-2364-4E98-85D4-DEC4DFA0B804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1FE5009-60B2-4662-A03D-244CD275DA55}" srcId="{18C6651D-A19B-4C2A-871A-5E5048B3C799}" destId="{065672F9-4F3B-4148-A1A0-E3E65E21D5AA}" srcOrd="0" destOrd="0" parTransId="{112C8815-65D1-45EA-AEB3-91DFC91B185D}" sibTransId="{DE10DE16-522C-4B84-9B13-D8E815E44953}"/>
    <dgm:cxn modelId="{D62BF60E-AE31-4BF3-8042-670E5FD46A87}" type="presOf" srcId="{E165E04D-2364-4E98-85D4-DEC4DFA0B804}" destId="{20CC3619-A597-4FA3-975F-31B237FCA473}" srcOrd="0" destOrd="0" presId="urn:microsoft.com/office/officeart/2005/8/layout/hProcess9"/>
    <dgm:cxn modelId="{B216F782-1A45-4D78-9B0C-C036D228314E}" srcId="{18C6651D-A19B-4C2A-871A-5E5048B3C799}" destId="{239691CF-4625-4350-989A-CC9ED76D9DBF}" srcOrd="1" destOrd="0" parTransId="{438EC152-A362-4DB9-B69A-103221B2C819}" sibTransId="{D45E1250-0A67-49FD-8623-A367916040CD}"/>
    <dgm:cxn modelId="{81BB5E94-94D2-4E1B-BFEE-B2A7CEB61A3C}" type="presOf" srcId="{239691CF-4625-4350-989A-CC9ED76D9DBF}" destId="{90331970-671F-47C5-B88C-8CD095D6FD47}" srcOrd="0" destOrd="0" presId="urn:microsoft.com/office/officeart/2005/8/layout/hProcess9"/>
    <dgm:cxn modelId="{58E102A7-72C1-416E-BEFC-6F1C1DDC8367}" type="presOf" srcId="{065672F9-4F3B-4148-A1A0-E3E65E21D5AA}" destId="{EC040500-99DF-4BF6-B988-19423E3F5D97}" srcOrd="0" destOrd="0" presId="urn:microsoft.com/office/officeart/2005/8/layout/hProcess9"/>
    <dgm:cxn modelId="{2258BDC1-9583-48CE-A80D-889C29C5C85C}" srcId="{18C6651D-A19B-4C2A-871A-5E5048B3C799}" destId="{E165E04D-2364-4E98-85D4-DEC4DFA0B804}" srcOrd="2" destOrd="0" parTransId="{55838359-234A-47A3-9E6A-4839E83E2CC2}" sibTransId="{7150E9FC-CB57-42DF-A846-9F1BEB52A777}"/>
    <dgm:cxn modelId="{BB14D8E9-F27D-476E-9ABD-A4B68E8A9514}" type="presOf" srcId="{18C6651D-A19B-4C2A-871A-5E5048B3C799}" destId="{AE1B3253-343D-4129-86C0-6C3163013523}" srcOrd="0" destOrd="0" presId="urn:microsoft.com/office/officeart/2005/8/layout/hProcess9"/>
    <dgm:cxn modelId="{FC89A43C-439A-4E22-AEDE-AD95DC3F52EF}" type="presParOf" srcId="{AE1B3253-343D-4129-86C0-6C3163013523}" destId="{71912DD1-2782-42F7-996A-D8AA601DFE84}" srcOrd="0" destOrd="0" presId="urn:microsoft.com/office/officeart/2005/8/layout/hProcess9"/>
    <dgm:cxn modelId="{5E669B2E-BC4C-4E65-BF81-11A1881AB8A9}" type="presParOf" srcId="{AE1B3253-343D-4129-86C0-6C3163013523}" destId="{8F507396-DB89-432C-AA17-5F3C39A4F371}" srcOrd="1" destOrd="0" presId="urn:microsoft.com/office/officeart/2005/8/layout/hProcess9"/>
    <dgm:cxn modelId="{6056CC8E-C026-4F5A-916B-1BB3B69CAA93}" type="presParOf" srcId="{8F507396-DB89-432C-AA17-5F3C39A4F371}" destId="{EC040500-99DF-4BF6-B988-19423E3F5D97}" srcOrd="0" destOrd="0" presId="urn:microsoft.com/office/officeart/2005/8/layout/hProcess9"/>
    <dgm:cxn modelId="{774FCFF9-5293-470B-A01E-D68C98C6C456}" type="presParOf" srcId="{8F507396-DB89-432C-AA17-5F3C39A4F371}" destId="{48322130-DA62-4406-A249-9E9C70D6016E}" srcOrd="1" destOrd="0" presId="urn:microsoft.com/office/officeart/2005/8/layout/hProcess9"/>
    <dgm:cxn modelId="{D306838A-B50D-4D6E-BC35-C4D9CF1D2339}" type="presParOf" srcId="{8F507396-DB89-432C-AA17-5F3C39A4F371}" destId="{90331970-671F-47C5-B88C-8CD095D6FD47}" srcOrd="2" destOrd="0" presId="urn:microsoft.com/office/officeart/2005/8/layout/hProcess9"/>
    <dgm:cxn modelId="{3D45CB12-1403-4FA7-A726-070EAF6AC69B}" type="presParOf" srcId="{8F507396-DB89-432C-AA17-5F3C39A4F371}" destId="{16DACD8F-B1F0-4BB7-9639-65230899B0F7}" srcOrd="3" destOrd="0" presId="urn:microsoft.com/office/officeart/2005/8/layout/hProcess9"/>
    <dgm:cxn modelId="{D43E63CD-389A-44B0-9AC6-B465B5D03A4D}" type="presParOf" srcId="{8F507396-DB89-432C-AA17-5F3C39A4F371}" destId="{20CC3619-A597-4FA3-975F-31B237FCA47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4B3ADEA-4DFF-4CC1-A15C-F1715896AC58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2633E343-304C-4366-BA74-0F3258705BB3}">
      <dgm:prSet phldrT="[Text]" custT="1"/>
      <dgm:spPr/>
      <dgm:t>
        <a:bodyPr/>
        <a:lstStyle/>
        <a:p>
          <a:r>
            <a:rPr lang="en-US" sz="1600" b="1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HOSTILE AGGRESSION</a:t>
          </a:r>
          <a:endParaRPr lang="en-IN" sz="1600" dirty="0"/>
        </a:p>
      </dgm:t>
    </dgm:pt>
    <dgm:pt modelId="{C12DBA62-11C1-4999-80CE-0CDFDBF2D20A}" type="parTrans" cxnId="{9A39C89D-C7B7-47E5-BA69-5B3C6A08C498}">
      <dgm:prSet/>
      <dgm:spPr/>
      <dgm:t>
        <a:bodyPr/>
        <a:lstStyle/>
        <a:p>
          <a:endParaRPr lang="en-IN"/>
        </a:p>
      </dgm:t>
    </dgm:pt>
    <dgm:pt modelId="{D08D1F14-0267-40CC-A47C-22C57DF01C88}" type="sibTrans" cxnId="{9A39C89D-C7B7-47E5-BA69-5B3C6A08C498}">
      <dgm:prSet/>
      <dgm:spPr/>
      <dgm:t>
        <a:bodyPr/>
        <a:lstStyle/>
        <a:p>
          <a:endParaRPr lang="en-IN"/>
        </a:p>
      </dgm:t>
    </dgm:pt>
    <dgm:pt modelId="{8F9FED8B-2020-4AB3-AEA0-CB90144EC158}">
      <dgm:prSet phldrT="[Text]" custT="1"/>
      <dgm:spPr/>
      <dgm:t>
        <a:bodyPr/>
        <a:lstStyle/>
        <a:p>
          <a:r>
            <a:rPr lang="en-US" sz="1600" b="1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INSTRUMENTAL AGGRESSION</a:t>
          </a:r>
          <a:endParaRPr lang="en-IN" sz="1600" dirty="0"/>
        </a:p>
      </dgm:t>
    </dgm:pt>
    <dgm:pt modelId="{0D17070E-C905-4FFE-80FF-738D989C9A33}" type="parTrans" cxnId="{354EA978-3D4D-4591-BC4A-B4EFF1DC265C}">
      <dgm:prSet/>
      <dgm:spPr/>
      <dgm:t>
        <a:bodyPr/>
        <a:lstStyle/>
        <a:p>
          <a:endParaRPr lang="en-IN"/>
        </a:p>
      </dgm:t>
    </dgm:pt>
    <dgm:pt modelId="{E9B4CB05-84B8-40F0-ABBA-6E0446DE4DF5}" type="sibTrans" cxnId="{354EA978-3D4D-4591-BC4A-B4EFF1DC265C}">
      <dgm:prSet/>
      <dgm:spPr/>
      <dgm:t>
        <a:bodyPr/>
        <a:lstStyle/>
        <a:p>
          <a:endParaRPr lang="en-IN"/>
        </a:p>
      </dgm:t>
    </dgm:pt>
    <dgm:pt modelId="{25C3B51C-1457-4069-9B92-A663268EA07E}">
      <dgm:prSet phldrT="[Text]" custT="1"/>
      <dgm:spPr/>
      <dgm:t>
        <a:bodyPr/>
        <a:lstStyle/>
        <a:p>
          <a:r>
            <a:rPr lang="en-US" sz="1600" b="1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ASSERTIVE BEHAVIOR </a:t>
          </a:r>
          <a:endParaRPr lang="en-IN" sz="1600" dirty="0"/>
        </a:p>
      </dgm:t>
    </dgm:pt>
    <dgm:pt modelId="{CF548BF9-61A8-4DF9-84AB-2F0C59561F61}" type="parTrans" cxnId="{1D34058C-07A8-467D-9299-5A4E4D7C3C2C}">
      <dgm:prSet/>
      <dgm:spPr/>
      <dgm:t>
        <a:bodyPr/>
        <a:lstStyle/>
        <a:p>
          <a:endParaRPr lang="en-IN"/>
        </a:p>
      </dgm:t>
    </dgm:pt>
    <dgm:pt modelId="{E142FCBC-1684-4677-A75B-5F6F395B3EC9}" type="sibTrans" cxnId="{1D34058C-07A8-467D-9299-5A4E4D7C3C2C}">
      <dgm:prSet/>
      <dgm:spPr/>
      <dgm:t>
        <a:bodyPr/>
        <a:lstStyle/>
        <a:p>
          <a:endParaRPr lang="en-IN"/>
        </a:p>
      </dgm:t>
    </dgm:pt>
    <dgm:pt modelId="{88EAE23C-41EE-45C5-9D2E-170003FA55B0}" type="pres">
      <dgm:prSet presAssocID="{E4B3ADEA-4DFF-4CC1-A15C-F1715896AC58}" presName="compositeShape" presStyleCnt="0">
        <dgm:presLayoutVars>
          <dgm:chMax val="7"/>
          <dgm:dir/>
          <dgm:resizeHandles val="exact"/>
        </dgm:presLayoutVars>
      </dgm:prSet>
      <dgm:spPr/>
    </dgm:pt>
    <dgm:pt modelId="{720A6431-CABD-40A4-B9A8-04460346F8CC}" type="pres">
      <dgm:prSet presAssocID="{2633E343-304C-4366-BA74-0F3258705BB3}" presName="circ1" presStyleLbl="vennNode1" presStyleIdx="0" presStyleCnt="3"/>
      <dgm:spPr/>
    </dgm:pt>
    <dgm:pt modelId="{F0322788-B381-4FAF-830F-3CCEA34AB0D6}" type="pres">
      <dgm:prSet presAssocID="{2633E343-304C-4366-BA74-0F3258705B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245BFE2-05D6-4F62-8415-B453CBAC972E}" type="pres">
      <dgm:prSet presAssocID="{8F9FED8B-2020-4AB3-AEA0-CB90144EC158}" presName="circ2" presStyleLbl="vennNode1" presStyleIdx="1" presStyleCnt="3" custAng="0"/>
      <dgm:spPr/>
    </dgm:pt>
    <dgm:pt modelId="{6AB88722-858F-4399-8BA6-9006F8543A15}" type="pres">
      <dgm:prSet presAssocID="{8F9FED8B-2020-4AB3-AEA0-CB90144EC15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72F2559-4BB0-4089-9121-EF673D3228D9}" type="pres">
      <dgm:prSet presAssocID="{25C3B51C-1457-4069-9B92-A663268EA07E}" presName="circ3" presStyleLbl="vennNode1" presStyleIdx="2" presStyleCnt="3"/>
      <dgm:spPr/>
    </dgm:pt>
    <dgm:pt modelId="{A2EF57DD-E8A7-4035-956C-81AE9F67ED96}" type="pres">
      <dgm:prSet presAssocID="{25C3B51C-1457-4069-9B92-A663268EA07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BF30252-E64D-487C-B104-645F63122CF8}" type="presOf" srcId="{8F9FED8B-2020-4AB3-AEA0-CB90144EC158}" destId="{C245BFE2-05D6-4F62-8415-B453CBAC972E}" srcOrd="0" destOrd="0" presId="urn:microsoft.com/office/officeart/2005/8/layout/venn1"/>
    <dgm:cxn modelId="{354EA978-3D4D-4591-BC4A-B4EFF1DC265C}" srcId="{E4B3ADEA-4DFF-4CC1-A15C-F1715896AC58}" destId="{8F9FED8B-2020-4AB3-AEA0-CB90144EC158}" srcOrd="1" destOrd="0" parTransId="{0D17070E-C905-4FFE-80FF-738D989C9A33}" sibTransId="{E9B4CB05-84B8-40F0-ABBA-6E0446DE4DF5}"/>
    <dgm:cxn modelId="{1D34058C-07A8-467D-9299-5A4E4D7C3C2C}" srcId="{E4B3ADEA-4DFF-4CC1-A15C-F1715896AC58}" destId="{25C3B51C-1457-4069-9B92-A663268EA07E}" srcOrd="2" destOrd="0" parTransId="{CF548BF9-61A8-4DF9-84AB-2F0C59561F61}" sibTransId="{E142FCBC-1684-4677-A75B-5F6F395B3EC9}"/>
    <dgm:cxn modelId="{E973EF8E-2600-4FDF-97ED-4F237FDFCB73}" type="presOf" srcId="{2633E343-304C-4366-BA74-0F3258705BB3}" destId="{F0322788-B381-4FAF-830F-3CCEA34AB0D6}" srcOrd="1" destOrd="0" presId="urn:microsoft.com/office/officeart/2005/8/layout/venn1"/>
    <dgm:cxn modelId="{9A39C89D-C7B7-47E5-BA69-5B3C6A08C498}" srcId="{E4B3ADEA-4DFF-4CC1-A15C-F1715896AC58}" destId="{2633E343-304C-4366-BA74-0F3258705BB3}" srcOrd="0" destOrd="0" parTransId="{C12DBA62-11C1-4999-80CE-0CDFDBF2D20A}" sibTransId="{D08D1F14-0267-40CC-A47C-22C57DF01C88}"/>
    <dgm:cxn modelId="{7A7784C4-F7E9-4CCF-912A-F6CB20A524E2}" type="presOf" srcId="{2633E343-304C-4366-BA74-0F3258705BB3}" destId="{720A6431-CABD-40A4-B9A8-04460346F8CC}" srcOrd="0" destOrd="0" presId="urn:microsoft.com/office/officeart/2005/8/layout/venn1"/>
    <dgm:cxn modelId="{351A82D4-1D96-4E50-BBDE-FC0681A83AD9}" type="presOf" srcId="{E4B3ADEA-4DFF-4CC1-A15C-F1715896AC58}" destId="{88EAE23C-41EE-45C5-9D2E-170003FA55B0}" srcOrd="0" destOrd="0" presId="urn:microsoft.com/office/officeart/2005/8/layout/venn1"/>
    <dgm:cxn modelId="{EA8074DD-B113-4332-A09B-DAE7A1CC29B6}" type="presOf" srcId="{25C3B51C-1457-4069-9B92-A663268EA07E}" destId="{272F2559-4BB0-4089-9121-EF673D3228D9}" srcOrd="0" destOrd="0" presId="urn:microsoft.com/office/officeart/2005/8/layout/venn1"/>
    <dgm:cxn modelId="{3C7145F6-345C-491C-AA36-8BF71BCEF91A}" type="presOf" srcId="{8F9FED8B-2020-4AB3-AEA0-CB90144EC158}" destId="{6AB88722-858F-4399-8BA6-9006F8543A15}" srcOrd="1" destOrd="0" presId="urn:microsoft.com/office/officeart/2005/8/layout/venn1"/>
    <dgm:cxn modelId="{767A4EFE-DEDF-4C63-AF3C-661F29583D23}" type="presOf" srcId="{25C3B51C-1457-4069-9B92-A663268EA07E}" destId="{A2EF57DD-E8A7-4035-956C-81AE9F67ED96}" srcOrd="1" destOrd="0" presId="urn:microsoft.com/office/officeart/2005/8/layout/venn1"/>
    <dgm:cxn modelId="{10BED295-DC99-45E3-9F90-137E7CADB194}" type="presParOf" srcId="{88EAE23C-41EE-45C5-9D2E-170003FA55B0}" destId="{720A6431-CABD-40A4-B9A8-04460346F8CC}" srcOrd="0" destOrd="0" presId="urn:microsoft.com/office/officeart/2005/8/layout/venn1"/>
    <dgm:cxn modelId="{6607B475-D85C-46E6-840C-8B37A2B08623}" type="presParOf" srcId="{88EAE23C-41EE-45C5-9D2E-170003FA55B0}" destId="{F0322788-B381-4FAF-830F-3CCEA34AB0D6}" srcOrd="1" destOrd="0" presId="urn:microsoft.com/office/officeart/2005/8/layout/venn1"/>
    <dgm:cxn modelId="{CE85F1BF-5949-4726-905F-876801A18C6B}" type="presParOf" srcId="{88EAE23C-41EE-45C5-9D2E-170003FA55B0}" destId="{C245BFE2-05D6-4F62-8415-B453CBAC972E}" srcOrd="2" destOrd="0" presId="urn:microsoft.com/office/officeart/2005/8/layout/venn1"/>
    <dgm:cxn modelId="{512B8FFF-3648-4760-9F09-7C4531E6B535}" type="presParOf" srcId="{88EAE23C-41EE-45C5-9D2E-170003FA55B0}" destId="{6AB88722-858F-4399-8BA6-9006F8543A15}" srcOrd="3" destOrd="0" presId="urn:microsoft.com/office/officeart/2005/8/layout/venn1"/>
    <dgm:cxn modelId="{B0078520-484D-4140-9F6A-C3203C9AC31C}" type="presParOf" srcId="{88EAE23C-41EE-45C5-9D2E-170003FA55B0}" destId="{272F2559-4BB0-4089-9121-EF673D3228D9}" srcOrd="4" destOrd="0" presId="urn:microsoft.com/office/officeart/2005/8/layout/venn1"/>
    <dgm:cxn modelId="{D267C00E-EC30-4AFF-8FBE-4A0B0C09D2D8}" type="presParOf" srcId="{88EAE23C-41EE-45C5-9D2E-170003FA55B0}" destId="{A2EF57DD-E8A7-4035-956C-81AE9F67ED9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708172-C445-4009-A179-8EDCF4557F2E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n-IN"/>
        </a:p>
      </dgm:t>
    </dgm:pt>
    <dgm:pt modelId="{94CE6D38-ADAF-4408-88C0-38829BFAB306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Enhances Physiological Capacities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E38F0BC-A1A5-4C88-A463-90DD83A142F0}" type="parTrans" cxnId="{99B6E393-BCAE-422B-AB75-D7A653A07802}">
      <dgm:prSet/>
      <dgm:spPr/>
      <dgm:t>
        <a:bodyPr/>
        <a:lstStyle/>
        <a:p>
          <a:endParaRPr lang="en-IN"/>
        </a:p>
      </dgm:t>
    </dgm:pt>
    <dgm:pt modelId="{6B761D8D-85AA-4C01-A49F-5D6FC35A2215}" type="sibTrans" cxnId="{99B6E393-BCAE-422B-AB75-D7A653A07802}">
      <dgm:prSet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endParaRPr lang="en-IN"/>
        </a:p>
      </dgm:t>
    </dgm:pt>
    <dgm:pt modelId="{5DAAECF1-A7C6-4CCC-9B30-1B9E3FD7A02B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Assists to Learn Motor Skills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AAD55EF-3060-44F7-9096-299422C8B618}" type="parTrans" cxnId="{3CC13A2E-D88B-43FC-B277-5DD2B150C242}">
      <dgm:prSet/>
      <dgm:spPr/>
      <dgm:t>
        <a:bodyPr/>
        <a:lstStyle/>
        <a:p>
          <a:endParaRPr lang="en-IN"/>
        </a:p>
      </dgm:t>
    </dgm:pt>
    <dgm:pt modelId="{6B021083-4C3F-418A-B430-F88C23BFA5BF}" type="sibTrans" cxnId="{3CC13A2E-D88B-43FC-B277-5DD2B150C242}">
      <dgm:prSet/>
      <dgm:spPr/>
      <dgm:t>
        <a:bodyPr/>
        <a:lstStyle/>
        <a:p>
          <a:endParaRPr lang="en-IN"/>
        </a:p>
      </dgm:t>
    </dgm:pt>
    <dgm:pt modelId="{A03CEA88-AB9A-46BA-801C-7695C63A36D1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Aids in Understanding Behavior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EA0C241-7F44-45B6-BAD1-A0A5DC6C6CC9}" type="parTrans" cxnId="{4ABCE3FF-9C52-4C7C-9419-91245B7CFED5}">
      <dgm:prSet/>
      <dgm:spPr/>
      <dgm:t>
        <a:bodyPr/>
        <a:lstStyle/>
        <a:p>
          <a:endParaRPr lang="en-IN"/>
        </a:p>
      </dgm:t>
    </dgm:pt>
    <dgm:pt modelId="{094BE0B1-0826-4164-84DA-C2B2C6D6AC5C}" type="sibTrans" cxnId="{4ABCE3FF-9C52-4C7C-9419-91245B7CFED5}">
      <dgm:prSet/>
      <dgm:spPr/>
      <dgm:t>
        <a:bodyPr/>
        <a:lstStyle/>
        <a:p>
          <a:endParaRPr lang="en-IN"/>
        </a:p>
      </dgm:t>
    </dgm:pt>
    <dgm:pt modelId="{285081AD-317D-4F32-8838-0E753A275000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Helps in Controlling Emotions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153E4FD-416C-4701-BCB3-6F1448953DCB}" type="parTrans" cxnId="{02EF5CEC-5306-4DD0-9838-E9E024CFF601}">
      <dgm:prSet/>
      <dgm:spPr/>
      <dgm:t>
        <a:bodyPr/>
        <a:lstStyle/>
        <a:p>
          <a:endParaRPr lang="en-IN"/>
        </a:p>
      </dgm:t>
    </dgm:pt>
    <dgm:pt modelId="{60E5647A-0B1C-4BBB-AA1E-829A51DEB971}" type="sibTrans" cxnId="{02EF5CEC-5306-4DD0-9838-E9E024CFF601}">
      <dgm:prSet/>
      <dgm:spPr/>
      <dgm:t>
        <a:bodyPr/>
        <a:lstStyle/>
        <a:p>
          <a:endParaRPr lang="en-IN"/>
        </a:p>
      </dgm:t>
    </dgm:pt>
    <dgm:pt modelId="{A9780098-8473-461D-AB35-7D9C22977BB5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Prepares Athletes Psychologically for Competitions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9C8CEB8-6495-428A-978D-636F4FCC2F27}" type="parTrans" cxnId="{971D3C4E-3203-498C-9762-6FED1CC794DE}">
      <dgm:prSet/>
      <dgm:spPr/>
      <dgm:t>
        <a:bodyPr/>
        <a:lstStyle/>
        <a:p>
          <a:endParaRPr lang="en-IN"/>
        </a:p>
      </dgm:t>
    </dgm:pt>
    <dgm:pt modelId="{CEC5DA9E-6255-4493-AB3F-F88E4D991B6E}" type="sibTrans" cxnId="{971D3C4E-3203-498C-9762-6FED1CC794DE}">
      <dgm:prSet/>
      <dgm:spPr/>
      <dgm:t>
        <a:bodyPr/>
        <a:lstStyle/>
        <a:p>
          <a:endParaRPr lang="en-IN"/>
        </a:p>
      </dgm:t>
    </dgm:pt>
    <dgm:pt modelId="{EDFC798B-82AD-4EE7-9063-C31F7786159E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dirty="0">
              <a:latin typeface="Cambria" panose="02040503050406030204" pitchFamily="18" charset="0"/>
              <a:ea typeface="Cambria" panose="02040503050406030204" pitchFamily="18" charset="0"/>
            </a:rPr>
            <a:t>Supports Emotional Needs of Sportspersons</a:t>
          </a:r>
          <a:endParaRPr lang="en-IN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BB37F0C-B2EA-4828-83FD-872A727215BA}" type="parTrans" cxnId="{49A4AF0E-6ACC-4D73-BF9B-E1B058C41B53}">
      <dgm:prSet/>
      <dgm:spPr/>
      <dgm:t>
        <a:bodyPr/>
        <a:lstStyle/>
        <a:p>
          <a:endParaRPr lang="en-IN"/>
        </a:p>
      </dgm:t>
    </dgm:pt>
    <dgm:pt modelId="{508A4109-4A59-4811-A1E5-3AC21423F129}" type="sibTrans" cxnId="{49A4AF0E-6ACC-4D73-BF9B-E1B058C41B53}">
      <dgm:prSet/>
      <dgm:spPr/>
      <dgm:t>
        <a:bodyPr/>
        <a:lstStyle/>
        <a:p>
          <a:endParaRPr lang="en-IN"/>
        </a:p>
      </dgm:t>
    </dgm:pt>
    <dgm:pt modelId="{EADAED4E-DE67-4B4B-8012-66C0B9C292A5}" type="pres">
      <dgm:prSet presAssocID="{B4708172-C445-4009-A179-8EDCF4557F2E}" presName="Name0" presStyleCnt="0">
        <dgm:presLayoutVars>
          <dgm:chMax val="7"/>
          <dgm:chPref val="7"/>
          <dgm:dir/>
        </dgm:presLayoutVars>
      </dgm:prSet>
      <dgm:spPr/>
    </dgm:pt>
    <dgm:pt modelId="{C60E3F74-474E-466E-8CB9-F8E1DCF23504}" type="pres">
      <dgm:prSet presAssocID="{B4708172-C445-4009-A179-8EDCF4557F2E}" presName="Name1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CE596C3E-9C7E-4641-80C6-18ECA23D0AD5}" type="pres">
      <dgm:prSet presAssocID="{B4708172-C445-4009-A179-8EDCF4557F2E}" presName="cycle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CCE404D-7CE2-4817-B54D-3BB33FBC293E}" type="pres">
      <dgm:prSet presAssocID="{B4708172-C445-4009-A179-8EDCF4557F2E}" presName="srcNode" presStyleLbl="node1" presStyleIdx="0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BDD93054-9CB5-4B45-B8F3-CBA7D00D4C36}" type="pres">
      <dgm:prSet presAssocID="{B4708172-C445-4009-A179-8EDCF4557F2E}" presName="conn" presStyleLbl="parChTrans1D2" presStyleIdx="0" presStyleCnt="1"/>
      <dgm:spPr/>
    </dgm:pt>
    <dgm:pt modelId="{9F6CE925-E9D8-477B-B52D-829B174CBBF1}" type="pres">
      <dgm:prSet presAssocID="{B4708172-C445-4009-A179-8EDCF4557F2E}" presName="extraNode" presStyleLbl="node1" presStyleIdx="0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5B03776B-D1E7-4F5A-9028-5698AC577D6B}" type="pres">
      <dgm:prSet presAssocID="{B4708172-C445-4009-A179-8EDCF4557F2E}" presName="dstNode" presStyleLbl="node1" presStyleIdx="0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C2FD837A-20C0-451A-90B5-2A242B2A82F5}" type="pres">
      <dgm:prSet presAssocID="{94CE6D38-ADAF-4408-88C0-38829BFAB306}" presName="text_1" presStyleLbl="node1" presStyleIdx="0" presStyleCnt="6">
        <dgm:presLayoutVars>
          <dgm:bulletEnabled val="1"/>
        </dgm:presLayoutVars>
      </dgm:prSet>
      <dgm:spPr/>
    </dgm:pt>
    <dgm:pt modelId="{744B1BEB-56C7-4640-B72B-EDD198A0E9CC}" type="pres">
      <dgm:prSet presAssocID="{94CE6D38-ADAF-4408-88C0-38829BFAB306}" presName="accent_1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7A77AB08-9BB7-4903-8066-F670C7705E11}" type="pres">
      <dgm:prSet presAssocID="{94CE6D38-ADAF-4408-88C0-38829BFAB306}" presName="accentRepeatNode" presStyleLbl="solidFgAcc1" presStyleIdx="0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FC9812F0-7CFB-49EA-872F-1D4682777574}" type="pres">
      <dgm:prSet presAssocID="{5DAAECF1-A7C6-4CCC-9B30-1B9E3FD7A02B}" presName="text_2" presStyleLbl="node1" presStyleIdx="1" presStyleCnt="6">
        <dgm:presLayoutVars>
          <dgm:bulletEnabled val="1"/>
        </dgm:presLayoutVars>
      </dgm:prSet>
      <dgm:spPr/>
    </dgm:pt>
    <dgm:pt modelId="{38ECAA52-D9EC-41E0-BBC2-D1FC66E2A044}" type="pres">
      <dgm:prSet presAssocID="{5DAAECF1-A7C6-4CCC-9B30-1B9E3FD7A02B}" presName="accent_2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F9FE3653-68B8-44B1-844B-1671347055D1}" type="pres">
      <dgm:prSet presAssocID="{5DAAECF1-A7C6-4CCC-9B30-1B9E3FD7A02B}" presName="accentRepeatNode" presStyleLbl="solidFgAcc1" presStyleIdx="1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63424565-2735-4288-A0F2-26593F36E8D7}" type="pres">
      <dgm:prSet presAssocID="{A03CEA88-AB9A-46BA-801C-7695C63A36D1}" presName="text_3" presStyleLbl="node1" presStyleIdx="2" presStyleCnt="6">
        <dgm:presLayoutVars>
          <dgm:bulletEnabled val="1"/>
        </dgm:presLayoutVars>
      </dgm:prSet>
      <dgm:spPr/>
    </dgm:pt>
    <dgm:pt modelId="{1EE408FD-E0EC-4330-99CC-4041BDC32752}" type="pres">
      <dgm:prSet presAssocID="{A03CEA88-AB9A-46BA-801C-7695C63A36D1}" presName="accent_3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10E5A747-73BF-4C84-8504-AF3A91AACA65}" type="pres">
      <dgm:prSet presAssocID="{A03CEA88-AB9A-46BA-801C-7695C63A36D1}" presName="accentRepeatNode" presStyleLbl="solidFgAcc1" presStyleIdx="2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338E55D8-4DCA-4B50-BD53-A205E6CA1CAF}" type="pres">
      <dgm:prSet presAssocID="{285081AD-317D-4F32-8838-0E753A275000}" presName="text_4" presStyleLbl="node1" presStyleIdx="3" presStyleCnt="6">
        <dgm:presLayoutVars>
          <dgm:bulletEnabled val="1"/>
        </dgm:presLayoutVars>
      </dgm:prSet>
      <dgm:spPr/>
    </dgm:pt>
    <dgm:pt modelId="{019340F4-A966-49E6-A934-34A19AB1645A}" type="pres">
      <dgm:prSet presAssocID="{285081AD-317D-4F32-8838-0E753A275000}" presName="accent_4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1078457-543C-4947-BE9D-D26B63FA9690}" type="pres">
      <dgm:prSet presAssocID="{285081AD-317D-4F32-8838-0E753A275000}" presName="accentRepeatNode" presStyleLbl="solidFgAcc1" presStyleIdx="3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FB28D043-E842-4DB3-B7FE-08C7E3AE27D1}" type="pres">
      <dgm:prSet presAssocID="{A9780098-8473-461D-AB35-7D9C22977BB5}" presName="text_5" presStyleLbl="node1" presStyleIdx="4" presStyleCnt="6">
        <dgm:presLayoutVars>
          <dgm:bulletEnabled val="1"/>
        </dgm:presLayoutVars>
      </dgm:prSet>
      <dgm:spPr/>
    </dgm:pt>
    <dgm:pt modelId="{437144D2-3A0F-4C86-AA68-7535BDB60026}" type="pres">
      <dgm:prSet presAssocID="{A9780098-8473-461D-AB35-7D9C22977BB5}" presName="accent_5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ECC0730-DA29-4979-BFC8-0510C9A0E15F}" type="pres">
      <dgm:prSet presAssocID="{A9780098-8473-461D-AB35-7D9C22977BB5}" presName="accentRepeatNode" presStyleLbl="solidFgAcc1" presStyleIdx="4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C03C6481-D29F-497F-BCB3-EBDDDC87FA4F}" type="pres">
      <dgm:prSet presAssocID="{EDFC798B-82AD-4EE7-9063-C31F7786159E}" presName="text_6" presStyleLbl="node1" presStyleIdx="5" presStyleCnt="6">
        <dgm:presLayoutVars>
          <dgm:bulletEnabled val="1"/>
        </dgm:presLayoutVars>
      </dgm:prSet>
      <dgm:spPr/>
    </dgm:pt>
    <dgm:pt modelId="{DF41F4CC-F443-453E-AD88-B15B1757F4A7}" type="pres">
      <dgm:prSet presAssocID="{EDFC798B-82AD-4EE7-9063-C31F7786159E}" presName="accent_6" presStyleCnt="0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EA13DC69-BB91-4846-B12C-DF1D8156CF69}" type="pres">
      <dgm:prSet presAssocID="{EDFC798B-82AD-4EE7-9063-C31F7786159E}" presName="accentRepeatNode" presStyleLbl="solidFgAcc1" presStyleIdx="5" presStyleCnt="6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</dgm:ptLst>
  <dgm:cxnLst>
    <dgm:cxn modelId="{49A4AF0E-6ACC-4D73-BF9B-E1B058C41B53}" srcId="{B4708172-C445-4009-A179-8EDCF4557F2E}" destId="{EDFC798B-82AD-4EE7-9063-C31F7786159E}" srcOrd="5" destOrd="0" parTransId="{ABB37F0C-B2EA-4828-83FD-872A727215BA}" sibTransId="{508A4109-4A59-4811-A1E5-3AC21423F129}"/>
    <dgm:cxn modelId="{3CC13A2E-D88B-43FC-B277-5DD2B150C242}" srcId="{B4708172-C445-4009-A179-8EDCF4557F2E}" destId="{5DAAECF1-A7C6-4CCC-9B30-1B9E3FD7A02B}" srcOrd="1" destOrd="0" parTransId="{3AAD55EF-3060-44F7-9096-299422C8B618}" sibTransId="{6B021083-4C3F-418A-B430-F88C23BFA5BF}"/>
    <dgm:cxn modelId="{6F601C2F-EB3D-4CA1-937B-ADBC244832A1}" type="presOf" srcId="{B4708172-C445-4009-A179-8EDCF4557F2E}" destId="{EADAED4E-DE67-4B4B-8012-66C0B9C292A5}" srcOrd="0" destOrd="0" presId="urn:microsoft.com/office/officeart/2008/layout/VerticalCurvedList"/>
    <dgm:cxn modelId="{3B81015E-34E9-47FE-BBB3-1D8851D2EA00}" type="presOf" srcId="{94CE6D38-ADAF-4408-88C0-38829BFAB306}" destId="{C2FD837A-20C0-451A-90B5-2A242B2A82F5}" srcOrd="0" destOrd="0" presId="urn:microsoft.com/office/officeart/2008/layout/VerticalCurvedList"/>
    <dgm:cxn modelId="{8E165867-6F6B-4AB8-8DF7-5ABE2BCD9B9E}" type="presOf" srcId="{EDFC798B-82AD-4EE7-9063-C31F7786159E}" destId="{C03C6481-D29F-497F-BCB3-EBDDDC87FA4F}" srcOrd="0" destOrd="0" presId="urn:microsoft.com/office/officeart/2008/layout/VerticalCurvedList"/>
    <dgm:cxn modelId="{3533476B-DE62-4911-82B2-A94D373B83BF}" type="presOf" srcId="{5DAAECF1-A7C6-4CCC-9B30-1B9E3FD7A02B}" destId="{FC9812F0-7CFB-49EA-872F-1D4682777574}" srcOrd="0" destOrd="0" presId="urn:microsoft.com/office/officeart/2008/layout/VerticalCurvedList"/>
    <dgm:cxn modelId="{971D3C4E-3203-498C-9762-6FED1CC794DE}" srcId="{B4708172-C445-4009-A179-8EDCF4557F2E}" destId="{A9780098-8473-461D-AB35-7D9C22977BB5}" srcOrd="4" destOrd="0" parTransId="{39C8CEB8-6495-428A-978D-636F4FCC2F27}" sibTransId="{CEC5DA9E-6255-4493-AB3F-F88E4D991B6E}"/>
    <dgm:cxn modelId="{41326875-13F3-451D-A177-169F8F295544}" type="presOf" srcId="{6B761D8D-85AA-4C01-A49F-5D6FC35A2215}" destId="{BDD93054-9CB5-4B45-B8F3-CBA7D00D4C36}" srcOrd="0" destOrd="0" presId="urn:microsoft.com/office/officeart/2008/layout/VerticalCurvedList"/>
    <dgm:cxn modelId="{4D89FC8C-AD55-4103-B565-3B5EB926F788}" type="presOf" srcId="{285081AD-317D-4F32-8838-0E753A275000}" destId="{338E55D8-4DCA-4B50-BD53-A205E6CA1CAF}" srcOrd="0" destOrd="0" presId="urn:microsoft.com/office/officeart/2008/layout/VerticalCurvedList"/>
    <dgm:cxn modelId="{99B6E393-BCAE-422B-AB75-D7A653A07802}" srcId="{B4708172-C445-4009-A179-8EDCF4557F2E}" destId="{94CE6D38-ADAF-4408-88C0-38829BFAB306}" srcOrd="0" destOrd="0" parTransId="{AE38F0BC-A1A5-4C88-A463-90DD83A142F0}" sibTransId="{6B761D8D-85AA-4C01-A49F-5D6FC35A2215}"/>
    <dgm:cxn modelId="{08FB13A7-E0F7-4E73-B38A-7E0B68D58F9A}" type="presOf" srcId="{A9780098-8473-461D-AB35-7D9C22977BB5}" destId="{FB28D043-E842-4DB3-B7FE-08C7E3AE27D1}" srcOrd="0" destOrd="0" presId="urn:microsoft.com/office/officeart/2008/layout/VerticalCurvedList"/>
    <dgm:cxn modelId="{C274A4D4-D3C0-433A-91DE-925B37028DE5}" type="presOf" srcId="{A03CEA88-AB9A-46BA-801C-7695C63A36D1}" destId="{63424565-2735-4288-A0F2-26593F36E8D7}" srcOrd="0" destOrd="0" presId="urn:microsoft.com/office/officeart/2008/layout/VerticalCurvedList"/>
    <dgm:cxn modelId="{02EF5CEC-5306-4DD0-9838-E9E024CFF601}" srcId="{B4708172-C445-4009-A179-8EDCF4557F2E}" destId="{285081AD-317D-4F32-8838-0E753A275000}" srcOrd="3" destOrd="0" parTransId="{A153E4FD-416C-4701-BCB3-6F1448953DCB}" sibTransId="{60E5647A-0B1C-4BBB-AA1E-829A51DEB971}"/>
    <dgm:cxn modelId="{4ABCE3FF-9C52-4C7C-9419-91245B7CFED5}" srcId="{B4708172-C445-4009-A179-8EDCF4557F2E}" destId="{A03CEA88-AB9A-46BA-801C-7695C63A36D1}" srcOrd="2" destOrd="0" parTransId="{6EA0C241-7F44-45B6-BAD1-A0A5DC6C6CC9}" sibTransId="{094BE0B1-0826-4164-84DA-C2B2C6D6AC5C}"/>
    <dgm:cxn modelId="{74CF0D4D-F508-4858-893B-4D5BBB218475}" type="presParOf" srcId="{EADAED4E-DE67-4B4B-8012-66C0B9C292A5}" destId="{C60E3F74-474E-466E-8CB9-F8E1DCF23504}" srcOrd="0" destOrd="0" presId="urn:microsoft.com/office/officeart/2008/layout/VerticalCurvedList"/>
    <dgm:cxn modelId="{03D171EE-E6C6-41F3-8AB6-87A9AAB08872}" type="presParOf" srcId="{C60E3F74-474E-466E-8CB9-F8E1DCF23504}" destId="{CE596C3E-9C7E-4641-80C6-18ECA23D0AD5}" srcOrd="0" destOrd="0" presId="urn:microsoft.com/office/officeart/2008/layout/VerticalCurvedList"/>
    <dgm:cxn modelId="{935170EE-559D-489F-BF92-D9A4A8830915}" type="presParOf" srcId="{CE596C3E-9C7E-4641-80C6-18ECA23D0AD5}" destId="{5CCE404D-7CE2-4817-B54D-3BB33FBC293E}" srcOrd="0" destOrd="0" presId="urn:microsoft.com/office/officeart/2008/layout/VerticalCurvedList"/>
    <dgm:cxn modelId="{D3A39458-7276-4A43-8677-B3185175FF80}" type="presParOf" srcId="{CE596C3E-9C7E-4641-80C6-18ECA23D0AD5}" destId="{BDD93054-9CB5-4B45-B8F3-CBA7D00D4C36}" srcOrd="1" destOrd="0" presId="urn:microsoft.com/office/officeart/2008/layout/VerticalCurvedList"/>
    <dgm:cxn modelId="{AC1935BB-C075-4A22-B5B2-EB53A9AB9DE1}" type="presParOf" srcId="{CE596C3E-9C7E-4641-80C6-18ECA23D0AD5}" destId="{9F6CE925-E9D8-477B-B52D-829B174CBBF1}" srcOrd="2" destOrd="0" presId="urn:microsoft.com/office/officeart/2008/layout/VerticalCurvedList"/>
    <dgm:cxn modelId="{325F7F16-B896-42D8-8C4B-E48A3F81A134}" type="presParOf" srcId="{CE596C3E-9C7E-4641-80C6-18ECA23D0AD5}" destId="{5B03776B-D1E7-4F5A-9028-5698AC577D6B}" srcOrd="3" destOrd="0" presId="urn:microsoft.com/office/officeart/2008/layout/VerticalCurvedList"/>
    <dgm:cxn modelId="{3DA93C10-4846-4CE4-BBB0-F87243F23FB4}" type="presParOf" srcId="{C60E3F74-474E-466E-8CB9-F8E1DCF23504}" destId="{C2FD837A-20C0-451A-90B5-2A242B2A82F5}" srcOrd="1" destOrd="0" presId="urn:microsoft.com/office/officeart/2008/layout/VerticalCurvedList"/>
    <dgm:cxn modelId="{D002005A-0144-449E-A1FD-A90FBCD0BE36}" type="presParOf" srcId="{C60E3F74-474E-466E-8CB9-F8E1DCF23504}" destId="{744B1BEB-56C7-4640-B72B-EDD198A0E9CC}" srcOrd="2" destOrd="0" presId="urn:microsoft.com/office/officeart/2008/layout/VerticalCurvedList"/>
    <dgm:cxn modelId="{8D80DB33-7579-4BFE-908A-7C3C975E4018}" type="presParOf" srcId="{744B1BEB-56C7-4640-B72B-EDD198A0E9CC}" destId="{7A77AB08-9BB7-4903-8066-F670C7705E11}" srcOrd="0" destOrd="0" presId="urn:microsoft.com/office/officeart/2008/layout/VerticalCurvedList"/>
    <dgm:cxn modelId="{304B0689-34DD-46DE-8557-F665814D5314}" type="presParOf" srcId="{C60E3F74-474E-466E-8CB9-F8E1DCF23504}" destId="{FC9812F0-7CFB-49EA-872F-1D4682777574}" srcOrd="3" destOrd="0" presId="urn:microsoft.com/office/officeart/2008/layout/VerticalCurvedList"/>
    <dgm:cxn modelId="{8F911AEB-D144-4B2D-A429-46B2662F4D88}" type="presParOf" srcId="{C60E3F74-474E-466E-8CB9-F8E1DCF23504}" destId="{38ECAA52-D9EC-41E0-BBC2-D1FC66E2A044}" srcOrd="4" destOrd="0" presId="urn:microsoft.com/office/officeart/2008/layout/VerticalCurvedList"/>
    <dgm:cxn modelId="{9E5A32C6-170E-430F-B613-EE8EE3E8DCCF}" type="presParOf" srcId="{38ECAA52-D9EC-41E0-BBC2-D1FC66E2A044}" destId="{F9FE3653-68B8-44B1-844B-1671347055D1}" srcOrd="0" destOrd="0" presId="urn:microsoft.com/office/officeart/2008/layout/VerticalCurvedList"/>
    <dgm:cxn modelId="{AB05FC0A-E774-497F-924D-EC1D82D31C8B}" type="presParOf" srcId="{C60E3F74-474E-466E-8CB9-F8E1DCF23504}" destId="{63424565-2735-4288-A0F2-26593F36E8D7}" srcOrd="5" destOrd="0" presId="urn:microsoft.com/office/officeart/2008/layout/VerticalCurvedList"/>
    <dgm:cxn modelId="{47A7B6A0-275C-4FC7-BE53-B70975E997B9}" type="presParOf" srcId="{C60E3F74-474E-466E-8CB9-F8E1DCF23504}" destId="{1EE408FD-E0EC-4330-99CC-4041BDC32752}" srcOrd="6" destOrd="0" presId="urn:microsoft.com/office/officeart/2008/layout/VerticalCurvedList"/>
    <dgm:cxn modelId="{DACDF499-0710-421A-B95F-B7E55F9A3ED3}" type="presParOf" srcId="{1EE408FD-E0EC-4330-99CC-4041BDC32752}" destId="{10E5A747-73BF-4C84-8504-AF3A91AACA65}" srcOrd="0" destOrd="0" presId="urn:microsoft.com/office/officeart/2008/layout/VerticalCurvedList"/>
    <dgm:cxn modelId="{E51C2BD2-8848-4519-853B-1312A45A7846}" type="presParOf" srcId="{C60E3F74-474E-466E-8CB9-F8E1DCF23504}" destId="{338E55D8-4DCA-4B50-BD53-A205E6CA1CAF}" srcOrd="7" destOrd="0" presId="urn:microsoft.com/office/officeart/2008/layout/VerticalCurvedList"/>
    <dgm:cxn modelId="{DC442244-EDDA-4DD8-9B24-A8F9EB96EFAD}" type="presParOf" srcId="{C60E3F74-474E-466E-8CB9-F8E1DCF23504}" destId="{019340F4-A966-49E6-A934-34A19AB1645A}" srcOrd="8" destOrd="0" presId="urn:microsoft.com/office/officeart/2008/layout/VerticalCurvedList"/>
    <dgm:cxn modelId="{89036363-12F2-4CB2-BA70-0B99D9D3418C}" type="presParOf" srcId="{019340F4-A966-49E6-A934-34A19AB1645A}" destId="{81078457-543C-4947-BE9D-D26B63FA9690}" srcOrd="0" destOrd="0" presId="urn:microsoft.com/office/officeart/2008/layout/VerticalCurvedList"/>
    <dgm:cxn modelId="{51535D25-EE50-4476-A1BA-C2C60AEE53B5}" type="presParOf" srcId="{C60E3F74-474E-466E-8CB9-F8E1DCF23504}" destId="{FB28D043-E842-4DB3-B7FE-08C7E3AE27D1}" srcOrd="9" destOrd="0" presId="urn:microsoft.com/office/officeart/2008/layout/VerticalCurvedList"/>
    <dgm:cxn modelId="{0BF23A20-5631-4933-B8A9-C3ADA758457B}" type="presParOf" srcId="{C60E3F74-474E-466E-8CB9-F8E1DCF23504}" destId="{437144D2-3A0F-4C86-AA68-7535BDB60026}" srcOrd="10" destOrd="0" presId="urn:microsoft.com/office/officeart/2008/layout/VerticalCurvedList"/>
    <dgm:cxn modelId="{385993EF-C3C1-45D6-BFB1-6DD4BF00E42E}" type="presParOf" srcId="{437144D2-3A0F-4C86-AA68-7535BDB60026}" destId="{8ECC0730-DA29-4979-BFC8-0510C9A0E15F}" srcOrd="0" destOrd="0" presId="urn:microsoft.com/office/officeart/2008/layout/VerticalCurvedList"/>
    <dgm:cxn modelId="{3F457BDF-C98F-4A9D-AAE7-ECC93BDC0427}" type="presParOf" srcId="{C60E3F74-474E-466E-8CB9-F8E1DCF23504}" destId="{C03C6481-D29F-497F-BCB3-EBDDDC87FA4F}" srcOrd="11" destOrd="0" presId="urn:microsoft.com/office/officeart/2008/layout/VerticalCurvedList"/>
    <dgm:cxn modelId="{6FD599EC-84C2-4F3F-87A1-76693EF88C7C}" type="presParOf" srcId="{C60E3F74-474E-466E-8CB9-F8E1DCF23504}" destId="{DF41F4CC-F443-453E-AD88-B15B1757F4A7}" srcOrd="12" destOrd="0" presId="urn:microsoft.com/office/officeart/2008/layout/VerticalCurvedList"/>
    <dgm:cxn modelId="{428AFF23-1673-496F-92D1-29360D84BF28}" type="presParOf" srcId="{DF41F4CC-F443-453E-AD88-B15B1757F4A7}" destId="{EA13DC69-BB91-4846-B12C-DF1D8156CF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271F07-E5EA-4958-9E54-DD46EB48F3B5}" type="doc">
      <dgm:prSet loTypeId="urn:microsoft.com/office/officeart/2005/8/layout/cycle6" loCatId="relationship" qsTypeId="urn:microsoft.com/office/officeart/2005/8/quickstyle/3d2" qsCatId="3D" csTypeId="urn:microsoft.com/office/officeart/2005/8/colors/accent6_1" csCatId="accent6" phldr="1"/>
      <dgm:spPr/>
    </dgm:pt>
    <dgm:pt modelId="{855B3135-00D4-4FB8-B089-AA5FEA81DE91}">
      <dgm:prSet phldrT="[Text]"/>
      <dgm:spPr/>
      <dgm:t>
        <a:bodyPr/>
        <a:lstStyle/>
        <a:p>
          <a:r>
            <a:rPr lang="en-US" dirty="0"/>
            <a:t>Motivation</a:t>
          </a:r>
          <a:endParaRPr lang="en-IN" dirty="0"/>
        </a:p>
      </dgm:t>
    </dgm:pt>
    <dgm:pt modelId="{6C5033CC-6AC6-4112-B511-C23677485F83}" type="parTrans" cxnId="{482F9E6C-774D-4D92-867A-CC45CF61B66C}">
      <dgm:prSet/>
      <dgm:spPr/>
      <dgm:t>
        <a:bodyPr/>
        <a:lstStyle/>
        <a:p>
          <a:endParaRPr lang="en-IN"/>
        </a:p>
      </dgm:t>
    </dgm:pt>
    <dgm:pt modelId="{F1AC6D57-DCB7-434C-95AB-D07DC52B5DD6}" type="sibTrans" cxnId="{482F9E6C-774D-4D92-867A-CC45CF61B66C}">
      <dgm:prSet/>
      <dgm:spPr/>
      <dgm:t>
        <a:bodyPr/>
        <a:lstStyle/>
        <a:p>
          <a:endParaRPr lang="en-IN"/>
        </a:p>
      </dgm:t>
    </dgm:pt>
    <dgm:pt modelId="{E8E95795-5597-45EA-B27A-BFB4A1F5D1B2}">
      <dgm:prSet phldrT="[Text]"/>
      <dgm:spPr/>
      <dgm:t>
        <a:bodyPr/>
        <a:lstStyle/>
        <a:p>
          <a:r>
            <a:rPr lang="en-US" dirty="0"/>
            <a:t>Interest </a:t>
          </a:r>
          <a:endParaRPr lang="en-IN" dirty="0"/>
        </a:p>
      </dgm:t>
    </dgm:pt>
    <dgm:pt modelId="{6BA31F38-7EF4-4ED5-8136-FFCBAEE4230C}" type="parTrans" cxnId="{21BFA684-F539-406A-B79E-9D53F7A48927}">
      <dgm:prSet/>
      <dgm:spPr/>
      <dgm:t>
        <a:bodyPr/>
        <a:lstStyle/>
        <a:p>
          <a:endParaRPr lang="en-IN"/>
        </a:p>
      </dgm:t>
    </dgm:pt>
    <dgm:pt modelId="{929DC740-EFA8-4C7E-9535-14ACCA35CF12}" type="sibTrans" cxnId="{21BFA684-F539-406A-B79E-9D53F7A48927}">
      <dgm:prSet/>
      <dgm:spPr/>
      <dgm:t>
        <a:bodyPr/>
        <a:lstStyle/>
        <a:p>
          <a:endParaRPr lang="en-IN"/>
        </a:p>
      </dgm:t>
    </dgm:pt>
    <dgm:pt modelId="{9852D317-E66C-4265-BED6-7C7EEBEBF85C}">
      <dgm:prSet phldrT="[Text]"/>
      <dgm:spPr/>
      <dgm:t>
        <a:bodyPr/>
        <a:lstStyle/>
        <a:p>
          <a:r>
            <a:rPr lang="en-US" dirty="0"/>
            <a:t>Attitude </a:t>
          </a:r>
          <a:endParaRPr lang="en-IN" dirty="0"/>
        </a:p>
      </dgm:t>
    </dgm:pt>
    <dgm:pt modelId="{CD4954EC-1661-4962-909D-592436565B48}" type="parTrans" cxnId="{B4F855BD-55FF-4967-9DC1-ABA10F5DF301}">
      <dgm:prSet/>
      <dgm:spPr/>
      <dgm:t>
        <a:bodyPr/>
        <a:lstStyle/>
        <a:p>
          <a:endParaRPr lang="en-IN"/>
        </a:p>
      </dgm:t>
    </dgm:pt>
    <dgm:pt modelId="{23B7D840-07C7-4C01-A635-8966D715EB40}" type="sibTrans" cxnId="{B4F855BD-55FF-4967-9DC1-ABA10F5DF301}">
      <dgm:prSet/>
      <dgm:spPr/>
      <dgm:t>
        <a:bodyPr/>
        <a:lstStyle/>
        <a:p>
          <a:endParaRPr lang="en-IN"/>
        </a:p>
      </dgm:t>
    </dgm:pt>
    <dgm:pt modelId="{04EF6A8B-EF88-4F03-8D37-AA6E4A663D7E}">
      <dgm:prSet phldrT="[Text]"/>
      <dgm:spPr/>
      <dgm:t>
        <a:bodyPr/>
        <a:lstStyle/>
        <a:p>
          <a:r>
            <a:rPr lang="en-US" dirty="0"/>
            <a:t>Learning </a:t>
          </a:r>
          <a:endParaRPr lang="en-IN" dirty="0"/>
        </a:p>
      </dgm:t>
    </dgm:pt>
    <dgm:pt modelId="{17F1E3DC-7FBB-409E-A7CC-DB08297440D1}" type="parTrans" cxnId="{2FC1934E-9DF0-4160-A04D-AA9BCF599A1E}">
      <dgm:prSet/>
      <dgm:spPr/>
      <dgm:t>
        <a:bodyPr/>
        <a:lstStyle/>
        <a:p>
          <a:endParaRPr lang="en-IN"/>
        </a:p>
      </dgm:t>
    </dgm:pt>
    <dgm:pt modelId="{6AA5924B-A677-49A6-AA03-B342991E9622}" type="sibTrans" cxnId="{2FC1934E-9DF0-4160-A04D-AA9BCF599A1E}">
      <dgm:prSet/>
      <dgm:spPr/>
      <dgm:t>
        <a:bodyPr/>
        <a:lstStyle/>
        <a:p>
          <a:endParaRPr lang="en-IN"/>
        </a:p>
      </dgm:t>
    </dgm:pt>
    <dgm:pt modelId="{766E316B-695B-4333-B608-2E6051F43240}">
      <dgm:prSet phldrT="[Text]"/>
      <dgm:spPr/>
      <dgm:t>
        <a:bodyPr/>
        <a:lstStyle/>
        <a:p>
          <a:r>
            <a:rPr lang="en-US" dirty="0"/>
            <a:t>Emotions </a:t>
          </a:r>
          <a:endParaRPr lang="en-IN" dirty="0"/>
        </a:p>
      </dgm:t>
    </dgm:pt>
    <dgm:pt modelId="{123581E2-3B1D-4A99-B4C7-259673281FF5}" type="parTrans" cxnId="{25FA6FBC-6D8D-4B91-8185-2AB1BF78F3BE}">
      <dgm:prSet/>
      <dgm:spPr/>
      <dgm:t>
        <a:bodyPr/>
        <a:lstStyle/>
        <a:p>
          <a:endParaRPr lang="en-IN"/>
        </a:p>
      </dgm:t>
    </dgm:pt>
    <dgm:pt modelId="{AA07713F-8A27-41AE-9347-25CFC803EB45}" type="sibTrans" cxnId="{25FA6FBC-6D8D-4B91-8185-2AB1BF78F3BE}">
      <dgm:prSet/>
      <dgm:spPr/>
      <dgm:t>
        <a:bodyPr/>
        <a:lstStyle/>
        <a:p>
          <a:endParaRPr lang="en-IN"/>
        </a:p>
      </dgm:t>
    </dgm:pt>
    <dgm:pt modelId="{BCC9D08B-C24D-4498-8EEB-ABB12F9E6B6C}">
      <dgm:prSet phldrT="[Text]"/>
      <dgm:spPr/>
      <dgm:t>
        <a:bodyPr/>
        <a:lstStyle/>
        <a:p>
          <a:r>
            <a:rPr lang="en-US" dirty="0"/>
            <a:t>Stress </a:t>
          </a:r>
          <a:endParaRPr lang="en-IN" dirty="0"/>
        </a:p>
      </dgm:t>
    </dgm:pt>
    <dgm:pt modelId="{23F965F3-6D72-44EF-A183-6D996A01E4A9}" type="parTrans" cxnId="{2DAFAAB6-784C-41DC-9ED0-517038FB025A}">
      <dgm:prSet/>
      <dgm:spPr/>
      <dgm:t>
        <a:bodyPr/>
        <a:lstStyle/>
        <a:p>
          <a:endParaRPr lang="en-IN"/>
        </a:p>
      </dgm:t>
    </dgm:pt>
    <dgm:pt modelId="{1241673A-B89B-4DC9-8BE0-AEC6697BA011}" type="sibTrans" cxnId="{2DAFAAB6-784C-41DC-9ED0-517038FB025A}">
      <dgm:prSet/>
      <dgm:spPr/>
      <dgm:t>
        <a:bodyPr/>
        <a:lstStyle/>
        <a:p>
          <a:endParaRPr lang="en-IN"/>
        </a:p>
      </dgm:t>
    </dgm:pt>
    <dgm:pt modelId="{6E398468-2FF7-4B6B-879C-04F2AC6A8348}">
      <dgm:prSet phldrT="[Text]"/>
      <dgm:spPr/>
      <dgm:t>
        <a:bodyPr/>
        <a:lstStyle/>
        <a:p>
          <a:r>
            <a:rPr lang="en-US" dirty="0"/>
            <a:t>Anxiety</a:t>
          </a:r>
          <a:endParaRPr lang="en-IN" dirty="0"/>
        </a:p>
      </dgm:t>
    </dgm:pt>
    <dgm:pt modelId="{4F0BDFA8-7EA5-42A0-A9D3-E0EB390F087E}" type="parTrans" cxnId="{706A1BCC-BD59-432F-93EE-19B7B2DBBE44}">
      <dgm:prSet/>
      <dgm:spPr/>
      <dgm:t>
        <a:bodyPr/>
        <a:lstStyle/>
        <a:p>
          <a:endParaRPr lang="en-IN"/>
        </a:p>
      </dgm:t>
    </dgm:pt>
    <dgm:pt modelId="{1A5DF8CE-BD97-47D9-BEBF-6E80D5AFD57C}" type="sibTrans" cxnId="{706A1BCC-BD59-432F-93EE-19B7B2DBBE44}">
      <dgm:prSet/>
      <dgm:spPr/>
      <dgm:t>
        <a:bodyPr/>
        <a:lstStyle/>
        <a:p>
          <a:endParaRPr lang="en-IN"/>
        </a:p>
      </dgm:t>
    </dgm:pt>
    <dgm:pt modelId="{BC2560D0-3FCB-4646-BC48-7ECE7F1C45B7}" type="pres">
      <dgm:prSet presAssocID="{E1271F07-E5EA-4958-9E54-DD46EB48F3B5}" presName="cycle" presStyleCnt="0">
        <dgm:presLayoutVars>
          <dgm:dir/>
          <dgm:resizeHandles val="exact"/>
        </dgm:presLayoutVars>
      </dgm:prSet>
      <dgm:spPr/>
    </dgm:pt>
    <dgm:pt modelId="{DA5B9064-2E83-45FA-9518-B5E3AD39961D}" type="pres">
      <dgm:prSet presAssocID="{855B3135-00D4-4FB8-B089-AA5FEA81DE91}" presName="node" presStyleLbl="node1" presStyleIdx="0" presStyleCnt="7">
        <dgm:presLayoutVars>
          <dgm:bulletEnabled val="1"/>
        </dgm:presLayoutVars>
      </dgm:prSet>
      <dgm:spPr/>
    </dgm:pt>
    <dgm:pt modelId="{0A1A7EA8-C628-43DB-8ED6-73049F700138}" type="pres">
      <dgm:prSet presAssocID="{855B3135-00D4-4FB8-B089-AA5FEA81DE91}" presName="spNode" presStyleCnt="0"/>
      <dgm:spPr/>
    </dgm:pt>
    <dgm:pt modelId="{E1C84702-73BF-4ACB-9AE1-0E600BD5C3CD}" type="pres">
      <dgm:prSet presAssocID="{F1AC6D57-DCB7-434C-95AB-D07DC52B5DD6}" presName="sibTrans" presStyleLbl="sibTrans1D1" presStyleIdx="0" presStyleCnt="7"/>
      <dgm:spPr/>
    </dgm:pt>
    <dgm:pt modelId="{8A0666D3-5B91-42F4-B973-474F3195C2DC}" type="pres">
      <dgm:prSet presAssocID="{04EF6A8B-EF88-4F03-8D37-AA6E4A663D7E}" presName="node" presStyleLbl="node1" presStyleIdx="1" presStyleCnt="7">
        <dgm:presLayoutVars>
          <dgm:bulletEnabled val="1"/>
        </dgm:presLayoutVars>
      </dgm:prSet>
      <dgm:spPr/>
    </dgm:pt>
    <dgm:pt modelId="{45F3D620-3E93-46AC-8933-0518CEC7F907}" type="pres">
      <dgm:prSet presAssocID="{04EF6A8B-EF88-4F03-8D37-AA6E4A663D7E}" presName="spNode" presStyleCnt="0"/>
      <dgm:spPr/>
    </dgm:pt>
    <dgm:pt modelId="{D9F95FBF-E95D-443B-B760-49304871E5B9}" type="pres">
      <dgm:prSet presAssocID="{6AA5924B-A677-49A6-AA03-B342991E9622}" presName="sibTrans" presStyleLbl="sibTrans1D1" presStyleIdx="1" presStyleCnt="7"/>
      <dgm:spPr/>
    </dgm:pt>
    <dgm:pt modelId="{318B4CCE-18B6-4D46-864F-BCF6AAC51A77}" type="pres">
      <dgm:prSet presAssocID="{E8E95795-5597-45EA-B27A-BFB4A1F5D1B2}" presName="node" presStyleLbl="node1" presStyleIdx="2" presStyleCnt="7">
        <dgm:presLayoutVars>
          <dgm:bulletEnabled val="1"/>
        </dgm:presLayoutVars>
      </dgm:prSet>
      <dgm:spPr/>
    </dgm:pt>
    <dgm:pt modelId="{F83D3DA0-1CEF-466F-976E-60A46D7A8137}" type="pres">
      <dgm:prSet presAssocID="{E8E95795-5597-45EA-B27A-BFB4A1F5D1B2}" presName="spNode" presStyleCnt="0"/>
      <dgm:spPr/>
    </dgm:pt>
    <dgm:pt modelId="{711A671A-3F8C-497D-ABA4-BD4D27BCC976}" type="pres">
      <dgm:prSet presAssocID="{929DC740-EFA8-4C7E-9535-14ACCA35CF12}" presName="sibTrans" presStyleLbl="sibTrans1D1" presStyleIdx="2" presStyleCnt="7"/>
      <dgm:spPr/>
    </dgm:pt>
    <dgm:pt modelId="{25425F35-91AC-4436-B672-30D61DA5E156}" type="pres">
      <dgm:prSet presAssocID="{9852D317-E66C-4265-BED6-7C7EEBEBF85C}" presName="node" presStyleLbl="node1" presStyleIdx="3" presStyleCnt="7">
        <dgm:presLayoutVars>
          <dgm:bulletEnabled val="1"/>
        </dgm:presLayoutVars>
      </dgm:prSet>
      <dgm:spPr/>
    </dgm:pt>
    <dgm:pt modelId="{073DA14C-B558-4C49-BEE3-E87641E03D00}" type="pres">
      <dgm:prSet presAssocID="{9852D317-E66C-4265-BED6-7C7EEBEBF85C}" presName="spNode" presStyleCnt="0"/>
      <dgm:spPr/>
    </dgm:pt>
    <dgm:pt modelId="{EF6DB694-A23B-4F5F-891B-C7FFC8FB0FB0}" type="pres">
      <dgm:prSet presAssocID="{23B7D840-07C7-4C01-A635-8966D715EB40}" presName="sibTrans" presStyleLbl="sibTrans1D1" presStyleIdx="3" presStyleCnt="7"/>
      <dgm:spPr/>
    </dgm:pt>
    <dgm:pt modelId="{864F4F82-E372-429D-83C7-331280D896EE}" type="pres">
      <dgm:prSet presAssocID="{766E316B-695B-4333-B608-2E6051F43240}" presName="node" presStyleLbl="node1" presStyleIdx="4" presStyleCnt="7">
        <dgm:presLayoutVars>
          <dgm:bulletEnabled val="1"/>
        </dgm:presLayoutVars>
      </dgm:prSet>
      <dgm:spPr/>
    </dgm:pt>
    <dgm:pt modelId="{1BA4FEC4-AF41-44B5-BF47-0CAB5939F422}" type="pres">
      <dgm:prSet presAssocID="{766E316B-695B-4333-B608-2E6051F43240}" presName="spNode" presStyleCnt="0"/>
      <dgm:spPr/>
    </dgm:pt>
    <dgm:pt modelId="{556A9162-BB75-4EDA-B91A-BF6611782F2A}" type="pres">
      <dgm:prSet presAssocID="{AA07713F-8A27-41AE-9347-25CFC803EB45}" presName="sibTrans" presStyleLbl="sibTrans1D1" presStyleIdx="4" presStyleCnt="7"/>
      <dgm:spPr/>
    </dgm:pt>
    <dgm:pt modelId="{3D190EA4-1231-4570-94C8-6ADE870F5DF1}" type="pres">
      <dgm:prSet presAssocID="{BCC9D08B-C24D-4498-8EEB-ABB12F9E6B6C}" presName="node" presStyleLbl="node1" presStyleIdx="5" presStyleCnt="7">
        <dgm:presLayoutVars>
          <dgm:bulletEnabled val="1"/>
        </dgm:presLayoutVars>
      </dgm:prSet>
      <dgm:spPr/>
    </dgm:pt>
    <dgm:pt modelId="{3DD870A7-26BB-4D70-80D3-3AC2967F137D}" type="pres">
      <dgm:prSet presAssocID="{BCC9D08B-C24D-4498-8EEB-ABB12F9E6B6C}" presName="spNode" presStyleCnt="0"/>
      <dgm:spPr/>
    </dgm:pt>
    <dgm:pt modelId="{CE6CCB8C-801C-4974-95FA-25A193189270}" type="pres">
      <dgm:prSet presAssocID="{1241673A-B89B-4DC9-8BE0-AEC6697BA011}" presName="sibTrans" presStyleLbl="sibTrans1D1" presStyleIdx="5" presStyleCnt="7"/>
      <dgm:spPr/>
    </dgm:pt>
    <dgm:pt modelId="{5F373CF0-8E82-4D2A-9161-031BD0D2D205}" type="pres">
      <dgm:prSet presAssocID="{6E398468-2FF7-4B6B-879C-04F2AC6A8348}" presName="node" presStyleLbl="node1" presStyleIdx="6" presStyleCnt="7">
        <dgm:presLayoutVars>
          <dgm:bulletEnabled val="1"/>
        </dgm:presLayoutVars>
      </dgm:prSet>
      <dgm:spPr/>
    </dgm:pt>
    <dgm:pt modelId="{C13C8412-990E-4BB6-8595-BA2808E3C3A9}" type="pres">
      <dgm:prSet presAssocID="{6E398468-2FF7-4B6B-879C-04F2AC6A8348}" presName="spNode" presStyleCnt="0"/>
      <dgm:spPr/>
    </dgm:pt>
    <dgm:pt modelId="{BACDCE51-C9EC-47CB-B25D-F521162D91EC}" type="pres">
      <dgm:prSet presAssocID="{1A5DF8CE-BD97-47D9-BEBF-6E80D5AFD57C}" presName="sibTrans" presStyleLbl="sibTrans1D1" presStyleIdx="6" presStyleCnt="7"/>
      <dgm:spPr/>
    </dgm:pt>
  </dgm:ptLst>
  <dgm:cxnLst>
    <dgm:cxn modelId="{A015A910-8E78-4812-929D-2E188C7B291F}" type="presOf" srcId="{F1AC6D57-DCB7-434C-95AB-D07DC52B5DD6}" destId="{E1C84702-73BF-4ACB-9AE1-0E600BD5C3CD}" srcOrd="0" destOrd="0" presId="urn:microsoft.com/office/officeart/2005/8/layout/cycle6"/>
    <dgm:cxn modelId="{F4E15315-DEF7-4406-8665-569BD2DF332F}" type="presOf" srcId="{1241673A-B89B-4DC9-8BE0-AEC6697BA011}" destId="{CE6CCB8C-801C-4974-95FA-25A193189270}" srcOrd="0" destOrd="0" presId="urn:microsoft.com/office/officeart/2005/8/layout/cycle6"/>
    <dgm:cxn modelId="{444AD31D-A528-48B3-892C-1A5C77A8D917}" type="presOf" srcId="{929DC740-EFA8-4C7E-9535-14ACCA35CF12}" destId="{711A671A-3F8C-497D-ABA4-BD4D27BCC976}" srcOrd="0" destOrd="0" presId="urn:microsoft.com/office/officeart/2005/8/layout/cycle6"/>
    <dgm:cxn modelId="{6824142A-D13F-4782-941D-2C804FA1F5D5}" type="presOf" srcId="{23B7D840-07C7-4C01-A635-8966D715EB40}" destId="{EF6DB694-A23B-4F5F-891B-C7FFC8FB0FB0}" srcOrd="0" destOrd="0" presId="urn:microsoft.com/office/officeart/2005/8/layout/cycle6"/>
    <dgm:cxn modelId="{B97A1C36-4EEB-4005-B6E3-37887E39C086}" type="presOf" srcId="{9852D317-E66C-4265-BED6-7C7EEBEBF85C}" destId="{25425F35-91AC-4436-B672-30D61DA5E156}" srcOrd="0" destOrd="0" presId="urn:microsoft.com/office/officeart/2005/8/layout/cycle6"/>
    <dgm:cxn modelId="{E2DDB95C-1251-4F90-8E29-45E7B7C998BF}" type="presOf" srcId="{E1271F07-E5EA-4958-9E54-DD46EB48F3B5}" destId="{BC2560D0-3FCB-4646-BC48-7ECE7F1C45B7}" srcOrd="0" destOrd="0" presId="urn:microsoft.com/office/officeart/2005/8/layout/cycle6"/>
    <dgm:cxn modelId="{BD49D063-4BD5-4870-ACF3-0C06D110ABDF}" type="presOf" srcId="{04EF6A8B-EF88-4F03-8D37-AA6E4A663D7E}" destId="{8A0666D3-5B91-42F4-B973-474F3195C2DC}" srcOrd="0" destOrd="0" presId="urn:microsoft.com/office/officeart/2005/8/layout/cycle6"/>
    <dgm:cxn modelId="{482F9E6C-774D-4D92-867A-CC45CF61B66C}" srcId="{E1271F07-E5EA-4958-9E54-DD46EB48F3B5}" destId="{855B3135-00D4-4FB8-B089-AA5FEA81DE91}" srcOrd="0" destOrd="0" parTransId="{6C5033CC-6AC6-4112-B511-C23677485F83}" sibTransId="{F1AC6D57-DCB7-434C-95AB-D07DC52B5DD6}"/>
    <dgm:cxn modelId="{2FC1934E-9DF0-4160-A04D-AA9BCF599A1E}" srcId="{E1271F07-E5EA-4958-9E54-DD46EB48F3B5}" destId="{04EF6A8B-EF88-4F03-8D37-AA6E4A663D7E}" srcOrd="1" destOrd="0" parTransId="{17F1E3DC-7FBB-409E-A7CC-DB08297440D1}" sibTransId="{6AA5924B-A677-49A6-AA03-B342991E9622}"/>
    <dgm:cxn modelId="{0D77EA6E-619F-4DE3-9604-F04300532BA1}" type="presOf" srcId="{855B3135-00D4-4FB8-B089-AA5FEA81DE91}" destId="{DA5B9064-2E83-45FA-9518-B5E3AD39961D}" srcOrd="0" destOrd="0" presId="urn:microsoft.com/office/officeart/2005/8/layout/cycle6"/>
    <dgm:cxn modelId="{9E26336F-33D1-4E4E-BBDF-26BFAD30F9BC}" type="presOf" srcId="{BCC9D08B-C24D-4498-8EEB-ABB12F9E6B6C}" destId="{3D190EA4-1231-4570-94C8-6ADE870F5DF1}" srcOrd="0" destOrd="0" presId="urn:microsoft.com/office/officeart/2005/8/layout/cycle6"/>
    <dgm:cxn modelId="{21BFA684-F539-406A-B79E-9D53F7A48927}" srcId="{E1271F07-E5EA-4958-9E54-DD46EB48F3B5}" destId="{E8E95795-5597-45EA-B27A-BFB4A1F5D1B2}" srcOrd="2" destOrd="0" parTransId="{6BA31F38-7EF4-4ED5-8136-FFCBAEE4230C}" sibTransId="{929DC740-EFA8-4C7E-9535-14ACCA35CF12}"/>
    <dgm:cxn modelId="{48FC07B4-DA38-4BBF-9A48-9B5A67C00C4C}" type="presOf" srcId="{766E316B-695B-4333-B608-2E6051F43240}" destId="{864F4F82-E372-429D-83C7-331280D896EE}" srcOrd="0" destOrd="0" presId="urn:microsoft.com/office/officeart/2005/8/layout/cycle6"/>
    <dgm:cxn modelId="{2DAFAAB6-784C-41DC-9ED0-517038FB025A}" srcId="{E1271F07-E5EA-4958-9E54-DD46EB48F3B5}" destId="{BCC9D08B-C24D-4498-8EEB-ABB12F9E6B6C}" srcOrd="5" destOrd="0" parTransId="{23F965F3-6D72-44EF-A183-6D996A01E4A9}" sibTransId="{1241673A-B89B-4DC9-8BE0-AEC6697BA011}"/>
    <dgm:cxn modelId="{ABF1A3BB-2A10-4F95-8B08-0C4FC64D9C98}" type="presOf" srcId="{6AA5924B-A677-49A6-AA03-B342991E9622}" destId="{D9F95FBF-E95D-443B-B760-49304871E5B9}" srcOrd="0" destOrd="0" presId="urn:microsoft.com/office/officeart/2005/8/layout/cycle6"/>
    <dgm:cxn modelId="{25FA6FBC-6D8D-4B91-8185-2AB1BF78F3BE}" srcId="{E1271F07-E5EA-4958-9E54-DD46EB48F3B5}" destId="{766E316B-695B-4333-B608-2E6051F43240}" srcOrd="4" destOrd="0" parTransId="{123581E2-3B1D-4A99-B4C7-259673281FF5}" sibTransId="{AA07713F-8A27-41AE-9347-25CFC803EB45}"/>
    <dgm:cxn modelId="{B4F855BD-55FF-4967-9DC1-ABA10F5DF301}" srcId="{E1271F07-E5EA-4958-9E54-DD46EB48F3B5}" destId="{9852D317-E66C-4265-BED6-7C7EEBEBF85C}" srcOrd="3" destOrd="0" parTransId="{CD4954EC-1661-4962-909D-592436565B48}" sibTransId="{23B7D840-07C7-4C01-A635-8966D715EB40}"/>
    <dgm:cxn modelId="{5C52DBC4-D759-41B9-8934-C551150CE901}" type="presOf" srcId="{E8E95795-5597-45EA-B27A-BFB4A1F5D1B2}" destId="{318B4CCE-18B6-4D46-864F-BCF6AAC51A77}" srcOrd="0" destOrd="0" presId="urn:microsoft.com/office/officeart/2005/8/layout/cycle6"/>
    <dgm:cxn modelId="{706A1BCC-BD59-432F-93EE-19B7B2DBBE44}" srcId="{E1271F07-E5EA-4958-9E54-DD46EB48F3B5}" destId="{6E398468-2FF7-4B6B-879C-04F2AC6A8348}" srcOrd="6" destOrd="0" parTransId="{4F0BDFA8-7EA5-42A0-A9D3-E0EB390F087E}" sibTransId="{1A5DF8CE-BD97-47D9-BEBF-6E80D5AFD57C}"/>
    <dgm:cxn modelId="{61EA60D3-CEEF-4888-ABAF-ED23A322B9E7}" type="presOf" srcId="{AA07713F-8A27-41AE-9347-25CFC803EB45}" destId="{556A9162-BB75-4EDA-B91A-BF6611782F2A}" srcOrd="0" destOrd="0" presId="urn:microsoft.com/office/officeart/2005/8/layout/cycle6"/>
    <dgm:cxn modelId="{79412CD8-17E4-436A-A8D3-D77C27CEC798}" type="presOf" srcId="{6E398468-2FF7-4B6B-879C-04F2AC6A8348}" destId="{5F373CF0-8E82-4D2A-9161-031BD0D2D205}" srcOrd="0" destOrd="0" presId="urn:microsoft.com/office/officeart/2005/8/layout/cycle6"/>
    <dgm:cxn modelId="{C3C0CFE2-E748-4B22-A5E6-C4CDCCF30C7D}" type="presOf" srcId="{1A5DF8CE-BD97-47D9-BEBF-6E80D5AFD57C}" destId="{BACDCE51-C9EC-47CB-B25D-F521162D91EC}" srcOrd="0" destOrd="0" presId="urn:microsoft.com/office/officeart/2005/8/layout/cycle6"/>
    <dgm:cxn modelId="{1EE1566C-E37C-4B9F-8075-A03358051781}" type="presParOf" srcId="{BC2560D0-3FCB-4646-BC48-7ECE7F1C45B7}" destId="{DA5B9064-2E83-45FA-9518-B5E3AD39961D}" srcOrd="0" destOrd="0" presId="urn:microsoft.com/office/officeart/2005/8/layout/cycle6"/>
    <dgm:cxn modelId="{C20BA937-23E2-4975-AE00-272EBCD473BA}" type="presParOf" srcId="{BC2560D0-3FCB-4646-BC48-7ECE7F1C45B7}" destId="{0A1A7EA8-C628-43DB-8ED6-73049F700138}" srcOrd="1" destOrd="0" presId="urn:microsoft.com/office/officeart/2005/8/layout/cycle6"/>
    <dgm:cxn modelId="{7AF26F65-823A-40C5-9146-76860606F8B4}" type="presParOf" srcId="{BC2560D0-3FCB-4646-BC48-7ECE7F1C45B7}" destId="{E1C84702-73BF-4ACB-9AE1-0E600BD5C3CD}" srcOrd="2" destOrd="0" presId="urn:microsoft.com/office/officeart/2005/8/layout/cycle6"/>
    <dgm:cxn modelId="{71C39A2B-DAF3-4EC7-B152-5EBA8A5A7158}" type="presParOf" srcId="{BC2560D0-3FCB-4646-BC48-7ECE7F1C45B7}" destId="{8A0666D3-5B91-42F4-B973-474F3195C2DC}" srcOrd="3" destOrd="0" presId="urn:microsoft.com/office/officeart/2005/8/layout/cycle6"/>
    <dgm:cxn modelId="{3801150B-DE85-42B1-99D1-63FF352BF82F}" type="presParOf" srcId="{BC2560D0-3FCB-4646-BC48-7ECE7F1C45B7}" destId="{45F3D620-3E93-46AC-8933-0518CEC7F907}" srcOrd="4" destOrd="0" presId="urn:microsoft.com/office/officeart/2005/8/layout/cycle6"/>
    <dgm:cxn modelId="{4A70356C-3227-4D2D-9010-74746B6BB061}" type="presParOf" srcId="{BC2560D0-3FCB-4646-BC48-7ECE7F1C45B7}" destId="{D9F95FBF-E95D-443B-B760-49304871E5B9}" srcOrd="5" destOrd="0" presId="urn:microsoft.com/office/officeart/2005/8/layout/cycle6"/>
    <dgm:cxn modelId="{58F39C7F-35E0-4769-9944-F782A20B447B}" type="presParOf" srcId="{BC2560D0-3FCB-4646-BC48-7ECE7F1C45B7}" destId="{318B4CCE-18B6-4D46-864F-BCF6AAC51A77}" srcOrd="6" destOrd="0" presId="urn:microsoft.com/office/officeart/2005/8/layout/cycle6"/>
    <dgm:cxn modelId="{8BC10539-257D-460C-B090-C0F88EACF332}" type="presParOf" srcId="{BC2560D0-3FCB-4646-BC48-7ECE7F1C45B7}" destId="{F83D3DA0-1CEF-466F-976E-60A46D7A8137}" srcOrd="7" destOrd="0" presId="urn:microsoft.com/office/officeart/2005/8/layout/cycle6"/>
    <dgm:cxn modelId="{506EB6BB-A340-4E26-BCC7-4E9446B1AD63}" type="presParOf" srcId="{BC2560D0-3FCB-4646-BC48-7ECE7F1C45B7}" destId="{711A671A-3F8C-497D-ABA4-BD4D27BCC976}" srcOrd="8" destOrd="0" presId="urn:microsoft.com/office/officeart/2005/8/layout/cycle6"/>
    <dgm:cxn modelId="{62D76A28-2CB4-422B-8C88-463B71C5473C}" type="presParOf" srcId="{BC2560D0-3FCB-4646-BC48-7ECE7F1C45B7}" destId="{25425F35-91AC-4436-B672-30D61DA5E156}" srcOrd="9" destOrd="0" presId="urn:microsoft.com/office/officeart/2005/8/layout/cycle6"/>
    <dgm:cxn modelId="{C775B942-F460-402D-9798-16232A909C65}" type="presParOf" srcId="{BC2560D0-3FCB-4646-BC48-7ECE7F1C45B7}" destId="{073DA14C-B558-4C49-BEE3-E87641E03D00}" srcOrd="10" destOrd="0" presId="urn:microsoft.com/office/officeart/2005/8/layout/cycle6"/>
    <dgm:cxn modelId="{E73994CC-369E-4CB1-9617-7D8477A810C2}" type="presParOf" srcId="{BC2560D0-3FCB-4646-BC48-7ECE7F1C45B7}" destId="{EF6DB694-A23B-4F5F-891B-C7FFC8FB0FB0}" srcOrd="11" destOrd="0" presId="urn:microsoft.com/office/officeart/2005/8/layout/cycle6"/>
    <dgm:cxn modelId="{3B74856A-A4FF-4D3B-B8E8-721C31D24933}" type="presParOf" srcId="{BC2560D0-3FCB-4646-BC48-7ECE7F1C45B7}" destId="{864F4F82-E372-429D-83C7-331280D896EE}" srcOrd="12" destOrd="0" presId="urn:microsoft.com/office/officeart/2005/8/layout/cycle6"/>
    <dgm:cxn modelId="{C872B63A-9FAD-4401-80A5-CA0A3DC3B2F3}" type="presParOf" srcId="{BC2560D0-3FCB-4646-BC48-7ECE7F1C45B7}" destId="{1BA4FEC4-AF41-44B5-BF47-0CAB5939F422}" srcOrd="13" destOrd="0" presId="urn:microsoft.com/office/officeart/2005/8/layout/cycle6"/>
    <dgm:cxn modelId="{F8F69119-5595-4F4F-9CF1-E9E97CE71335}" type="presParOf" srcId="{BC2560D0-3FCB-4646-BC48-7ECE7F1C45B7}" destId="{556A9162-BB75-4EDA-B91A-BF6611782F2A}" srcOrd="14" destOrd="0" presId="urn:microsoft.com/office/officeart/2005/8/layout/cycle6"/>
    <dgm:cxn modelId="{02D4014B-4E78-42A4-BD0D-ADB260D7400F}" type="presParOf" srcId="{BC2560D0-3FCB-4646-BC48-7ECE7F1C45B7}" destId="{3D190EA4-1231-4570-94C8-6ADE870F5DF1}" srcOrd="15" destOrd="0" presId="urn:microsoft.com/office/officeart/2005/8/layout/cycle6"/>
    <dgm:cxn modelId="{A9C78BB4-346D-4FC6-9E14-BE3750799D94}" type="presParOf" srcId="{BC2560D0-3FCB-4646-BC48-7ECE7F1C45B7}" destId="{3DD870A7-26BB-4D70-80D3-3AC2967F137D}" srcOrd="16" destOrd="0" presId="urn:microsoft.com/office/officeart/2005/8/layout/cycle6"/>
    <dgm:cxn modelId="{C25F34EF-F0CB-4E5E-A271-69E832A4B99C}" type="presParOf" srcId="{BC2560D0-3FCB-4646-BC48-7ECE7F1C45B7}" destId="{CE6CCB8C-801C-4974-95FA-25A193189270}" srcOrd="17" destOrd="0" presId="urn:microsoft.com/office/officeart/2005/8/layout/cycle6"/>
    <dgm:cxn modelId="{2FF2EC59-8A07-4C1B-A98B-43D5CA4486F7}" type="presParOf" srcId="{BC2560D0-3FCB-4646-BC48-7ECE7F1C45B7}" destId="{5F373CF0-8E82-4D2A-9161-031BD0D2D205}" srcOrd="18" destOrd="0" presId="urn:microsoft.com/office/officeart/2005/8/layout/cycle6"/>
    <dgm:cxn modelId="{C4AD884B-0929-49B8-8F53-F04F71A6C56D}" type="presParOf" srcId="{BC2560D0-3FCB-4646-BC48-7ECE7F1C45B7}" destId="{C13C8412-990E-4BB6-8595-BA2808E3C3A9}" srcOrd="19" destOrd="0" presId="urn:microsoft.com/office/officeart/2005/8/layout/cycle6"/>
    <dgm:cxn modelId="{E0402F85-50FE-485A-87F3-714B49ABF907}" type="presParOf" srcId="{BC2560D0-3FCB-4646-BC48-7ECE7F1C45B7}" destId="{BACDCE51-C9EC-47CB-B25D-F521162D91EC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E11454-04D7-4CD4-9FA8-04A651731BAF}" type="doc">
      <dgm:prSet loTypeId="urn:microsoft.com/office/officeart/2005/8/layout/cycle7" loCatId="cycle" qsTypeId="urn:microsoft.com/office/officeart/2005/8/quickstyle/3d4" qsCatId="3D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3F0B32C1-5A1E-4CA3-86B4-0F21E3A2CAC0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Physical Dimension</a:t>
          </a:r>
          <a:endParaRPr lang="en-IN" dirty="0"/>
        </a:p>
      </dgm:t>
    </dgm:pt>
    <dgm:pt modelId="{E6803EA1-8CB5-492C-A054-25F83D9F0D13}" type="parTrans" cxnId="{E4404C56-70C1-4C07-95C4-C2B6E9B7D6E8}">
      <dgm:prSet/>
      <dgm:spPr/>
      <dgm:t>
        <a:bodyPr/>
        <a:lstStyle/>
        <a:p>
          <a:endParaRPr lang="en-IN"/>
        </a:p>
      </dgm:t>
    </dgm:pt>
    <dgm:pt modelId="{C37A90DE-28E6-417B-A9B2-878F36AF8352}" type="sibTrans" cxnId="{E4404C56-70C1-4C07-95C4-C2B6E9B7D6E8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DB381781-20C1-4FF8-ABA0-504FFB7E7AAE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Mental Dimension</a:t>
          </a:r>
          <a:endParaRPr lang="en-IN" dirty="0"/>
        </a:p>
      </dgm:t>
    </dgm:pt>
    <dgm:pt modelId="{3DB093CA-E78A-4545-B511-3BC498590F93}" type="parTrans" cxnId="{B1D873A8-A887-4121-9FD3-DC41677C9AE2}">
      <dgm:prSet/>
      <dgm:spPr/>
      <dgm:t>
        <a:bodyPr/>
        <a:lstStyle/>
        <a:p>
          <a:endParaRPr lang="en-IN"/>
        </a:p>
      </dgm:t>
    </dgm:pt>
    <dgm:pt modelId="{84BCBE4D-4494-4D45-BC7E-34FF113DFDF9}" type="sibTrans" cxnId="{B1D873A8-A887-4121-9FD3-DC41677C9AE2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F33037AE-FA76-4CCB-914D-33C903FED03E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Social Dimension</a:t>
          </a:r>
          <a:endParaRPr lang="en-IN" dirty="0"/>
        </a:p>
      </dgm:t>
    </dgm:pt>
    <dgm:pt modelId="{8A2D0B12-7314-417A-B896-A122A61AC3C5}" type="parTrans" cxnId="{7AC201EE-2EA6-49F7-BE64-6A0F369AC76C}">
      <dgm:prSet/>
      <dgm:spPr/>
      <dgm:t>
        <a:bodyPr/>
        <a:lstStyle/>
        <a:p>
          <a:endParaRPr lang="en-IN"/>
        </a:p>
      </dgm:t>
    </dgm:pt>
    <dgm:pt modelId="{71CD236A-3BBB-4700-B609-3CE58B3EEAFB}" type="sibTrans" cxnId="{7AC201EE-2EA6-49F7-BE64-6A0F369AC76C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BE5F0C74-E9E8-47A1-B515-A08A3DA415B2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dirty="0"/>
            <a:t>Emotional Dimension</a:t>
          </a:r>
          <a:endParaRPr lang="en-IN" dirty="0"/>
        </a:p>
      </dgm:t>
    </dgm:pt>
    <dgm:pt modelId="{97BA4307-700E-431C-853F-E99843113AE5}" type="parTrans" cxnId="{5DEE78A6-7DEE-4757-BB01-6CDB2DCB5E38}">
      <dgm:prSet/>
      <dgm:spPr/>
      <dgm:t>
        <a:bodyPr/>
        <a:lstStyle/>
        <a:p>
          <a:endParaRPr lang="en-IN"/>
        </a:p>
      </dgm:t>
    </dgm:pt>
    <dgm:pt modelId="{95EECE1F-70D3-4F1F-BD89-09DCE7A2FB94}" type="sibTrans" cxnId="{5DEE78A6-7DEE-4757-BB01-6CDB2DCB5E38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IN"/>
        </a:p>
      </dgm:t>
    </dgm:pt>
    <dgm:pt modelId="{05085B38-90CA-41F6-BAB7-B29078BBC31B}" type="pres">
      <dgm:prSet presAssocID="{3CE11454-04D7-4CD4-9FA8-04A651731BAF}" presName="Name0" presStyleCnt="0">
        <dgm:presLayoutVars>
          <dgm:dir/>
          <dgm:resizeHandles val="exact"/>
        </dgm:presLayoutVars>
      </dgm:prSet>
      <dgm:spPr/>
    </dgm:pt>
    <dgm:pt modelId="{4ABD07AB-B0A9-4C48-83B9-F76A275BD5E5}" type="pres">
      <dgm:prSet presAssocID="{3F0B32C1-5A1E-4CA3-86B4-0F21E3A2CAC0}" presName="node" presStyleLbl="node1" presStyleIdx="0" presStyleCnt="4">
        <dgm:presLayoutVars>
          <dgm:bulletEnabled val="1"/>
        </dgm:presLayoutVars>
      </dgm:prSet>
      <dgm:spPr/>
    </dgm:pt>
    <dgm:pt modelId="{664F4617-1C2A-49A2-A8B0-2DCF2CB7DBD2}" type="pres">
      <dgm:prSet presAssocID="{C37A90DE-28E6-417B-A9B2-878F36AF8352}" presName="sibTrans" presStyleLbl="sibTrans2D1" presStyleIdx="0" presStyleCnt="4"/>
      <dgm:spPr/>
    </dgm:pt>
    <dgm:pt modelId="{B989AAD3-46AA-43F6-83FC-EB183412C9C4}" type="pres">
      <dgm:prSet presAssocID="{C37A90DE-28E6-417B-A9B2-878F36AF8352}" presName="connectorText" presStyleLbl="sibTrans2D1" presStyleIdx="0" presStyleCnt="4"/>
      <dgm:spPr/>
    </dgm:pt>
    <dgm:pt modelId="{F045851B-C5A9-4201-9AB4-FAAC3682BC49}" type="pres">
      <dgm:prSet presAssocID="{DB381781-20C1-4FF8-ABA0-504FFB7E7AAE}" presName="node" presStyleLbl="node1" presStyleIdx="1" presStyleCnt="4">
        <dgm:presLayoutVars>
          <dgm:bulletEnabled val="1"/>
        </dgm:presLayoutVars>
      </dgm:prSet>
      <dgm:spPr/>
    </dgm:pt>
    <dgm:pt modelId="{B8FA086D-9938-49AE-819F-4E2ACD2F9806}" type="pres">
      <dgm:prSet presAssocID="{84BCBE4D-4494-4D45-BC7E-34FF113DFDF9}" presName="sibTrans" presStyleLbl="sibTrans2D1" presStyleIdx="1" presStyleCnt="4"/>
      <dgm:spPr/>
    </dgm:pt>
    <dgm:pt modelId="{095602CD-576E-447F-8033-1D08B71B4169}" type="pres">
      <dgm:prSet presAssocID="{84BCBE4D-4494-4D45-BC7E-34FF113DFDF9}" presName="connectorText" presStyleLbl="sibTrans2D1" presStyleIdx="1" presStyleCnt="4"/>
      <dgm:spPr/>
    </dgm:pt>
    <dgm:pt modelId="{759EC36F-5E6A-400E-83DE-15A153730227}" type="pres">
      <dgm:prSet presAssocID="{F33037AE-FA76-4CCB-914D-33C903FED03E}" presName="node" presStyleLbl="node1" presStyleIdx="2" presStyleCnt="4">
        <dgm:presLayoutVars>
          <dgm:bulletEnabled val="1"/>
        </dgm:presLayoutVars>
      </dgm:prSet>
      <dgm:spPr/>
    </dgm:pt>
    <dgm:pt modelId="{8B5ED562-7101-43E3-B694-DC245090F0C8}" type="pres">
      <dgm:prSet presAssocID="{71CD236A-3BBB-4700-B609-3CE58B3EEAFB}" presName="sibTrans" presStyleLbl="sibTrans2D1" presStyleIdx="2" presStyleCnt="4"/>
      <dgm:spPr/>
    </dgm:pt>
    <dgm:pt modelId="{B00CEB5D-1EA8-424C-840C-D270AEB23875}" type="pres">
      <dgm:prSet presAssocID="{71CD236A-3BBB-4700-B609-3CE58B3EEAFB}" presName="connectorText" presStyleLbl="sibTrans2D1" presStyleIdx="2" presStyleCnt="4"/>
      <dgm:spPr/>
    </dgm:pt>
    <dgm:pt modelId="{2B7581CA-14DB-4220-A833-B37A6369EB03}" type="pres">
      <dgm:prSet presAssocID="{BE5F0C74-E9E8-47A1-B515-A08A3DA415B2}" presName="node" presStyleLbl="node1" presStyleIdx="3" presStyleCnt="4">
        <dgm:presLayoutVars>
          <dgm:bulletEnabled val="1"/>
        </dgm:presLayoutVars>
      </dgm:prSet>
      <dgm:spPr/>
    </dgm:pt>
    <dgm:pt modelId="{8EBBEF61-43E0-482D-B9C1-DF348BE66E1B}" type="pres">
      <dgm:prSet presAssocID="{95EECE1F-70D3-4F1F-BD89-09DCE7A2FB94}" presName="sibTrans" presStyleLbl="sibTrans2D1" presStyleIdx="3" presStyleCnt="4"/>
      <dgm:spPr/>
    </dgm:pt>
    <dgm:pt modelId="{C887FC29-52E4-479C-A058-C48710457C3F}" type="pres">
      <dgm:prSet presAssocID="{95EECE1F-70D3-4F1F-BD89-09DCE7A2FB94}" presName="connectorText" presStyleLbl="sibTrans2D1" presStyleIdx="3" presStyleCnt="4"/>
      <dgm:spPr/>
    </dgm:pt>
  </dgm:ptLst>
  <dgm:cxnLst>
    <dgm:cxn modelId="{06243007-ED2E-4318-A472-BDC45B6BB338}" type="presOf" srcId="{84BCBE4D-4494-4D45-BC7E-34FF113DFDF9}" destId="{B8FA086D-9938-49AE-819F-4E2ACD2F9806}" srcOrd="0" destOrd="0" presId="urn:microsoft.com/office/officeart/2005/8/layout/cycle7"/>
    <dgm:cxn modelId="{1BAF6835-14FB-4ECB-9C8D-4E26A8CB8001}" type="presOf" srcId="{95EECE1F-70D3-4F1F-BD89-09DCE7A2FB94}" destId="{8EBBEF61-43E0-482D-B9C1-DF348BE66E1B}" srcOrd="0" destOrd="0" presId="urn:microsoft.com/office/officeart/2005/8/layout/cycle7"/>
    <dgm:cxn modelId="{1C82D342-F614-4414-850A-800552846605}" type="presOf" srcId="{95EECE1F-70D3-4F1F-BD89-09DCE7A2FB94}" destId="{C887FC29-52E4-479C-A058-C48710457C3F}" srcOrd="1" destOrd="0" presId="urn:microsoft.com/office/officeart/2005/8/layout/cycle7"/>
    <dgm:cxn modelId="{B5785C43-C4BB-48C4-A533-AD5592AB6A8F}" type="presOf" srcId="{71CD236A-3BBB-4700-B609-3CE58B3EEAFB}" destId="{8B5ED562-7101-43E3-B694-DC245090F0C8}" srcOrd="0" destOrd="0" presId="urn:microsoft.com/office/officeart/2005/8/layout/cycle7"/>
    <dgm:cxn modelId="{01059250-D7AC-4D38-9AE4-14B9CAE50C85}" type="presOf" srcId="{C37A90DE-28E6-417B-A9B2-878F36AF8352}" destId="{B989AAD3-46AA-43F6-83FC-EB183412C9C4}" srcOrd="1" destOrd="0" presId="urn:microsoft.com/office/officeart/2005/8/layout/cycle7"/>
    <dgm:cxn modelId="{9DFC0E71-4FF1-456F-9B91-BDD84F93498B}" type="presOf" srcId="{71CD236A-3BBB-4700-B609-3CE58B3EEAFB}" destId="{B00CEB5D-1EA8-424C-840C-D270AEB23875}" srcOrd="1" destOrd="0" presId="urn:microsoft.com/office/officeart/2005/8/layout/cycle7"/>
    <dgm:cxn modelId="{E4404C56-70C1-4C07-95C4-C2B6E9B7D6E8}" srcId="{3CE11454-04D7-4CD4-9FA8-04A651731BAF}" destId="{3F0B32C1-5A1E-4CA3-86B4-0F21E3A2CAC0}" srcOrd="0" destOrd="0" parTransId="{E6803EA1-8CB5-492C-A054-25F83D9F0D13}" sibTransId="{C37A90DE-28E6-417B-A9B2-878F36AF8352}"/>
    <dgm:cxn modelId="{EA37BD7A-5966-4AA0-A73C-C6B77F8A4319}" type="presOf" srcId="{F33037AE-FA76-4CCB-914D-33C903FED03E}" destId="{759EC36F-5E6A-400E-83DE-15A153730227}" srcOrd="0" destOrd="0" presId="urn:microsoft.com/office/officeart/2005/8/layout/cycle7"/>
    <dgm:cxn modelId="{AF20C68E-1434-4A09-8741-1CB5ED1EF908}" type="presOf" srcId="{84BCBE4D-4494-4D45-BC7E-34FF113DFDF9}" destId="{095602CD-576E-447F-8033-1D08B71B4169}" srcOrd="1" destOrd="0" presId="urn:microsoft.com/office/officeart/2005/8/layout/cycle7"/>
    <dgm:cxn modelId="{5DEE78A6-7DEE-4757-BB01-6CDB2DCB5E38}" srcId="{3CE11454-04D7-4CD4-9FA8-04A651731BAF}" destId="{BE5F0C74-E9E8-47A1-B515-A08A3DA415B2}" srcOrd="3" destOrd="0" parTransId="{97BA4307-700E-431C-853F-E99843113AE5}" sibTransId="{95EECE1F-70D3-4F1F-BD89-09DCE7A2FB94}"/>
    <dgm:cxn modelId="{B1D873A8-A887-4121-9FD3-DC41677C9AE2}" srcId="{3CE11454-04D7-4CD4-9FA8-04A651731BAF}" destId="{DB381781-20C1-4FF8-ABA0-504FFB7E7AAE}" srcOrd="1" destOrd="0" parTransId="{3DB093CA-E78A-4545-B511-3BC498590F93}" sibTransId="{84BCBE4D-4494-4D45-BC7E-34FF113DFDF9}"/>
    <dgm:cxn modelId="{592707B7-92CF-4E89-8D51-30511ABB3139}" type="presOf" srcId="{3F0B32C1-5A1E-4CA3-86B4-0F21E3A2CAC0}" destId="{4ABD07AB-B0A9-4C48-83B9-F76A275BD5E5}" srcOrd="0" destOrd="0" presId="urn:microsoft.com/office/officeart/2005/8/layout/cycle7"/>
    <dgm:cxn modelId="{FBF1CED8-35AF-45B3-8788-4C1EAA9959DB}" type="presOf" srcId="{3CE11454-04D7-4CD4-9FA8-04A651731BAF}" destId="{05085B38-90CA-41F6-BAB7-B29078BBC31B}" srcOrd="0" destOrd="0" presId="urn:microsoft.com/office/officeart/2005/8/layout/cycle7"/>
    <dgm:cxn modelId="{9FC2D2DD-45E8-49E4-983F-CC2C5000DD79}" type="presOf" srcId="{DB381781-20C1-4FF8-ABA0-504FFB7E7AAE}" destId="{F045851B-C5A9-4201-9AB4-FAAC3682BC49}" srcOrd="0" destOrd="0" presId="urn:microsoft.com/office/officeart/2005/8/layout/cycle7"/>
    <dgm:cxn modelId="{7AC201EE-2EA6-49F7-BE64-6A0F369AC76C}" srcId="{3CE11454-04D7-4CD4-9FA8-04A651731BAF}" destId="{F33037AE-FA76-4CCB-914D-33C903FED03E}" srcOrd="2" destOrd="0" parTransId="{8A2D0B12-7314-417A-B896-A122A61AC3C5}" sibTransId="{71CD236A-3BBB-4700-B609-3CE58B3EEAFB}"/>
    <dgm:cxn modelId="{D256AFF2-0185-4815-A01A-EAF310A970E7}" type="presOf" srcId="{C37A90DE-28E6-417B-A9B2-878F36AF8352}" destId="{664F4617-1C2A-49A2-A8B0-2DCF2CB7DBD2}" srcOrd="0" destOrd="0" presId="urn:microsoft.com/office/officeart/2005/8/layout/cycle7"/>
    <dgm:cxn modelId="{8C5A44FF-6250-44E6-91A3-9F9741F9F09C}" type="presOf" srcId="{BE5F0C74-E9E8-47A1-B515-A08A3DA415B2}" destId="{2B7581CA-14DB-4220-A833-B37A6369EB03}" srcOrd="0" destOrd="0" presId="urn:microsoft.com/office/officeart/2005/8/layout/cycle7"/>
    <dgm:cxn modelId="{FB1FD79D-9D1C-4AC1-876D-BF29A99D4814}" type="presParOf" srcId="{05085B38-90CA-41F6-BAB7-B29078BBC31B}" destId="{4ABD07AB-B0A9-4C48-83B9-F76A275BD5E5}" srcOrd="0" destOrd="0" presId="urn:microsoft.com/office/officeart/2005/8/layout/cycle7"/>
    <dgm:cxn modelId="{A3C50F89-D5B8-4D21-9312-5CDAE263E4DA}" type="presParOf" srcId="{05085B38-90CA-41F6-BAB7-B29078BBC31B}" destId="{664F4617-1C2A-49A2-A8B0-2DCF2CB7DBD2}" srcOrd="1" destOrd="0" presId="urn:microsoft.com/office/officeart/2005/8/layout/cycle7"/>
    <dgm:cxn modelId="{5AFA7D95-9BDF-44A0-A863-CBC374976271}" type="presParOf" srcId="{664F4617-1C2A-49A2-A8B0-2DCF2CB7DBD2}" destId="{B989AAD3-46AA-43F6-83FC-EB183412C9C4}" srcOrd="0" destOrd="0" presId="urn:microsoft.com/office/officeart/2005/8/layout/cycle7"/>
    <dgm:cxn modelId="{EE5F4B64-46C9-492F-95F1-E23733E5049F}" type="presParOf" srcId="{05085B38-90CA-41F6-BAB7-B29078BBC31B}" destId="{F045851B-C5A9-4201-9AB4-FAAC3682BC49}" srcOrd="2" destOrd="0" presId="urn:microsoft.com/office/officeart/2005/8/layout/cycle7"/>
    <dgm:cxn modelId="{AC857EB2-69A0-4E32-9C49-BAD87E1BA144}" type="presParOf" srcId="{05085B38-90CA-41F6-BAB7-B29078BBC31B}" destId="{B8FA086D-9938-49AE-819F-4E2ACD2F9806}" srcOrd="3" destOrd="0" presId="urn:microsoft.com/office/officeart/2005/8/layout/cycle7"/>
    <dgm:cxn modelId="{32E0F6B1-6347-4C5D-9F4F-7641C8B89D42}" type="presParOf" srcId="{B8FA086D-9938-49AE-819F-4E2ACD2F9806}" destId="{095602CD-576E-447F-8033-1D08B71B4169}" srcOrd="0" destOrd="0" presId="urn:microsoft.com/office/officeart/2005/8/layout/cycle7"/>
    <dgm:cxn modelId="{9E9D8072-82C1-4C10-AACF-0E67DC74AB24}" type="presParOf" srcId="{05085B38-90CA-41F6-BAB7-B29078BBC31B}" destId="{759EC36F-5E6A-400E-83DE-15A153730227}" srcOrd="4" destOrd="0" presId="urn:microsoft.com/office/officeart/2005/8/layout/cycle7"/>
    <dgm:cxn modelId="{E5B66936-B3FB-47FF-9543-DCCD345A3089}" type="presParOf" srcId="{05085B38-90CA-41F6-BAB7-B29078BBC31B}" destId="{8B5ED562-7101-43E3-B694-DC245090F0C8}" srcOrd="5" destOrd="0" presId="urn:microsoft.com/office/officeart/2005/8/layout/cycle7"/>
    <dgm:cxn modelId="{E34957CB-1A68-4009-A1EF-5E05B96968ED}" type="presParOf" srcId="{8B5ED562-7101-43E3-B694-DC245090F0C8}" destId="{B00CEB5D-1EA8-424C-840C-D270AEB23875}" srcOrd="0" destOrd="0" presId="urn:microsoft.com/office/officeart/2005/8/layout/cycle7"/>
    <dgm:cxn modelId="{75B7173E-8FA5-4673-8CB2-21A102C677B2}" type="presParOf" srcId="{05085B38-90CA-41F6-BAB7-B29078BBC31B}" destId="{2B7581CA-14DB-4220-A833-B37A6369EB03}" srcOrd="6" destOrd="0" presId="urn:microsoft.com/office/officeart/2005/8/layout/cycle7"/>
    <dgm:cxn modelId="{95BCA0B1-AC67-48CB-8FFD-FEF6AA2E9E58}" type="presParOf" srcId="{05085B38-90CA-41F6-BAB7-B29078BBC31B}" destId="{8EBBEF61-43E0-482D-B9C1-DF348BE66E1B}" srcOrd="7" destOrd="0" presId="urn:microsoft.com/office/officeart/2005/8/layout/cycle7"/>
    <dgm:cxn modelId="{C6D30BAB-67C6-4F48-9F1A-A06F4F9A09DA}" type="presParOf" srcId="{8EBBEF61-43E0-482D-B9C1-DF348BE66E1B}" destId="{C887FC29-52E4-479C-A058-C48710457C3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1BB3C0E-258C-43C8-832A-638B247A43F1}" type="doc">
      <dgm:prSet loTypeId="urn:microsoft.com/office/officeart/2005/8/layout/hProcess11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IN"/>
        </a:p>
      </dgm:t>
    </dgm:pt>
    <dgm:pt modelId="{6E240A36-8BD8-49EC-8E2E-D06F251DA898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CHARACTER</a:t>
          </a:r>
        </a:p>
      </dgm:t>
    </dgm:pt>
    <dgm:pt modelId="{8CE3D73C-43EE-4D44-85DE-282C84920E71}" type="parTrans" cxnId="{FE082768-CA0D-4E4A-8275-02B4CDA69425}">
      <dgm:prSet/>
      <dgm:spPr/>
      <dgm:t>
        <a:bodyPr/>
        <a:lstStyle/>
        <a:p>
          <a:endParaRPr lang="en-IN"/>
        </a:p>
      </dgm:t>
    </dgm:pt>
    <dgm:pt modelId="{B5921F67-CBC3-4A21-984A-CBFF25E1249A}" type="sibTrans" cxnId="{FE082768-CA0D-4E4A-8275-02B4CDA69425}">
      <dgm:prSet/>
      <dgm:spPr/>
      <dgm:t>
        <a:bodyPr/>
        <a:lstStyle/>
        <a:p>
          <a:endParaRPr lang="en-IN"/>
        </a:p>
      </dgm:t>
    </dgm:pt>
    <dgm:pt modelId="{6BE9962E-932A-4846-85E9-A6DCFFBFCF59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MORALITY</a:t>
          </a:r>
        </a:p>
      </dgm:t>
    </dgm:pt>
    <dgm:pt modelId="{AD04581B-7EB4-4D17-8CAD-416BCD850D74}" type="parTrans" cxnId="{0D0756B7-59C3-428D-9EB8-AE9E3C32F0F2}">
      <dgm:prSet/>
      <dgm:spPr/>
      <dgm:t>
        <a:bodyPr/>
        <a:lstStyle/>
        <a:p>
          <a:endParaRPr lang="en-IN"/>
        </a:p>
      </dgm:t>
    </dgm:pt>
    <dgm:pt modelId="{32877EBA-1E3B-46F5-B7FD-DF6D596B7BA4}" type="sibTrans" cxnId="{0D0756B7-59C3-428D-9EB8-AE9E3C32F0F2}">
      <dgm:prSet/>
      <dgm:spPr/>
      <dgm:t>
        <a:bodyPr/>
        <a:lstStyle/>
        <a:p>
          <a:endParaRPr lang="en-IN"/>
        </a:p>
      </dgm:t>
    </dgm:pt>
    <dgm:pt modelId="{742982BC-39C1-4909-BCFE-6CFDE89DFD0C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ETIQUETTES</a:t>
          </a:r>
        </a:p>
      </dgm:t>
    </dgm:pt>
    <dgm:pt modelId="{42E340A3-8030-4CD4-A944-54A68BD9E2AD}" type="parTrans" cxnId="{8D6E314C-6504-43BC-954B-58EC16BB3872}">
      <dgm:prSet/>
      <dgm:spPr/>
      <dgm:t>
        <a:bodyPr/>
        <a:lstStyle/>
        <a:p>
          <a:endParaRPr lang="en-IN"/>
        </a:p>
      </dgm:t>
    </dgm:pt>
    <dgm:pt modelId="{614B88A3-A23E-4B59-AE19-8B87B7EA602F}" type="sibTrans" cxnId="{8D6E314C-6504-43BC-954B-58EC16BB3872}">
      <dgm:prSet/>
      <dgm:spPr/>
      <dgm:t>
        <a:bodyPr/>
        <a:lstStyle/>
        <a:p>
          <a:endParaRPr lang="en-IN"/>
        </a:p>
      </dgm:t>
    </dgm:pt>
    <dgm:pt modelId="{48AC0082-F1BB-4417-94EA-19972FE84B5A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MANNERS</a:t>
          </a:r>
        </a:p>
      </dgm:t>
    </dgm:pt>
    <dgm:pt modelId="{45554792-FE8C-4FE1-9DE2-F572506D105C}" type="parTrans" cxnId="{021C0AA1-377D-4786-BF5F-A9887D78C0C9}">
      <dgm:prSet/>
      <dgm:spPr/>
      <dgm:t>
        <a:bodyPr/>
        <a:lstStyle/>
        <a:p>
          <a:endParaRPr lang="en-IN"/>
        </a:p>
      </dgm:t>
    </dgm:pt>
    <dgm:pt modelId="{E9E0DB10-836C-4294-9E07-3C05E27A7DDC}" type="sibTrans" cxnId="{021C0AA1-377D-4786-BF5F-A9887D78C0C9}">
      <dgm:prSet/>
      <dgm:spPr/>
      <dgm:t>
        <a:bodyPr/>
        <a:lstStyle/>
        <a:p>
          <a:endParaRPr lang="en-IN"/>
        </a:p>
      </dgm:t>
    </dgm:pt>
    <dgm:pt modelId="{A9434AAA-C9B0-48CB-8FB7-59D6252AC716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WORK ETHICS</a:t>
          </a:r>
        </a:p>
      </dgm:t>
    </dgm:pt>
    <dgm:pt modelId="{4AB903EF-61AD-48C4-BE0B-829EE876FFFA}" type="parTrans" cxnId="{8151A12E-C06C-4172-A183-6E94749C75D6}">
      <dgm:prSet/>
      <dgm:spPr/>
      <dgm:t>
        <a:bodyPr/>
        <a:lstStyle/>
        <a:p>
          <a:endParaRPr lang="en-IN"/>
        </a:p>
      </dgm:t>
    </dgm:pt>
    <dgm:pt modelId="{2BECA15A-1FAC-4205-83F3-4FF73799C1EB}" type="sibTrans" cxnId="{8151A12E-C06C-4172-A183-6E94749C75D6}">
      <dgm:prSet/>
      <dgm:spPr/>
      <dgm:t>
        <a:bodyPr/>
        <a:lstStyle/>
        <a:p>
          <a:endParaRPr lang="en-IN"/>
        </a:p>
      </dgm:t>
    </dgm:pt>
    <dgm:pt modelId="{05D0D5C2-8A0D-4C55-8C28-D6EF12CE4624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FRIENDLINESS</a:t>
          </a:r>
        </a:p>
      </dgm:t>
    </dgm:pt>
    <dgm:pt modelId="{72B2DE68-CC85-4D2E-88BA-909D7D3806F8}" type="parTrans" cxnId="{803CD679-1D63-41A9-B615-052FEE84A320}">
      <dgm:prSet/>
      <dgm:spPr/>
      <dgm:t>
        <a:bodyPr/>
        <a:lstStyle/>
        <a:p>
          <a:endParaRPr lang="en-IN"/>
        </a:p>
      </dgm:t>
    </dgm:pt>
    <dgm:pt modelId="{CB97C8DD-B697-4ED0-AB43-BB11ECCE04F3}" type="sibTrans" cxnId="{803CD679-1D63-41A9-B615-052FEE84A320}">
      <dgm:prSet/>
      <dgm:spPr/>
      <dgm:t>
        <a:bodyPr/>
        <a:lstStyle/>
        <a:p>
          <a:endParaRPr lang="en-IN"/>
        </a:p>
      </dgm:t>
    </dgm:pt>
    <dgm:pt modelId="{22100A13-DAC3-4E0A-B33E-F9430F2957D6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GOOD ATTITUDE</a:t>
          </a:r>
        </a:p>
      </dgm:t>
    </dgm:pt>
    <dgm:pt modelId="{50FAB31E-38D6-474D-B49C-1D9693C1CD71}" type="parTrans" cxnId="{62ED1B49-02E1-4D62-B177-B6C5F7C172FF}">
      <dgm:prSet/>
      <dgm:spPr/>
      <dgm:t>
        <a:bodyPr/>
        <a:lstStyle/>
        <a:p>
          <a:endParaRPr lang="en-IN"/>
        </a:p>
      </dgm:t>
    </dgm:pt>
    <dgm:pt modelId="{646CAA1F-E1FB-4B9C-9D7B-91DCD49EA46C}" type="sibTrans" cxnId="{62ED1B49-02E1-4D62-B177-B6C5F7C172FF}">
      <dgm:prSet/>
      <dgm:spPr/>
      <dgm:t>
        <a:bodyPr/>
        <a:lstStyle/>
        <a:p>
          <a:endParaRPr lang="en-IN"/>
        </a:p>
      </dgm:t>
    </dgm:pt>
    <dgm:pt modelId="{C398C85E-1304-4A35-98D6-44BA9038B0C9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HELPFUL NATURE</a:t>
          </a:r>
        </a:p>
      </dgm:t>
    </dgm:pt>
    <dgm:pt modelId="{B8393C25-B5CA-4615-8192-EDC7A0F71175}" type="parTrans" cxnId="{D4A94C60-5017-44D5-813D-A42FC8529A21}">
      <dgm:prSet/>
      <dgm:spPr/>
      <dgm:t>
        <a:bodyPr/>
        <a:lstStyle/>
        <a:p>
          <a:endParaRPr lang="en-IN"/>
        </a:p>
      </dgm:t>
    </dgm:pt>
    <dgm:pt modelId="{283169AC-15A6-4B0D-9A68-F8810BD3543B}" type="sibTrans" cxnId="{D4A94C60-5017-44D5-813D-A42FC8529A21}">
      <dgm:prSet/>
      <dgm:spPr/>
      <dgm:t>
        <a:bodyPr/>
        <a:lstStyle/>
        <a:p>
          <a:endParaRPr lang="en-IN"/>
        </a:p>
      </dgm:t>
    </dgm:pt>
    <dgm:pt modelId="{11F5E37A-95D3-4F69-A146-DC3FAB295F00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COOPERATION</a:t>
          </a:r>
        </a:p>
      </dgm:t>
    </dgm:pt>
    <dgm:pt modelId="{56509902-DEEC-4229-950E-0E7385C8A389}" type="parTrans" cxnId="{C23CDB9D-286A-4CCA-8642-D1312ABAD535}">
      <dgm:prSet/>
      <dgm:spPr/>
      <dgm:t>
        <a:bodyPr/>
        <a:lstStyle/>
        <a:p>
          <a:endParaRPr lang="en-IN"/>
        </a:p>
      </dgm:t>
    </dgm:pt>
    <dgm:pt modelId="{A8C23AE4-004C-4E35-BEF6-2B8A324E5725}" type="sibTrans" cxnId="{C23CDB9D-286A-4CCA-8642-D1312ABAD535}">
      <dgm:prSet/>
      <dgm:spPr/>
      <dgm:t>
        <a:bodyPr/>
        <a:lstStyle/>
        <a:p>
          <a:endParaRPr lang="en-IN"/>
        </a:p>
      </dgm:t>
    </dgm:pt>
    <dgm:pt modelId="{FEFF3A9B-E76A-4ACC-8EB8-8460BF1AA56B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SYMPATHY</a:t>
          </a:r>
        </a:p>
      </dgm:t>
    </dgm:pt>
    <dgm:pt modelId="{AC53A3D8-1495-4F34-93ED-4A71FA81D765}" type="parTrans" cxnId="{E1223577-1878-4245-9D8A-0547B3311F29}">
      <dgm:prSet/>
      <dgm:spPr/>
      <dgm:t>
        <a:bodyPr/>
        <a:lstStyle/>
        <a:p>
          <a:endParaRPr lang="en-IN"/>
        </a:p>
      </dgm:t>
    </dgm:pt>
    <dgm:pt modelId="{D5485A5C-598A-453B-B395-8AA0D091425B}" type="sibTrans" cxnId="{E1223577-1878-4245-9D8A-0547B3311F29}">
      <dgm:prSet/>
      <dgm:spPr/>
      <dgm:t>
        <a:bodyPr/>
        <a:lstStyle/>
        <a:p>
          <a:endParaRPr lang="en-IN"/>
        </a:p>
      </dgm:t>
    </dgm:pt>
    <dgm:pt modelId="{7DA09172-E46B-42B1-9DB7-27D6DD893D6B}">
      <dgm:prSet phldrT="[Text]" custT="1"/>
      <dgm:spPr/>
      <dgm:t>
        <a:bodyPr/>
        <a:lstStyle/>
        <a:p>
          <a:r>
            <a:rPr lang="en-IN" sz="900" b="1" dirty="0">
              <a:latin typeface="Cambria" panose="02040503050406030204" pitchFamily="18" charset="0"/>
              <a:ea typeface="Cambria" panose="02040503050406030204" pitchFamily="18" charset="0"/>
            </a:rPr>
            <a:t>KINDNESS</a:t>
          </a:r>
        </a:p>
      </dgm:t>
    </dgm:pt>
    <dgm:pt modelId="{70B17282-CE06-41CD-9664-000F3736A864}" type="parTrans" cxnId="{10B7A8FC-3FE0-4B4D-8D8B-5EB9B18BC244}">
      <dgm:prSet/>
      <dgm:spPr/>
      <dgm:t>
        <a:bodyPr/>
        <a:lstStyle/>
        <a:p>
          <a:endParaRPr lang="en-IN"/>
        </a:p>
      </dgm:t>
    </dgm:pt>
    <dgm:pt modelId="{F24390F5-F879-4599-8B49-8EDA5E5F2187}" type="sibTrans" cxnId="{10B7A8FC-3FE0-4B4D-8D8B-5EB9B18BC244}">
      <dgm:prSet/>
      <dgm:spPr/>
      <dgm:t>
        <a:bodyPr/>
        <a:lstStyle/>
        <a:p>
          <a:endParaRPr lang="en-IN"/>
        </a:p>
      </dgm:t>
    </dgm:pt>
    <dgm:pt modelId="{4F7E9748-F783-486D-9606-BB866CCF950D}" type="pres">
      <dgm:prSet presAssocID="{11BB3C0E-258C-43C8-832A-638B247A43F1}" presName="Name0" presStyleCnt="0">
        <dgm:presLayoutVars>
          <dgm:dir/>
          <dgm:resizeHandles val="exact"/>
        </dgm:presLayoutVars>
      </dgm:prSet>
      <dgm:spPr/>
    </dgm:pt>
    <dgm:pt modelId="{9C43A1FA-5C1C-48D6-9DC5-C3F09202EBE9}" type="pres">
      <dgm:prSet presAssocID="{11BB3C0E-258C-43C8-832A-638B247A43F1}" presName="arrow" presStyleLbl="bgShp" presStyleIdx="0" presStyleCnt="1"/>
      <dgm:spPr/>
    </dgm:pt>
    <dgm:pt modelId="{0345313F-361B-495C-8FC2-20A7524CA316}" type="pres">
      <dgm:prSet presAssocID="{11BB3C0E-258C-43C8-832A-638B247A43F1}" presName="points" presStyleCnt="0"/>
      <dgm:spPr/>
    </dgm:pt>
    <dgm:pt modelId="{6C27BF8A-54A8-4B77-89C6-9B267E5B1D7F}" type="pres">
      <dgm:prSet presAssocID="{6E240A36-8BD8-49EC-8E2E-D06F251DA898}" presName="compositeA" presStyleCnt="0"/>
      <dgm:spPr/>
    </dgm:pt>
    <dgm:pt modelId="{D63CBCDE-93DA-4F92-BAFE-5D0575B94C15}" type="pres">
      <dgm:prSet presAssocID="{6E240A36-8BD8-49EC-8E2E-D06F251DA898}" presName="textA" presStyleLbl="revTx" presStyleIdx="0" presStyleCnt="11">
        <dgm:presLayoutVars>
          <dgm:bulletEnabled val="1"/>
        </dgm:presLayoutVars>
      </dgm:prSet>
      <dgm:spPr/>
    </dgm:pt>
    <dgm:pt modelId="{0C241FC7-42D7-4994-BA1A-5D9EF2487581}" type="pres">
      <dgm:prSet presAssocID="{6E240A36-8BD8-49EC-8E2E-D06F251DA898}" presName="circleA" presStyleLbl="node1" presStyleIdx="0" presStyleCnt="11"/>
      <dgm:spPr/>
    </dgm:pt>
    <dgm:pt modelId="{52198150-EF06-4D93-AE48-018837B0029D}" type="pres">
      <dgm:prSet presAssocID="{6E240A36-8BD8-49EC-8E2E-D06F251DA898}" presName="spaceA" presStyleCnt="0"/>
      <dgm:spPr/>
    </dgm:pt>
    <dgm:pt modelId="{1C4CD5AB-073A-40F9-952D-05CEA52AD059}" type="pres">
      <dgm:prSet presAssocID="{B5921F67-CBC3-4A21-984A-CBFF25E1249A}" presName="space" presStyleCnt="0"/>
      <dgm:spPr/>
    </dgm:pt>
    <dgm:pt modelId="{8A8D3778-542D-4C9F-84A8-1D221B21AE2A}" type="pres">
      <dgm:prSet presAssocID="{6BE9962E-932A-4846-85E9-A6DCFFBFCF59}" presName="compositeB" presStyleCnt="0"/>
      <dgm:spPr/>
    </dgm:pt>
    <dgm:pt modelId="{B50CF306-6749-48D2-A892-F77D7B76A8C7}" type="pres">
      <dgm:prSet presAssocID="{6BE9962E-932A-4846-85E9-A6DCFFBFCF59}" presName="textB" presStyleLbl="revTx" presStyleIdx="1" presStyleCnt="11">
        <dgm:presLayoutVars>
          <dgm:bulletEnabled val="1"/>
        </dgm:presLayoutVars>
      </dgm:prSet>
      <dgm:spPr/>
    </dgm:pt>
    <dgm:pt modelId="{997A5561-9088-496A-8A52-91EA42BC914F}" type="pres">
      <dgm:prSet presAssocID="{6BE9962E-932A-4846-85E9-A6DCFFBFCF59}" presName="circleB" presStyleLbl="node1" presStyleIdx="1" presStyleCnt="11"/>
      <dgm:spPr/>
    </dgm:pt>
    <dgm:pt modelId="{8315B847-19A4-4213-A139-9197F88CAB42}" type="pres">
      <dgm:prSet presAssocID="{6BE9962E-932A-4846-85E9-A6DCFFBFCF59}" presName="spaceB" presStyleCnt="0"/>
      <dgm:spPr/>
    </dgm:pt>
    <dgm:pt modelId="{79150A57-1C3F-4340-876C-D9B1948D7968}" type="pres">
      <dgm:prSet presAssocID="{32877EBA-1E3B-46F5-B7FD-DF6D596B7BA4}" presName="space" presStyleCnt="0"/>
      <dgm:spPr/>
    </dgm:pt>
    <dgm:pt modelId="{58D7A42F-AEFB-4996-801C-A956FFE42C9B}" type="pres">
      <dgm:prSet presAssocID="{742982BC-39C1-4909-BCFE-6CFDE89DFD0C}" presName="compositeA" presStyleCnt="0"/>
      <dgm:spPr/>
    </dgm:pt>
    <dgm:pt modelId="{7CA1926E-7991-4263-AE55-8279F572DC50}" type="pres">
      <dgm:prSet presAssocID="{742982BC-39C1-4909-BCFE-6CFDE89DFD0C}" presName="textA" presStyleLbl="revTx" presStyleIdx="2" presStyleCnt="11">
        <dgm:presLayoutVars>
          <dgm:bulletEnabled val="1"/>
        </dgm:presLayoutVars>
      </dgm:prSet>
      <dgm:spPr/>
    </dgm:pt>
    <dgm:pt modelId="{A40EC3F5-D6B1-44B7-A76E-484A98B17426}" type="pres">
      <dgm:prSet presAssocID="{742982BC-39C1-4909-BCFE-6CFDE89DFD0C}" presName="circleA" presStyleLbl="node1" presStyleIdx="2" presStyleCnt="11"/>
      <dgm:spPr/>
    </dgm:pt>
    <dgm:pt modelId="{B84A7F07-5875-4E8D-8A0F-55904BD40202}" type="pres">
      <dgm:prSet presAssocID="{742982BC-39C1-4909-BCFE-6CFDE89DFD0C}" presName="spaceA" presStyleCnt="0"/>
      <dgm:spPr/>
    </dgm:pt>
    <dgm:pt modelId="{5F7C31F3-AC6C-4CAC-9342-E5013A957589}" type="pres">
      <dgm:prSet presAssocID="{614B88A3-A23E-4B59-AE19-8B87B7EA602F}" presName="space" presStyleCnt="0"/>
      <dgm:spPr/>
    </dgm:pt>
    <dgm:pt modelId="{D34E48EA-594E-4853-A907-8C870CF382BA}" type="pres">
      <dgm:prSet presAssocID="{48AC0082-F1BB-4417-94EA-19972FE84B5A}" presName="compositeB" presStyleCnt="0"/>
      <dgm:spPr/>
    </dgm:pt>
    <dgm:pt modelId="{1606A0A9-C5B3-41A2-8B34-590CC04D2E18}" type="pres">
      <dgm:prSet presAssocID="{48AC0082-F1BB-4417-94EA-19972FE84B5A}" presName="textB" presStyleLbl="revTx" presStyleIdx="3" presStyleCnt="11">
        <dgm:presLayoutVars>
          <dgm:bulletEnabled val="1"/>
        </dgm:presLayoutVars>
      </dgm:prSet>
      <dgm:spPr/>
    </dgm:pt>
    <dgm:pt modelId="{7B3CB9D4-A9FB-4121-A9CB-E89E925576C1}" type="pres">
      <dgm:prSet presAssocID="{48AC0082-F1BB-4417-94EA-19972FE84B5A}" presName="circleB" presStyleLbl="node1" presStyleIdx="3" presStyleCnt="11"/>
      <dgm:spPr/>
    </dgm:pt>
    <dgm:pt modelId="{8F207CD9-73D2-43FB-9DFC-7E971968B144}" type="pres">
      <dgm:prSet presAssocID="{48AC0082-F1BB-4417-94EA-19972FE84B5A}" presName="spaceB" presStyleCnt="0"/>
      <dgm:spPr/>
    </dgm:pt>
    <dgm:pt modelId="{7106BC96-5CA2-4896-AA23-249AD238E95F}" type="pres">
      <dgm:prSet presAssocID="{E9E0DB10-836C-4294-9E07-3C05E27A7DDC}" presName="space" presStyleCnt="0"/>
      <dgm:spPr/>
    </dgm:pt>
    <dgm:pt modelId="{A74C4464-450E-4227-8454-CA5CF1412781}" type="pres">
      <dgm:prSet presAssocID="{A9434AAA-C9B0-48CB-8FB7-59D6252AC716}" presName="compositeA" presStyleCnt="0"/>
      <dgm:spPr/>
    </dgm:pt>
    <dgm:pt modelId="{3516F3E0-0EBC-4053-A1F2-111F1C91E4F7}" type="pres">
      <dgm:prSet presAssocID="{A9434AAA-C9B0-48CB-8FB7-59D6252AC716}" presName="textA" presStyleLbl="revTx" presStyleIdx="4" presStyleCnt="11">
        <dgm:presLayoutVars>
          <dgm:bulletEnabled val="1"/>
        </dgm:presLayoutVars>
      </dgm:prSet>
      <dgm:spPr/>
    </dgm:pt>
    <dgm:pt modelId="{AF5A0E20-A460-4288-9063-CCB2B34436A0}" type="pres">
      <dgm:prSet presAssocID="{A9434AAA-C9B0-48CB-8FB7-59D6252AC716}" presName="circleA" presStyleLbl="node1" presStyleIdx="4" presStyleCnt="11"/>
      <dgm:spPr/>
    </dgm:pt>
    <dgm:pt modelId="{18E426CF-B013-4087-956A-A8A636CFBC1C}" type="pres">
      <dgm:prSet presAssocID="{A9434AAA-C9B0-48CB-8FB7-59D6252AC716}" presName="spaceA" presStyleCnt="0"/>
      <dgm:spPr/>
    </dgm:pt>
    <dgm:pt modelId="{7142D4F3-7C1C-4D18-AE2D-4325EC449F2F}" type="pres">
      <dgm:prSet presAssocID="{2BECA15A-1FAC-4205-83F3-4FF73799C1EB}" presName="space" presStyleCnt="0"/>
      <dgm:spPr/>
    </dgm:pt>
    <dgm:pt modelId="{5B8EB1D2-A33A-47CD-B540-549DAF834A6F}" type="pres">
      <dgm:prSet presAssocID="{05D0D5C2-8A0D-4C55-8C28-D6EF12CE4624}" presName="compositeB" presStyleCnt="0"/>
      <dgm:spPr/>
    </dgm:pt>
    <dgm:pt modelId="{3D6E0B67-5EE3-4BB0-8922-3EAE1FB1D7E5}" type="pres">
      <dgm:prSet presAssocID="{05D0D5C2-8A0D-4C55-8C28-D6EF12CE4624}" presName="textB" presStyleLbl="revTx" presStyleIdx="5" presStyleCnt="11">
        <dgm:presLayoutVars>
          <dgm:bulletEnabled val="1"/>
        </dgm:presLayoutVars>
      </dgm:prSet>
      <dgm:spPr/>
    </dgm:pt>
    <dgm:pt modelId="{4EEC3F92-2A9C-4CAD-975A-7B7922DB2F1F}" type="pres">
      <dgm:prSet presAssocID="{05D0D5C2-8A0D-4C55-8C28-D6EF12CE4624}" presName="circleB" presStyleLbl="node1" presStyleIdx="5" presStyleCnt="11"/>
      <dgm:spPr/>
    </dgm:pt>
    <dgm:pt modelId="{73060C38-AC5A-4F28-B2D3-AB3B9E475A58}" type="pres">
      <dgm:prSet presAssocID="{05D0D5C2-8A0D-4C55-8C28-D6EF12CE4624}" presName="spaceB" presStyleCnt="0"/>
      <dgm:spPr/>
    </dgm:pt>
    <dgm:pt modelId="{E59F47D5-E233-42BB-BE22-2D10620799B3}" type="pres">
      <dgm:prSet presAssocID="{CB97C8DD-B697-4ED0-AB43-BB11ECCE04F3}" presName="space" presStyleCnt="0"/>
      <dgm:spPr/>
    </dgm:pt>
    <dgm:pt modelId="{2BD67318-8C66-4A28-B433-5869C4D8BE94}" type="pres">
      <dgm:prSet presAssocID="{22100A13-DAC3-4E0A-B33E-F9430F2957D6}" presName="compositeA" presStyleCnt="0"/>
      <dgm:spPr/>
    </dgm:pt>
    <dgm:pt modelId="{EED9F481-EF26-4E39-95A3-A585BA6DCB46}" type="pres">
      <dgm:prSet presAssocID="{22100A13-DAC3-4E0A-B33E-F9430F2957D6}" presName="textA" presStyleLbl="revTx" presStyleIdx="6" presStyleCnt="11">
        <dgm:presLayoutVars>
          <dgm:bulletEnabled val="1"/>
        </dgm:presLayoutVars>
      </dgm:prSet>
      <dgm:spPr/>
    </dgm:pt>
    <dgm:pt modelId="{AB4C3784-597F-453E-A732-DDDF289ED009}" type="pres">
      <dgm:prSet presAssocID="{22100A13-DAC3-4E0A-B33E-F9430F2957D6}" presName="circleA" presStyleLbl="node1" presStyleIdx="6" presStyleCnt="11"/>
      <dgm:spPr/>
    </dgm:pt>
    <dgm:pt modelId="{6B8A6917-83D0-4FAF-8CD4-6FC0F1940F2A}" type="pres">
      <dgm:prSet presAssocID="{22100A13-DAC3-4E0A-B33E-F9430F2957D6}" presName="spaceA" presStyleCnt="0"/>
      <dgm:spPr/>
    </dgm:pt>
    <dgm:pt modelId="{B608706C-9C15-417B-B202-7C1459211F22}" type="pres">
      <dgm:prSet presAssocID="{646CAA1F-E1FB-4B9C-9D7B-91DCD49EA46C}" presName="space" presStyleCnt="0"/>
      <dgm:spPr/>
    </dgm:pt>
    <dgm:pt modelId="{0CA95339-D41A-4EE3-A1EA-3BB932450127}" type="pres">
      <dgm:prSet presAssocID="{C398C85E-1304-4A35-98D6-44BA9038B0C9}" presName="compositeB" presStyleCnt="0"/>
      <dgm:spPr/>
    </dgm:pt>
    <dgm:pt modelId="{DDE05163-9141-45EF-ABFB-FC60A1AAD3CA}" type="pres">
      <dgm:prSet presAssocID="{C398C85E-1304-4A35-98D6-44BA9038B0C9}" presName="textB" presStyleLbl="revTx" presStyleIdx="7" presStyleCnt="11">
        <dgm:presLayoutVars>
          <dgm:bulletEnabled val="1"/>
        </dgm:presLayoutVars>
      </dgm:prSet>
      <dgm:spPr/>
    </dgm:pt>
    <dgm:pt modelId="{F6E3EB67-38FC-48A9-9B73-CD7C1D41A125}" type="pres">
      <dgm:prSet presAssocID="{C398C85E-1304-4A35-98D6-44BA9038B0C9}" presName="circleB" presStyleLbl="node1" presStyleIdx="7" presStyleCnt="11"/>
      <dgm:spPr/>
    </dgm:pt>
    <dgm:pt modelId="{085E9587-5BB0-49AD-AA38-E30C51B0885F}" type="pres">
      <dgm:prSet presAssocID="{C398C85E-1304-4A35-98D6-44BA9038B0C9}" presName="spaceB" presStyleCnt="0"/>
      <dgm:spPr/>
    </dgm:pt>
    <dgm:pt modelId="{FC97B22D-D2BD-467F-A258-9AF58FB7E2EF}" type="pres">
      <dgm:prSet presAssocID="{283169AC-15A6-4B0D-9A68-F8810BD3543B}" presName="space" presStyleCnt="0"/>
      <dgm:spPr/>
    </dgm:pt>
    <dgm:pt modelId="{6B89AACE-6149-4DF0-BBE6-F54CE94E4911}" type="pres">
      <dgm:prSet presAssocID="{11F5E37A-95D3-4F69-A146-DC3FAB295F00}" presName="compositeA" presStyleCnt="0"/>
      <dgm:spPr/>
    </dgm:pt>
    <dgm:pt modelId="{4A4742F8-F7C6-4AC8-8CB7-B3BD7C39682D}" type="pres">
      <dgm:prSet presAssocID="{11F5E37A-95D3-4F69-A146-DC3FAB295F00}" presName="textA" presStyleLbl="revTx" presStyleIdx="8" presStyleCnt="11">
        <dgm:presLayoutVars>
          <dgm:bulletEnabled val="1"/>
        </dgm:presLayoutVars>
      </dgm:prSet>
      <dgm:spPr/>
    </dgm:pt>
    <dgm:pt modelId="{EC8E040C-4D26-4B14-BED7-7528F70E96BD}" type="pres">
      <dgm:prSet presAssocID="{11F5E37A-95D3-4F69-A146-DC3FAB295F00}" presName="circleA" presStyleLbl="node1" presStyleIdx="8" presStyleCnt="11"/>
      <dgm:spPr/>
    </dgm:pt>
    <dgm:pt modelId="{2A60FAD7-D47E-4E71-B246-B6C98E884DD5}" type="pres">
      <dgm:prSet presAssocID="{11F5E37A-95D3-4F69-A146-DC3FAB295F00}" presName="spaceA" presStyleCnt="0"/>
      <dgm:spPr/>
    </dgm:pt>
    <dgm:pt modelId="{4323DDF7-6D54-42AB-A408-9A2DEBBD57F9}" type="pres">
      <dgm:prSet presAssocID="{A8C23AE4-004C-4E35-BEF6-2B8A324E5725}" presName="space" presStyleCnt="0"/>
      <dgm:spPr/>
    </dgm:pt>
    <dgm:pt modelId="{CAB8A94A-EA8C-4986-A84D-ADC591DF6BFE}" type="pres">
      <dgm:prSet presAssocID="{FEFF3A9B-E76A-4ACC-8EB8-8460BF1AA56B}" presName="compositeB" presStyleCnt="0"/>
      <dgm:spPr/>
    </dgm:pt>
    <dgm:pt modelId="{079E4DDD-F960-41DF-AD52-842C3971AA92}" type="pres">
      <dgm:prSet presAssocID="{FEFF3A9B-E76A-4ACC-8EB8-8460BF1AA56B}" presName="textB" presStyleLbl="revTx" presStyleIdx="9" presStyleCnt="11">
        <dgm:presLayoutVars>
          <dgm:bulletEnabled val="1"/>
        </dgm:presLayoutVars>
      </dgm:prSet>
      <dgm:spPr/>
    </dgm:pt>
    <dgm:pt modelId="{D0A6B051-A836-4249-8042-0DCC8F2C39BA}" type="pres">
      <dgm:prSet presAssocID="{FEFF3A9B-E76A-4ACC-8EB8-8460BF1AA56B}" presName="circleB" presStyleLbl="node1" presStyleIdx="9" presStyleCnt="11"/>
      <dgm:spPr/>
    </dgm:pt>
    <dgm:pt modelId="{2D66AB38-9552-449F-BF10-DAF160C525A3}" type="pres">
      <dgm:prSet presAssocID="{FEFF3A9B-E76A-4ACC-8EB8-8460BF1AA56B}" presName="spaceB" presStyleCnt="0"/>
      <dgm:spPr/>
    </dgm:pt>
    <dgm:pt modelId="{C59803FC-7C8B-488F-87AB-8027A92F8432}" type="pres">
      <dgm:prSet presAssocID="{D5485A5C-598A-453B-B395-8AA0D091425B}" presName="space" presStyleCnt="0"/>
      <dgm:spPr/>
    </dgm:pt>
    <dgm:pt modelId="{C051C8C4-BE7E-4F10-A032-7EE65BCFEB66}" type="pres">
      <dgm:prSet presAssocID="{7DA09172-E46B-42B1-9DB7-27D6DD893D6B}" presName="compositeA" presStyleCnt="0"/>
      <dgm:spPr/>
    </dgm:pt>
    <dgm:pt modelId="{B000EF4C-0F37-4142-8467-3E7078576343}" type="pres">
      <dgm:prSet presAssocID="{7DA09172-E46B-42B1-9DB7-27D6DD893D6B}" presName="textA" presStyleLbl="revTx" presStyleIdx="10" presStyleCnt="11">
        <dgm:presLayoutVars>
          <dgm:bulletEnabled val="1"/>
        </dgm:presLayoutVars>
      </dgm:prSet>
      <dgm:spPr/>
    </dgm:pt>
    <dgm:pt modelId="{F6FACECC-2BBF-4192-8ADC-6440A0F3AAD1}" type="pres">
      <dgm:prSet presAssocID="{7DA09172-E46B-42B1-9DB7-27D6DD893D6B}" presName="circleA" presStyleLbl="node1" presStyleIdx="10" presStyleCnt="11"/>
      <dgm:spPr/>
    </dgm:pt>
    <dgm:pt modelId="{D87B9DF3-278F-4C6E-8053-EAAEB652B8B6}" type="pres">
      <dgm:prSet presAssocID="{7DA09172-E46B-42B1-9DB7-27D6DD893D6B}" presName="spaceA" presStyleCnt="0"/>
      <dgm:spPr/>
    </dgm:pt>
  </dgm:ptLst>
  <dgm:cxnLst>
    <dgm:cxn modelId="{EF68AA03-4364-40BE-BAA6-ED38AB2C97AD}" type="presOf" srcId="{FEFF3A9B-E76A-4ACC-8EB8-8460BF1AA56B}" destId="{079E4DDD-F960-41DF-AD52-842C3971AA92}" srcOrd="0" destOrd="0" presId="urn:microsoft.com/office/officeart/2005/8/layout/hProcess11"/>
    <dgm:cxn modelId="{465E4F08-D883-46AD-94B0-8D8D19A73C1A}" type="presOf" srcId="{C398C85E-1304-4A35-98D6-44BA9038B0C9}" destId="{DDE05163-9141-45EF-ABFB-FC60A1AAD3CA}" srcOrd="0" destOrd="0" presId="urn:microsoft.com/office/officeart/2005/8/layout/hProcess11"/>
    <dgm:cxn modelId="{4CC63715-6D66-4CF9-A856-741A086239F7}" type="presOf" srcId="{6E240A36-8BD8-49EC-8E2E-D06F251DA898}" destId="{D63CBCDE-93DA-4F92-BAFE-5D0575B94C15}" srcOrd="0" destOrd="0" presId="urn:microsoft.com/office/officeart/2005/8/layout/hProcess11"/>
    <dgm:cxn modelId="{F98C3D21-2DF8-4275-87A1-BA5BD16D6923}" type="presOf" srcId="{6BE9962E-932A-4846-85E9-A6DCFFBFCF59}" destId="{B50CF306-6749-48D2-A892-F77D7B76A8C7}" srcOrd="0" destOrd="0" presId="urn:microsoft.com/office/officeart/2005/8/layout/hProcess11"/>
    <dgm:cxn modelId="{8151A12E-C06C-4172-A183-6E94749C75D6}" srcId="{11BB3C0E-258C-43C8-832A-638B247A43F1}" destId="{A9434AAA-C9B0-48CB-8FB7-59D6252AC716}" srcOrd="4" destOrd="0" parTransId="{4AB903EF-61AD-48C4-BE0B-829EE876FFFA}" sibTransId="{2BECA15A-1FAC-4205-83F3-4FF73799C1EB}"/>
    <dgm:cxn modelId="{D4A94C60-5017-44D5-813D-A42FC8529A21}" srcId="{11BB3C0E-258C-43C8-832A-638B247A43F1}" destId="{C398C85E-1304-4A35-98D6-44BA9038B0C9}" srcOrd="7" destOrd="0" parTransId="{B8393C25-B5CA-4615-8192-EDC7A0F71175}" sibTransId="{283169AC-15A6-4B0D-9A68-F8810BD3543B}"/>
    <dgm:cxn modelId="{8D85EE41-99AF-48AA-BE22-9F85093D3992}" type="presOf" srcId="{05D0D5C2-8A0D-4C55-8C28-D6EF12CE4624}" destId="{3D6E0B67-5EE3-4BB0-8922-3EAE1FB1D7E5}" srcOrd="0" destOrd="0" presId="urn:microsoft.com/office/officeart/2005/8/layout/hProcess11"/>
    <dgm:cxn modelId="{909AF064-9379-41D3-8C69-4AA8C8D033BE}" type="presOf" srcId="{742982BC-39C1-4909-BCFE-6CFDE89DFD0C}" destId="{7CA1926E-7991-4263-AE55-8279F572DC50}" srcOrd="0" destOrd="0" presId="urn:microsoft.com/office/officeart/2005/8/layout/hProcess11"/>
    <dgm:cxn modelId="{FE082768-CA0D-4E4A-8275-02B4CDA69425}" srcId="{11BB3C0E-258C-43C8-832A-638B247A43F1}" destId="{6E240A36-8BD8-49EC-8E2E-D06F251DA898}" srcOrd="0" destOrd="0" parTransId="{8CE3D73C-43EE-4D44-85DE-282C84920E71}" sibTransId="{B5921F67-CBC3-4A21-984A-CBFF25E1249A}"/>
    <dgm:cxn modelId="{62ED1B49-02E1-4D62-B177-B6C5F7C172FF}" srcId="{11BB3C0E-258C-43C8-832A-638B247A43F1}" destId="{22100A13-DAC3-4E0A-B33E-F9430F2957D6}" srcOrd="6" destOrd="0" parTransId="{50FAB31E-38D6-474D-B49C-1D9693C1CD71}" sibTransId="{646CAA1F-E1FB-4B9C-9D7B-91DCD49EA46C}"/>
    <dgm:cxn modelId="{05BDAA6A-3E63-4B33-A1E4-66E90CA6BBC5}" type="presOf" srcId="{7DA09172-E46B-42B1-9DB7-27D6DD893D6B}" destId="{B000EF4C-0F37-4142-8467-3E7078576343}" srcOrd="0" destOrd="0" presId="urn:microsoft.com/office/officeart/2005/8/layout/hProcess11"/>
    <dgm:cxn modelId="{8D6E314C-6504-43BC-954B-58EC16BB3872}" srcId="{11BB3C0E-258C-43C8-832A-638B247A43F1}" destId="{742982BC-39C1-4909-BCFE-6CFDE89DFD0C}" srcOrd="2" destOrd="0" parTransId="{42E340A3-8030-4CD4-A944-54A68BD9E2AD}" sibTransId="{614B88A3-A23E-4B59-AE19-8B87B7EA602F}"/>
    <dgm:cxn modelId="{A826BF72-E550-4F33-8734-2B6553BC9B7B}" type="presOf" srcId="{A9434AAA-C9B0-48CB-8FB7-59D6252AC716}" destId="{3516F3E0-0EBC-4053-A1F2-111F1C91E4F7}" srcOrd="0" destOrd="0" presId="urn:microsoft.com/office/officeart/2005/8/layout/hProcess11"/>
    <dgm:cxn modelId="{E1223577-1878-4245-9D8A-0547B3311F29}" srcId="{11BB3C0E-258C-43C8-832A-638B247A43F1}" destId="{FEFF3A9B-E76A-4ACC-8EB8-8460BF1AA56B}" srcOrd="9" destOrd="0" parTransId="{AC53A3D8-1495-4F34-93ED-4A71FA81D765}" sibTransId="{D5485A5C-598A-453B-B395-8AA0D091425B}"/>
    <dgm:cxn modelId="{803CD679-1D63-41A9-B615-052FEE84A320}" srcId="{11BB3C0E-258C-43C8-832A-638B247A43F1}" destId="{05D0D5C2-8A0D-4C55-8C28-D6EF12CE4624}" srcOrd="5" destOrd="0" parTransId="{72B2DE68-CC85-4D2E-88BA-909D7D3806F8}" sibTransId="{CB97C8DD-B697-4ED0-AB43-BB11ECCE04F3}"/>
    <dgm:cxn modelId="{C23CDB9D-286A-4CCA-8642-D1312ABAD535}" srcId="{11BB3C0E-258C-43C8-832A-638B247A43F1}" destId="{11F5E37A-95D3-4F69-A146-DC3FAB295F00}" srcOrd="8" destOrd="0" parTransId="{56509902-DEEC-4229-950E-0E7385C8A389}" sibTransId="{A8C23AE4-004C-4E35-BEF6-2B8A324E5725}"/>
    <dgm:cxn modelId="{021C0AA1-377D-4786-BF5F-A9887D78C0C9}" srcId="{11BB3C0E-258C-43C8-832A-638B247A43F1}" destId="{48AC0082-F1BB-4417-94EA-19972FE84B5A}" srcOrd="3" destOrd="0" parTransId="{45554792-FE8C-4FE1-9DE2-F572506D105C}" sibTransId="{E9E0DB10-836C-4294-9E07-3C05E27A7DDC}"/>
    <dgm:cxn modelId="{601C2DA8-E195-428A-BF9D-F183EB15DAA8}" type="presOf" srcId="{22100A13-DAC3-4E0A-B33E-F9430F2957D6}" destId="{EED9F481-EF26-4E39-95A3-A585BA6DCB46}" srcOrd="0" destOrd="0" presId="urn:microsoft.com/office/officeart/2005/8/layout/hProcess11"/>
    <dgm:cxn modelId="{0D0756B7-59C3-428D-9EB8-AE9E3C32F0F2}" srcId="{11BB3C0E-258C-43C8-832A-638B247A43F1}" destId="{6BE9962E-932A-4846-85E9-A6DCFFBFCF59}" srcOrd="1" destOrd="0" parTransId="{AD04581B-7EB4-4D17-8CAD-416BCD850D74}" sibTransId="{32877EBA-1E3B-46F5-B7FD-DF6D596B7BA4}"/>
    <dgm:cxn modelId="{762766BA-9D2B-4524-AF67-D257328B3A78}" type="presOf" srcId="{48AC0082-F1BB-4417-94EA-19972FE84B5A}" destId="{1606A0A9-C5B3-41A2-8B34-590CC04D2E18}" srcOrd="0" destOrd="0" presId="urn:microsoft.com/office/officeart/2005/8/layout/hProcess11"/>
    <dgm:cxn modelId="{A3E001EA-0B21-462B-A047-D14082016DFC}" type="presOf" srcId="{11BB3C0E-258C-43C8-832A-638B247A43F1}" destId="{4F7E9748-F783-486D-9606-BB866CCF950D}" srcOrd="0" destOrd="0" presId="urn:microsoft.com/office/officeart/2005/8/layout/hProcess11"/>
    <dgm:cxn modelId="{DBDDF7EE-5516-4C51-B1F7-67C508C1C821}" type="presOf" srcId="{11F5E37A-95D3-4F69-A146-DC3FAB295F00}" destId="{4A4742F8-F7C6-4AC8-8CB7-B3BD7C39682D}" srcOrd="0" destOrd="0" presId="urn:microsoft.com/office/officeart/2005/8/layout/hProcess11"/>
    <dgm:cxn modelId="{10B7A8FC-3FE0-4B4D-8D8B-5EB9B18BC244}" srcId="{11BB3C0E-258C-43C8-832A-638B247A43F1}" destId="{7DA09172-E46B-42B1-9DB7-27D6DD893D6B}" srcOrd="10" destOrd="0" parTransId="{70B17282-CE06-41CD-9664-000F3736A864}" sibTransId="{F24390F5-F879-4599-8B49-8EDA5E5F2187}"/>
    <dgm:cxn modelId="{C2797C40-FE9D-41CF-99D4-2F70100C0F74}" type="presParOf" srcId="{4F7E9748-F783-486D-9606-BB866CCF950D}" destId="{9C43A1FA-5C1C-48D6-9DC5-C3F09202EBE9}" srcOrd="0" destOrd="0" presId="urn:microsoft.com/office/officeart/2005/8/layout/hProcess11"/>
    <dgm:cxn modelId="{ABB1B386-D74B-4188-85F2-49301282AF86}" type="presParOf" srcId="{4F7E9748-F783-486D-9606-BB866CCF950D}" destId="{0345313F-361B-495C-8FC2-20A7524CA316}" srcOrd="1" destOrd="0" presId="urn:microsoft.com/office/officeart/2005/8/layout/hProcess11"/>
    <dgm:cxn modelId="{B59F73AE-85CC-40C8-8A43-81519D292CFA}" type="presParOf" srcId="{0345313F-361B-495C-8FC2-20A7524CA316}" destId="{6C27BF8A-54A8-4B77-89C6-9B267E5B1D7F}" srcOrd="0" destOrd="0" presId="urn:microsoft.com/office/officeart/2005/8/layout/hProcess11"/>
    <dgm:cxn modelId="{8DCFD251-8222-4D2E-9475-96CB112C065C}" type="presParOf" srcId="{6C27BF8A-54A8-4B77-89C6-9B267E5B1D7F}" destId="{D63CBCDE-93DA-4F92-BAFE-5D0575B94C15}" srcOrd="0" destOrd="0" presId="urn:microsoft.com/office/officeart/2005/8/layout/hProcess11"/>
    <dgm:cxn modelId="{17CACA10-7533-4BC1-BFE9-DCD70B0F71B6}" type="presParOf" srcId="{6C27BF8A-54A8-4B77-89C6-9B267E5B1D7F}" destId="{0C241FC7-42D7-4994-BA1A-5D9EF2487581}" srcOrd="1" destOrd="0" presId="urn:microsoft.com/office/officeart/2005/8/layout/hProcess11"/>
    <dgm:cxn modelId="{BD300A14-8033-4C13-A36D-C35608FA5244}" type="presParOf" srcId="{6C27BF8A-54A8-4B77-89C6-9B267E5B1D7F}" destId="{52198150-EF06-4D93-AE48-018837B0029D}" srcOrd="2" destOrd="0" presId="urn:microsoft.com/office/officeart/2005/8/layout/hProcess11"/>
    <dgm:cxn modelId="{2EFF3DFC-4CA7-4C8C-B06E-2CEE9A319DBB}" type="presParOf" srcId="{0345313F-361B-495C-8FC2-20A7524CA316}" destId="{1C4CD5AB-073A-40F9-952D-05CEA52AD059}" srcOrd="1" destOrd="0" presId="urn:microsoft.com/office/officeart/2005/8/layout/hProcess11"/>
    <dgm:cxn modelId="{B8940B5A-9103-46A0-9607-7AAFAF403487}" type="presParOf" srcId="{0345313F-361B-495C-8FC2-20A7524CA316}" destId="{8A8D3778-542D-4C9F-84A8-1D221B21AE2A}" srcOrd="2" destOrd="0" presId="urn:microsoft.com/office/officeart/2005/8/layout/hProcess11"/>
    <dgm:cxn modelId="{9BA5CE8C-71E9-4ED3-AB80-FB4D2782D65A}" type="presParOf" srcId="{8A8D3778-542D-4C9F-84A8-1D221B21AE2A}" destId="{B50CF306-6749-48D2-A892-F77D7B76A8C7}" srcOrd="0" destOrd="0" presId="urn:microsoft.com/office/officeart/2005/8/layout/hProcess11"/>
    <dgm:cxn modelId="{C427E904-FF8D-4B73-B3BC-F77FA8571A76}" type="presParOf" srcId="{8A8D3778-542D-4C9F-84A8-1D221B21AE2A}" destId="{997A5561-9088-496A-8A52-91EA42BC914F}" srcOrd="1" destOrd="0" presId="urn:microsoft.com/office/officeart/2005/8/layout/hProcess11"/>
    <dgm:cxn modelId="{A26CF8CB-1583-49F8-86E4-FA3956E0DB56}" type="presParOf" srcId="{8A8D3778-542D-4C9F-84A8-1D221B21AE2A}" destId="{8315B847-19A4-4213-A139-9197F88CAB42}" srcOrd="2" destOrd="0" presId="urn:microsoft.com/office/officeart/2005/8/layout/hProcess11"/>
    <dgm:cxn modelId="{67F796B0-BCDC-4347-A858-5CC770D4F54D}" type="presParOf" srcId="{0345313F-361B-495C-8FC2-20A7524CA316}" destId="{79150A57-1C3F-4340-876C-D9B1948D7968}" srcOrd="3" destOrd="0" presId="urn:microsoft.com/office/officeart/2005/8/layout/hProcess11"/>
    <dgm:cxn modelId="{691F3484-7093-44F0-ADA7-8EB60DFC774B}" type="presParOf" srcId="{0345313F-361B-495C-8FC2-20A7524CA316}" destId="{58D7A42F-AEFB-4996-801C-A956FFE42C9B}" srcOrd="4" destOrd="0" presId="urn:microsoft.com/office/officeart/2005/8/layout/hProcess11"/>
    <dgm:cxn modelId="{5F8C3D23-D201-4297-A223-2926779D0A84}" type="presParOf" srcId="{58D7A42F-AEFB-4996-801C-A956FFE42C9B}" destId="{7CA1926E-7991-4263-AE55-8279F572DC50}" srcOrd="0" destOrd="0" presId="urn:microsoft.com/office/officeart/2005/8/layout/hProcess11"/>
    <dgm:cxn modelId="{30F5C04B-A827-4DF1-A099-20DA9D308619}" type="presParOf" srcId="{58D7A42F-AEFB-4996-801C-A956FFE42C9B}" destId="{A40EC3F5-D6B1-44B7-A76E-484A98B17426}" srcOrd="1" destOrd="0" presId="urn:microsoft.com/office/officeart/2005/8/layout/hProcess11"/>
    <dgm:cxn modelId="{C56C794E-A8F9-4C3A-80D4-D897459BD597}" type="presParOf" srcId="{58D7A42F-AEFB-4996-801C-A956FFE42C9B}" destId="{B84A7F07-5875-4E8D-8A0F-55904BD40202}" srcOrd="2" destOrd="0" presId="urn:microsoft.com/office/officeart/2005/8/layout/hProcess11"/>
    <dgm:cxn modelId="{27FD1F71-217A-4D09-A506-A179FD175622}" type="presParOf" srcId="{0345313F-361B-495C-8FC2-20A7524CA316}" destId="{5F7C31F3-AC6C-4CAC-9342-E5013A957589}" srcOrd="5" destOrd="0" presId="urn:microsoft.com/office/officeart/2005/8/layout/hProcess11"/>
    <dgm:cxn modelId="{9FBD0F3F-630F-48D4-AD42-C32D3A029148}" type="presParOf" srcId="{0345313F-361B-495C-8FC2-20A7524CA316}" destId="{D34E48EA-594E-4853-A907-8C870CF382BA}" srcOrd="6" destOrd="0" presId="urn:microsoft.com/office/officeart/2005/8/layout/hProcess11"/>
    <dgm:cxn modelId="{A70B6888-31C7-40E3-8204-9B660E7B3C27}" type="presParOf" srcId="{D34E48EA-594E-4853-A907-8C870CF382BA}" destId="{1606A0A9-C5B3-41A2-8B34-590CC04D2E18}" srcOrd="0" destOrd="0" presId="urn:microsoft.com/office/officeart/2005/8/layout/hProcess11"/>
    <dgm:cxn modelId="{2A77EF44-0878-499C-AF6A-C5B5B037238F}" type="presParOf" srcId="{D34E48EA-594E-4853-A907-8C870CF382BA}" destId="{7B3CB9D4-A9FB-4121-A9CB-E89E925576C1}" srcOrd="1" destOrd="0" presId="urn:microsoft.com/office/officeart/2005/8/layout/hProcess11"/>
    <dgm:cxn modelId="{33F22172-6F5E-4F4B-80DF-BB00BFD88D4E}" type="presParOf" srcId="{D34E48EA-594E-4853-A907-8C870CF382BA}" destId="{8F207CD9-73D2-43FB-9DFC-7E971968B144}" srcOrd="2" destOrd="0" presId="urn:microsoft.com/office/officeart/2005/8/layout/hProcess11"/>
    <dgm:cxn modelId="{6D4C1F7F-9ED6-462A-96A7-D8F1EBE87D1D}" type="presParOf" srcId="{0345313F-361B-495C-8FC2-20A7524CA316}" destId="{7106BC96-5CA2-4896-AA23-249AD238E95F}" srcOrd="7" destOrd="0" presId="urn:microsoft.com/office/officeart/2005/8/layout/hProcess11"/>
    <dgm:cxn modelId="{6C40FAD5-595D-4DC6-8E2D-54CB64197F68}" type="presParOf" srcId="{0345313F-361B-495C-8FC2-20A7524CA316}" destId="{A74C4464-450E-4227-8454-CA5CF1412781}" srcOrd="8" destOrd="0" presId="urn:microsoft.com/office/officeart/2005/8/layout/hProcess11"/>
    <dgm:cxn modelId="{934BD09F-61E8-4DDF-B6A8-F7DD0609CA28}" type="presParOf" srcId="{A74C4464-450E-4227-8454-CA5CF1412781}" destId="{3516F3E0-0EBC-4053-A1F2-111F1C91E4F7}" srcOrd="0" destOrd="0" presId="urn:microsoft.com/office/officeart/2005/8/layout/hProcess11"/>
    <dgm:cxn modelId="{A8A0A6EC-3282-4ECD-811B-5EAAFFDFB18F}" type="presParOf" srcId="{A74C4464-450E-4227-8454-CA5CF1412781}" destId="{AF5A0E20-A460-4288-9063-CCB2B34436A0}" srcOrd="1" destOrd="0" presId="urn:microsoft.com/office/officeart/2005/8/layout/hProcess11"/>
    <dgm:cxn modelId="{6C3F870E-3464-4CE6-B890-DA61082EA7B6}" type="presParOf" srcId="{A74C4464-450E-4227-8454-CA5CF1412781}" destId="{18E426CF-B013-4087-956A-A8A636CFBC1C}" srcOrd="2" destOrd="0" presId="urn:microsoft.com/office/officeart/2005/8/layout/hProcess11"/>
    <dgm:cxn modelId="{DC21A420-C8AE-4857-ADBF-D871E128852B}" type="presParOf" srcId="{0345313F-361B-495C-8FC2-20A7524CA316}" destId="{7142D4F3-7C1C-4D18-AE2D-4325EC449F2F}" srcOrd="9" destOrd="0" presId="urn:microsoft.com/office/officeart/2005/8/layout/hProcess11"/>
    <dgm:cxn modelId="{E0C93E1C-60C8-44F7-855E-E91505968E75}" type="presParOf" srcId="{0345313F-361B-495C-8FC2-20A7524CA316}" destId="{5B8EB1D2-A33A-47CD-B540-549DAF834A6F}" srcOrd="10" destOrd="0" presId="urn:microsoft.com/office/officeart/2005/8/layout/hProcess11"/>
    <dgm:cxn modelId="{73B9ECD2-470B-4F8F-903F-1CD8F07273F8}" type="presParOf" srcId="{5B8EB1D2-A33A-47CD-B540-549DAF834A6F}" destId="{3D6E0B67-5EE3-4BB0-8922-3EAE1FB1D7E5}" srcOrd="0" destOrd="0" presId="urn:microsoft.com/office/officeart/2005/8/layout/hProcess11"/>
    <dgm:cxn modelId="{252242F8-F2D2-48B5-9CE1-33F976DC20AA}" type="presParOf" srcId="{5B8EB1D2-A33A-47CD-B540-549DAF834A6F}" destId="{4EEC3F92-2A9C-4CAD-975A-7B7922DB2F1F}" srcOrd="1" destOrd="0" presId="urn:microsoft.com/office/officeart/2005/8/layout/hProcess11"/>
    <dgm:cxn modelId="{A4907911-76B7-426A-8F64-BB3A7F2F1BBA}" type="presParOf" srcId="{5B8EB1D2-A33A-47CD-B540-549DAF834A6F}" destId="{73060C38-AC5A-4F28-B2D3-AB3B9E475A58}" srcOrd="2" destOrd="0" presId="urn:microsoft.com/office/officeart/2005/8/layout/hProcess11"/>
    <dgm:cxn modelId="{C84BE072-949A-43C1-B97D-110FDA1A14C1}" type="presParOf" srcId="{0345313F-361B-495C-8FC2-20A7524CA316}" destId="{E59F47D5-E233-42BB-BE22-2D10620799B3}" srcOrd="11" destOrd="0" presId="urn:microsoft.com/office/officeart/2005/8/layout/hProcess11"/>
    <dgm:cxn modelId="{F60488F0-5AE5-4176-8013-194437687C3D}" type="presParOf" srcId="{0345313F-361B-495C-8FC2-20A7524CA316}" destId="{2BD67318-8C66-4A28-B433-5869C4D8BE94}" srcOrd="12" destOrd="0" presId="urn:microsoft.com/office/officeart/2005/8/layout/hProcess11"/>
    <dgm:cxn modelId="{90644FB0-7FE3-45BF-B316-0A3AA01A8F4A}" type="presParOf" srcId="{2BD67318-8C66-4A28-B433-5869C4D8BE94}" destId="{EED9F481-EF26-4E39-95A3-A585BA6DCB46}" srcOrd="0" destOrd="0" presId="urn:microsoft.com/office/officeart/2005/8/layout/hProcess11"/>
    <dgm:cxn modelId="{FC2FA04C-66E5-4547-8615-94B49EC38342}" type="presParOf" srcId="{2BD67318-8C66-4A28-B433-5869C4D8BE94}" destId="{AB4C3784-597F-453E-A732-DDDF289ED009}" srcOrd="1" destOrd="0" presId="urn:microsoft.com/office/officeart/2005/8/layout/hProcess11"/>
    <dgm:cxn modelId="{0F36E6EB-D5AA-4DCE-AE4F-7CDC09C0E0C7}" type="presParOf" srcId="{2BD67318-8C66-4A28-B433-5869C4D8BE94}" destId="{6B8A6917-83D0-4FAF-8CD4-6FC0F1940F2A}" srcOrd="2" destOrd="0" presId="urn:microsoft.com/office/officeart/2005/8/layout/hProcess11"/>
    <dgm:cxn modelId="{C9550EC9-FDBA-4726-847F-0720D2F37FB0}" type="presParOf" srcId="{0345313F-361B-495C-8FC2-20A7524CA316}" destId="{B608706C-9C15-417B-B202-7C1459211F22}" srcOrd="13" destOrd="0" presId="urn:microsoft.com/office/officeart/2005/8/layout/hProcess11"/>
    <dgm:cxn modelId="{E8257AF8-FE12-46F1-B938-9920F722B03A}" type="presParOf" srcId="{0345313F-361B-495C-8FC2-20A7524CA316}" destId="{0CA95339-D41A-4EE3-A1EA-3BB932450127}" srcOrd="14" destOrd="0" presId="urn:microsoft.com/office/officeart/2005/8/layout/hProcess11"/>
    <dgm:cxn modelId="{5F8BF135-879A-4162-9A2A-C0643657A1FC}" type="presParOf" srcId="{0CA95339-D41A-4EE3-A1EA-3BB932450127}" destId="{DDE05163-9141-45EF-ABFB-FC60A1AAD3CA}" srcOrd="0" destOrd="0" presId="urn:microsoft.com/office/officeart/2005/8/layout/hProcess11"/>
    <dgm:cxn modelId="{67A06A2E-7479-4F12-9C7C-F1675CCCBC04}" type="presParOf" srcId="{0CA95339-D41A-4EE3-A1EA-3BB932450127}" destId="{F6E3EB67-38FC-48A9-9B73-CD7C1D41A125}" srcOrd="1" destOrd="0" presId="urn:microsoft.com/office/officeart/2005/8/layout/hProcess11"/>
    <dgm:cxn modelId="{1D230CE9-E7A7-4024-BF12-6E2C98CA2571}" type="presParOf" srcId="{0CA95339-D41A-4EE3-A1EA-3BB932450127}" destId="{085E9587-5BB0-49AD-AA38-E30C51B0885F}" srcOrd="2" destOrd="0" presId="urn:microsoft.com/office/officeart/2005/8/layout/hProcess11"/>
    <dgm:cxn modelId="{0D00A228-F062-43D8-9FD3-EC4792767A8A}" type="presParOf" srcId="{0345313F-361B-495C-8FC2-20A7524CA316}" destId="{FC97B22D-D2BD-467F-A258-9AF58FB7E2EF}" srcOrd="15" destOrd="0" presId="urn:microsoft.com/office/officeart/2005/8/layout/hProcess11"/>
    <dgm:cxn modelId="{D57DC9C7-9437-40D2-93D1-40F76D8246A7}" type="presParOf" srcId="{0345313F-361B-495C-8FC2-20A7524CA316}" destId="{6B89AACE-6149-4DF0-BBE6-F54CE94E4911}" srcOrd="16" destOrd="0" presId="urn:microsoft.com/office/officeart/2005/8/layout/hProcess11"/>
    <dgm:cxn modelId="{2FE3BDF2-6984-4B38-83E3-39846D232E5D}" type="presParOf" srcId="{6B89AACE-6149-4DF0-BBE6-F54CE94E4911}" destId="{4A4742F8-F7C6-4AC8-8CB7-B3BD7C39682D}" srcOrd="0" destOrd="0" presId="urn:microsoft.com/office/officeart/2005/8/layout/hProcess11"/>
    <dgm:cxn modelId="{161533E5-CCBA-4731-A682-4984910E6BE9}" type="presParOf" srcId="{6B89AACE-6149-4DF0-BBE6-F54CE94E4911}" destId="{EC8E040C-4D26-4B14-BED7-7528F70E96BD}" srcOrd="1" destOrd="0" presId="urn:microsoft.com/office/officeart/2005/8/layout/hProcess11"/>
    <dgm:cxn modelId="{838B2056-DF03-417C-904E-4B0585C04B89}" type="presParOf" srcId="{6B89AACE-6149-4DF0-BBE6-F54CE94E4911}" destId="{2A60FAD7-D47E-4E71-B246-B6C98E884DD5}" srcOrd="2" destOrd="0" presId="urn:microsoft.com/office/officeart/2005/8/layout/hProcess11"/>
    <dgm:cxn modelId="{CD60A69A-230B-40D3-BAE8-664469C26FFA}" type="presParOf" srcId="{0345313F-361B-495C-8FC2-20A7524CA316}" destId="{4323DDF7-6D54-42AB-A408-9A2DEBBD57F9}" srcOrd="17" destOrd="0" presId="urn:microsoft.com/office/officeart/2005/8/layout/hProcess11"/>
    <dgm:cxn modelId="{77BF7384-C630-4D67-984D-3DAC85E07104}" type="presParOf" srcId="{0345313F-361B-495C-8FC2-20A7524CA316}" destId="{CAB8A94A-EA8C-4986-A84D-ADC591DF6BFE}" srcOrd="18" destOrd="0" presId="urn:microsoft.com/office/officeart/2005/8/layout/hProcess11"/>
    <dgm:cxn modelId="{AF144B1A-0D9D-467D-A84A-31A30A321C68}" type="presParOf" srcId="{CAB8A94A-EA8C-4986-A84D-ADC591DF6BFE}" destId="{079E4DDD-F960-41DF-AD52-842C3971AA92}" srcOrd="0" destOrd="0" presId="urn:microsoft.com/office/officeart/2005/8/layout/hProcess11"/>
    <dgm:cxn modelId="{EB6B4D00-4447-4531-8679-823ED3C137F3}" type="presParOf" srcId="{CAB8A94A-EA8C-4986-A84D-ADC591DF6BFE}" destId="{D0A6B051-A836-4249-8042-0DCC8F2C39BA}" srcOrd="1" destOrd="0" presId="urn:microsoft.com/office/officeart/2005/8/layout/hProcess11"/>
    <dgm:cxn modelId="{608B4A85-6BA9-43E6-B04B-1335BB6058B3}" type="presParOf" srcId="{CAB8A94A-EA8C-4986-A84D-ADC591DF6BFE}" destId="{2D66AB38-9552-449F-BF10-DAF160C525A3}" srcOrd="2" destOrd="0" presId="urn:microsoft.com/office/officeart/2005/8/layout/hProcess11"/>
    <dgm:cxn modelId="{3F1A3D3F-5EAE-42C1-8E37-A501F951F6AC}" type="presParOf" srcId="{0345313F-361B-495C-8FC2-20A7524CA316}" destId="{C59803FC-7C8B-488F-87AB-8027A92F8432}" srcOrd="19" destOrd="0" presId="urn:microsoft.com/office/officeart/2005/8/layout/hProcess11"/>
    <dgm:cxn modelId="{D2FC61DB-D6E7-46F0-9005-9632EF88AE2C}" type="presParOf" srcId="{0345313F-361B-495C-8FC2-20A7524CA316}" destId="{C051C8C4-BE7E-4F10-A032-7EE65BCFEB66}" srcOrd="20" destOrd="0" presId="urn:microsoft.com/office/officeart/2005/8/layout/hProcess11"/>
    <dgm:cxn modelId="{1BE50D18-50CF-47A8-A5FB-FCD8DADE9978}" type="presParOf" srcId="{C051C8C4-BE7E-4F10-A032-7EE65BCFEB66}" destId="{B000EF4C-0F37-4142-8467-3E7078576343}" srcOrd="0" destOrd="0" presId="urn:microsoft.com/office/officeart/2005/8/layout/hProcess11"/>
    <dgm:cxn modelId="{0AC478EF-78F6-4D51-A672-DAFD97522CCB}" type="presParOf" srcId="{C051C8C4-BE7E-4F10-A032-7EE65BCFEB66}" destId="{F6FACECC-2BBF-4192-8ADC-6440A0F3AAD1}" srcOrd="1" destOrd="0" presId="urn:microsoft.com/office/officeart/2005/8/layout/hProcess11"/>
    <dgm:cxn modelId="{EDA3372B-7249-4309-949C-C17AEAA4875E}" type="presParOf" srcId="{C051C8C4-BE7E-4F10-A032-7EE65BCFEB66}" destId="{D87B9DF3-278F-4C6E-8053-EAAEB652B8B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119AFE-71F4-48F9-913D-C6EA5D7C2764}" type="doc">
      <dgm:prSet loTypeId="urn:microsoft.com/office/officeart/2005/8/layout/radial4" loCatId="relationship" qsTypeId="urn:microsoft.com/office/officeart/2005/8/quickstyle/3d1" qsCatId="3D" csTypeId="urn:microsoft.com/office/officeart/2005/8/colors/accent3_5" csCatId="accent3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IN"/>
        </a:p>
      </dgm:t>
    </dgm:pt>
    <dgm:pt modelId="{71EAFAFD-AC2A-4C7E-83A6-168A0750B404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TIPES OF PERSONALITY</a:t>
          </a:r>
          <a:endParaRPr lang="en-IN" sz="2000" dirty="0">
            <a:solidFill>
              <a:srgbClr val="FF0000"/>
            </a:solidFill>
          </a:endParaRPr>
        </a:p>
      </dgm:t>
    </dgm:pt>
    <dgm:pt modelId="{52F75728-0D57-4AEE-99AB-62EEA5A2B0F4}" type="parTrans" cxnId="{19239315-A723-43DB-BFBA-9F6A4CE97E38}">
      <dgm:prSet/>
      <dgm:spPr/>
      <dgm:t>
        <a:bodyPr/>
        <a:lstStyle/>
        <a:p>
          <a:endParaRPr lang="en-IN"/>
        </a:p>
      </dgm:t>
    </dgm:pt>
    <dgm:pt modelId="{921EFD0B-DF2D-4A95-A6AF-8B52BEF230C7}" type="sibTrans" cxnId="{19239315-A723-43DB-BFBA-9F6A4CE97E38}">
      <dgm:prSet/>
      <dgm:spPr/>
      <dgm:t>
        <a:bodyPr/>
        <a:lstStyle/>
        <a:p>
          <a:endParaRPr lang="en-IN"/>
        </a:p>
      </dgm:t>
    </dgm:pt>
    <dgm:pt modelId="{98249736-B90B-4612-B78C-6B108388CD05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4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Type ‘A’ </a:t>
          </a:r>
        </a:p>
      </dgm:t>
    </dgm:pt>
    <dgm:pt modelId="{EAF64360-F438-47B6-85A6-C6343DF776C6}" type="parTrans" cxnId="{2E29B9E5-459C-4380-8158-E861A2641EBF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gm:spPr>
      <dgm:t>
        <a:bodyPr/>
        <a:lstStyle/>
        <a:p>
          <a:endParaRPr lang="en-IN"/>
        </a:p>
      </dgm:t>
    </dgm:pt>
    <dgm:pt modelId="{D1E2F156-732B-4E83-B993-7DB0E16F91C9}" type="sibTrans" cxnId="{2E29B9E5-459C-4380-8158-E861A2641EBF}">
      <dgm:prSet/>
      <dgm:spPr/>
      <dgm:t>
        <a:bodyPr/>
        <a:lstStyle/>
        <a:p>
          <a:endParaRPr lang="en-IN"/>
        </a:p>
      </dgm:t>
    </dgm:pt>
    <dgm:pt modelId="{75D64FAD-F16D-460F-8516-D19E089D355C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4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Type ‘B’</a:t>
          </a:r>
        </a:p>
      </dgm:t>
    </dgm:pt>
    <dgm:pt modelId="{AEB55765-58C2-41DB-9E91-EF75FE523C0A}" type="parTrans" cxnId="{9971E48C-D64F-47D2-8F11-C2E0E6CC3E07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gm:spPr>
      <dgm:t>
        <a:bodyPr/>
        <a:lstStyle/>
        <a:p>
          <a:endParaRPr lang="en-IN"/>
        </a:p>
      </dgm:t>
    </dgm:pt>
    <dgm:pt modelId="{E76E3F37-64B4-406B-8A8D-931A5AB75B13}" type="sibTrans" cxnId="{9971E48C-D64F-47D2-8F11-C2E0E6CC3E07}">
      <dgm:prSet/>
      <dgm:spPr/>
      <dgm:t>
        <a:bodyPr/>
        <a:lstStyle/>
        <a:p>
          <a:endParaRPr lang="en-IN"/>
        </a:p>
      </dgm:t>
    </dgm:pt>
    <dgm:pt modelId="{E287DA0D-16D5-4E96-8F1E-7E4C133E8172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4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Type ‘C’</a:t>
          </a:r>
        </a:p>
      </dgm:t>
    </dgm:pt>
    <dgm:pt modelId="{CD3B0414-B2F6-4FD2-A637-64F80C112730}" type="parTrans" cxnId="{ACD0FD68-8173-461C-91D8-DF47B4496E37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gm:spPr>
      <dgm:t>
        <a:bodyPr/>
        <a:lstStyle/>
        <a:p>
          <a:endParaRPr lang="en-IN"/>
        </a:p>
      </dgm:t>
    </dgm:pt>
    <dgm:pt modelId="{B9DD5A6A-4C38-4FFE-B38A-8ADFEA8B3EAC}" type="sibTrans" cxnId="{ACD0FD68-8173-461C-91D8-DF47B4496E37}">
      <dgm:prSet/>
      <dgm:spPr/>
      <dgm:t>
        <a:bodyPr/>
        <a:lstStyle/>
        <a:p>
          <a:endParaRPr lang="en-IN"/>
        </a:p>
      </dgm:t>
    </dgm:pt>
    <dgm:pt modelId="{6AB694C1-6F8C-4E66-AB32-BEEA9069D050}">
      <dgm:prSet phldrT="[Text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sz="4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Type ‘D’</a:t>
          </a:r>
        </a:p>
      </dgm:t>
    </dgm:pt>
    <dgm:pt modelId="{C1AD5EF2-4ECB-40E9-94DC-D283BACF7C26}" type="parTrans" cxnId="{4B2C2872-15A2-4074-9B07-5EEDC00B96EE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gm:spPr>
      <dgm:t>
        <a:bodyPr/>
        <a:lstStyle/>
        <a:p>
          <a:endParaRPr lang="en-IN"/>
        </a:p>
      </dgm:t>
    </dgm:pt>
    <dgm:pt modelId="{5405DF43-32E4-4996-87B6-51EA9C73CCC7}" type="sibTrans" cxnId="{4B2C2872-15A2-4074-9B07-5EEDC00B96EE}">
      <dgm:prSet/>
      <dgm:spPr/>
      <dgm:t>
        <a:bodyPr/>
        <a:lstStyle/>
        <a:p>
          <a:endParaRPr lang="en-IN"/>
        </a:p>
      </dgm:t>
    </dgm:pt>
    <dgm:pt modelId="{94779524-8D78-4873-8FAF-7C66F83F3A00}" type="pres">
      <dgm:prSet presAssocID="{1F119AFE-71F4-48F9-913D-C6EA5D7C276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F462CE-E20F-4E28-B5ED-80E5DECEE52E}" type="pres">
      <dgm:prSet presAssocID="{71EAFAFD-AC2A-4C7E-83A6-168A0750B404}" presName="centerShape" presStyleLbl="node0" presStyleIdx="0" presStyleCnt="1"/>
      <dgm:spPr/>
    </dgm:pt>
    <dgm:pt modelId="{46EAC6FF-EE5C-4193-AA4C-C3E9F8648C6A}" type="pres">
      <dgm:prSet presAssocID="{EAF64360-F438-47B6-85A6-C6343DF776C6}" presName="parTrans" presStyleLbl="bgSibTrans2D1" presStyleIdx="0" presStyleCnt="4"/>
      <dgm:spPr/>
    </dgm:pt>
    <dgm:pt modelId="{817A3426-88B8-42E5-8F70-8AC7C7503D92}" type="pres">
      <dgm:prSet presAssocID="{98249736-B90B-4612-B78C-6B108388CD05}" presName="node" presStyleLbl="node1" presStyleIdx="0" presStyleCnt="4">
        <dgm:presLayoutVars>
          <dgm:bulletEnabled val="1"/>
        </dgm:presLayoutVars>
      </dgm:prSet>
      <dgm:spPr/>
    </dgm:pt>
    <dgm:pt modelId="{29F2520F-2385-4B56-8BE7-C12EE499D31D}" type="pres">
      <dgm:prSet presAssocID="{AEB55765-58C2-41DB-9E91-EF75FE523C0A}" presName="parTrans" presStyleLbl="bgSibTrans2D1" presStyleIdx="1" presStyleCnt="4"/>
      <dgm:spPr/>
    </dgm:pt>
    <dgm:pt modelId="{D314C3D7-F12E-4874-896B-3A333F6DF22B}" type="pres">
      <dgm:prSet presAssocID="{75D64FAD-F16D-460F-8516-D19E089D355C}" presName="node" presStyleLbl="node1" presStyleIdx="1" presStyleCnt="4">
        <dgm:presLayoutVars>
          <dgm:bulletEnabled val="1"/>
        </dgm:presLayoutVars>
      </dgm:prSet>
      <dgm:spPr/>
    </dgm:pt>
    <dgm:pt modelId="{4ED8D4C3-9B09-49AD-8E46-93524AC7D7FA}" type="pres">
      <dgm:prSet presAssocID="{CD3B0414-B2F6-4FD2-A637-64F80C112730}" presName="parTrans" presStyleLbl="bgSibTrans2D1" presStyleIdx="2" presStyleCnt="4"/>
      <dgm:spPr/>
    </dgm:pt>
    <dgm:pt modelId="{8AD26DEB-2454-4A92-AB9A-B61389A6AEDB}" type="pres">
      <dgm:prSet presAssocID="{E287DA0D-16D5-4E96-8F1E-7E4C133E8172}" presName="node" presStyleLbl="node1" presStyleIdx="2" presStyleCnt="4">
        <dgm:presLayoutVars>
          <dgm:bulletEnabled val="1"/>
        </dgm:presLayoutVars>
      </dgm:prSet>
      <dgm:spPr/>
    </dgm:pt>
    <dgm:pt modelId="{12DC1621-5BB4-46B5-8A03-0826A76D3B28}" type="pres">
      <dgm:prSet presAssocID="{C1AD5EF2-4ECB-40E9-94DC-D283BACF7C26}" presName="parTrans" presStyleLbl="bgSibTrans2D1" presStyleIdx="3" presStyleCnt="4"/>
      <dgm:spPr/>
    </dgm:pt>
    <dgm:pt modelId="{4D931B01-C18D-4690-8C71-88E5C935E491}" type="pres">
      <dgm:prSet presAssocID="{6AB694C1-6F8C-4E66-AB32-BEEA9069D050}" presName="node" presStyleLbl="node1" presStyleIdx="3" presStyleCnt="4">
        <dgm:presLayoutVars>
          <dgm:bulletEnabled val="1"/>
        </dgm:presLayoutVars>
      </dgm:prSet>
      <dgm:spPr/>
    </dgm:pt>
  </dgm:ptLst>
  <dgm:cxnLst>
    <dgm:cxn modelId="{19239315-A723-43DB-BFBA-9F6A4CE97E38}" srcId="{1F119AFE-71F4-48F9-913D-C6EA5D7C2764}" destId="{71EAFAFD-AC2A-4C7E-83A6-168A0750B404}" srcOrd="0" destOrd="0" parTransId="{52F75728-0D57-4AEE-99AB-62EEA5A2B0F4}" sibTransId="{921EFD0B-DF2D-4A95-A6AF-8B52BEF230C7}"/>
    <dgm:cxn modelId="{00B45C1E-10D5-4A23-8830-3430A555232D}" type="presOf" srcId="{C1AD5EF2-4ECB-40E9-94DC-D283BACF7C26}" destId="{12DC1621-5BB4-46B5-8A03-0826A76D3B28}" srcOrd="0" destOrd="0" presId="urn:microsoft.com/office/officeart/2005/8/layout/radial4"/>
    <dgm:cxn modelId="{643E4345-9640-4D2F-9D10-698F0CF7BC28}" type="presOf" srcId="{EAF64360-F438-47B6-85A6-C6343DF776C6}" destId="{46EAC6FF-EE5C-4193-AA4C-C3E9F8648C6A}" srcOrd="0" destOrd="0" presId="urn:microsoft.com/office/officeart/2005/8/layout/radial4"/>
    <dgm:cxn modelId="{ACD0FD68-8173-461C-91D8-DF47B4496E37}" srcId="{71EAFAFD-AC2A-4C7E-83A6-168A0750B404}" destId="{E287DA0D-16D5-4E96-8F1E-7E4C133E8172}" srcOrd="2" destOrd="0" parTransId="{CD3B0414-B2F6-4FD2-A637-64F80C112730}" sibTransId="{B9DD5A6A-4C38-4FFE-B38A-8ADFEA8B3EAC}"/>
    <dgm:cxn modelId="{B7AA446E-534C-4FF6-8871-D08DF8BC121D}" type="presOf" srcId="{6AB694C1-6F8C-4E66-AB32-BEEA9069D050}" destId="{4D931B01-C18D-4690-8C71-88E5C935E491}" srcOrd="0" destOrd="0" presId="urn:microsoft.com/office/officeart/2005/8/layout/radial4"/>
    <dgm:cxn modelId="{4B2C2872-15A2-4074-9B07-5EEDC00B96EE}" srcId="{71EAFAFD-AC2A-4C7E-83A6-168A0750B404}" destId="{6AB694C1-6F8C-4E66-AB32-BEEA9069D050}" srcOrd="3" destOrd="0" parTransId="{C1AD5EF2-4ECB-40E9-94DC-D283BACF7C26}" sibTransId="{5405DF43-32E4-4996-87B6-51EA9C73CCC7}"/>
    <dgm:cxn modelId="{0ED37C85-2C72-4998-B078-D40B77FB3FB7}" type="presOf" srcId="{CD3B0414-B2F6-4FD2-A637-64F80C112730}" destId="{4ED8D4C3-9B09-49AD-8E46-93524AC7D7FA}" srcOrd="0" destOrd="0" presId="urn:microsoft.com/office/officeart/2005/8/layout/radial4"/>
    <dgm:cxn modelId="{7461C787-D469-4AE7-B0C3-4F49FE30DAC9}" type="presOf" srcId="{1F119AFE-71F4-48F9-913D-C6EA5D7C2764}" destId="{94779524-8D78-4873-8FAF-7C66F83F3A00}" srcOrd="0" destOrd="0" presId="urn:microsoft.com/office/officeart/2005/8/layout/radial4"/>
    <dgm:cxn modelId="{8EC9F787-BBE9-4605-9AD6-9879477E79F2}" type="presOf" srcId="{E287DA0D-16D5-4E96-8F1E-7E4C133E8172}" destId="{8AD26DEB-2454-4A92-AB9A-B61389A6AEDB}" srcOrd="0" destOrd="0" presId="urn:microsoft.com/office/officeart/2005/8/layout/radial4"/>
    <dgm:cxn modelId="{9971E48C-D64F-47D2-8F11-C2E0E6CC3E07}" srcId="{71EAFAFD-AC2A-4C7E-83A6-168A0750B404}" destId="{75D64FAD-F16D-460F-8516-D19E089D355C}" srcOrd="1" destOrd="0" parTransId="{AEB55765-58C2-41DB-9E91-EF75FE523C0A}" sibTransId="{E76E3F37-64B4-406B-8A8D-931A5AB75B13}"/>
    <dgm:cxn modelId="{4DE49F9B-C0B4-4678-BAF0-EFB88C00DE81}" type="presOf" srcId="{98249736-B90B-4612-B78C-6B108388CD05}" destId="{817A3426-88B8-42E5-8F70-8AC7C7503D92}" srcOrd="0" destOrd="0" presId="urn:microsoft.com/office/officeart/2005/8/layout/radial4"/>
    <dgm:cxn modelId="{E281F4BA-797C-420D-B678-DA8CFCF9F5AE}" type="presOf" srcId="{71EAFAFD-AC2A-4C7E-83A6-168A0750B404}" destId="{ACF462CE-E20F-4E28-B5ED-80E5DECEE52E}" srcOrd="0" destOrd="0" presId="urn:microsoft.com/office/officeart/2005/8/layout/radial4"/>
    <dgm:cxn modelId="{2E29B9E5-459C-4380-8158-E861A2641EBF}" srcId="{71EAFAFD-AC2A-4C7E-83A6-168A0750B404}" destId="{98249736-B90B-4612-B78C-6B108388CD05}" srcOrd="0" destOrd="0" parTransId="{EAF64360-F438-47B6-85A6-C6343DF776C6}" sibTransId="{D1E2F156-732B-4E83-B993-7DB0E16F91C9}"/>
    <dgm:cxn modelId="{82B3A2E6-4B2F-45A7-8AAD-383BCEDEBCC1}" type="presOf" srcId="{75D64FAD-F16D-460F-8516-D19E089D355C}" destId="{D314C3D7-F12E-4874-896B-3A333F6DF22B}" srcOrd="0" destOrd="0" presId="urn:microsoft.com/office/officeart/2005/8/layout/radial4"/>
    <dgm:cxn modelId="{34A5A6E9-B1E0-44F6-BB8E-E32BDFE148F9}" type="presOf" srcId="{AEB55765-58C2-41DB-9E91-EF75FE523C0A}" destId="{29F2520F-2385-4B56-8BE7-C12EE499D31D}" srcOrd="0" destOrd="0" presId="urn:microsoft.com/office/officeart/2005/8/layout/radial4"/>
    <dgm:cxn modelId="{08A0B07D-699E-4B40-8D9A-91B3C90FCE1C}" type="presParOf" srcId="{94779524-8D78-4873-8FAF-7C66F83F3A00}" destId="{ACF462CE-E20F-4E28-B5ED-80E5DECEE52E}" srcOrd="0" destOrd="0" presId="urn:microsoft.com/office/officeart/2005/8/layout/radial4"/>
    <dgm:cxn modelId="{20E81255-3C5F-47D1-8339-DA437C3B68AE}" type="presParOf" srcId="{94779524-8D78-4873-8FAF-7C66F83F3A00}" destId="{46EAC6FF-EE5C-4193-AA4C-C3E9F8648C6A}" srcOrd="1" destOrd="0" presId="urn:microsoft.com/office/officeart/2005/8/layout/radial4"/>
    <dgm:cxn modelId="{0FF7152B-4CBF-472F-9D13-9F37BEBBFA42}" type="presParOf" srcId="{94779524-8D78-4873-8FAF-7C66F83F3A00}" destId="{817A3426-88B8-42E5-8F70-8AC7C7503D92}" srcOrd="2" destOrd="0" presId="urn:microsoft.com/office/officeart/2005/8/layout/radial4"/>
    <dgm:cxn modelId="{6D0866F4-D1F2-423A-9294-7D8298E044B8}" type="presParOf" srcId="{94779524-8D78-4873-8FAF-7C66F83F3A00}" destId="{29F2520F-2385-4B56-8BE7-C12EE499D31D}" srcOrd="3" destOrd="0" presId="urn:microsoft.com/office/officeart/2005/8/layout/radial4"/>
    <dgm:cxn modelId="{1C868F0C-9A4B-47DD-952D-83E2FA948421}" type="presParOf" srcId="{94779524-8D78-4873-8FAF-7C66F83F3A00}" destId="{D314C3D7-F12E-4874-896B-3A333F6DF22B}" srcOrd="4" destOrd="0" presId="urn:microsoft.com/office/officeart/2005/8/layout/radial4"/>
    <dgm:cxn modelId="{60238A90-D7ED-4FFC-9CF9-CC023255790D}" type="presParOf" srcId="{94779524-8D78-4873-8FAF-7C66F83F3A00}" destId="{4ED8D4C3-9B09-49AD-8E46-93524AC7D7FA}" srcOrd="5" destOrd="0" presId="urn:microsoft.com/office/officeart/2005/8/layout/radial4"/>
    <dgm:cxn modelId="{9D030387-F705-4470-ADCC-5034BCC1C817}" type="presParOf" srcId="{94779524-8D78-4873-8FAF-7C66F83F3A00}" destId="{8AD26DEB-2454-4A92-AB9A-B61389A6AEDB}" srcOrd="6" destOrd="0" presId="urn:microsoft.com/office/officeart/2005/8/layout/radial4"/>
    <dgm:cxn modelId="{ECAF48C6-4460-4718-930C-9B27F8C4EA02}" type="presParOf" srcId="{94779524-8D78-4873-8FAF-7C66F83F3A00}" destId="{12DC1621-5BB4-46B5-8A03-0826A76D3B28}" srcOrd="7" destOrd="0" presId="urn:microsoft.com/office/officeart/2005/8/layout/radial4"/>
    <dgm:cxn modelId="{54ABECD7-2087-4DBB-B339-E2D6D15063AE}" type="presParOf" srcId="{94779524-8D78-4873-8FAF-7C66F83F3A00}" destId="{4D931B01-C18D-4690-8C71-88E5C935E49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C665883-4448-46C3-BC98-E91B3D6E1540}" type="doc">
      <dgm:prSet loTypeId="urn:microsoft.com/office/officeart/2005/8/layout/hList7" loCatId="list" qsTypeId="urn:microsoft.com/office/officeart/2005/8/quickstyle/3d9" qsCatId="3D" csTypeId="urn:microsoft.com/office/officeart/2005/8/colors/colorful4" csCatId="colorful" phldr="1"/>
      <dgm:spPr/>
    </dgm:pt>
    <dgm:pt modelId="{DB62C820-CC58-4604-8589-BB2EEE6AB0DA}">
      <dgm:prSet phldrT="[Text]"/>
      <dgm:spPr/>
      <dgm:t>
        <a:bodyPr/>
        <a:lstStyle/>
        <a:p>
          <a:r>
            <a:rPr lang="en-US" dirty="0"/>
            <a:t>ENDOMORPH</a:t>
          </a:r>
          <a:endParaRPr lang="en-IN" dirty="0"/>
        </a:p>
      </dgm:t>
    </dgm:pt>
    <dgm:pt modelId="{4A015D6D-B4B3-4A57-8A17-2CAA28811657}" type="parTrans" cxnId="{D0C317C7-2370-4F97-9216-249DDC5DBFFB}">
      <dgm:prSet/>
      <dgm:spPr/>
      <dgm:t>
        <a:bodyPr/>
        <a:lstStyle/>
        <a:p>
          <a:endParaRPr lang="en-IN"/>
        </a:p>
      </dgm:t>
    </dgm:pt>
    <dgm:pt modelId="{7B7F6F9A-DDEC-43B8-92B2-6030D3B44D1C}" type="sibTrans" cxnId="{D0C317C7-2370-4F97-9216-249DDC5DBFFB}">
      <dgm:prSet/>
      <dgm:spPr/>
      <dgm:t>
        <a:bodyPr/>
        <a:lstStyle/>
        <a:p>
          <a:endParaRPr lang="en-IN"/>
        </a:p>
      </dgm:t>
    </dgm:pt>
    <dgm:pt modelId="{2C53C685-4FB0-48C2-86EB-9DA05320DF0F}">
      <dgm:prSet phldrT="[Text]"/>
      <dgm:spPr/>
      <dgm:t>
        <a:bodyPr/>
        <a:lstStyle/>
        <a:p>
          <a:r>
            <a:rPr lang="en-US" dirty="0"/>
            <a:t>MESOMORPH</a:t>
          </a:r>
          <a:endParaRPr lang="en-IN" dirty="0"/>
        </a:p>
      </dgm:t>
    </dgm:pt>
    <dgm:pt modelId="{B3DBB595-A6DF-4614-B25F-699AB5885AF0}" type="parTrans" cxnId="{34D921DD-E1D0-4652-B3D4-6A533BCFAB8A}">
      <dgm:prSet/>
      <dgm:spPr/>
      <dgm:t>
        <a:bodyPr/>
        <a:lstStyle/>
        <a:p>
          <a:endParaRPr lang="en-IN"/>
        </a:p>
      </dgm:t>
    </dgm:pt>
    <dgm:pt modelId="{3ECD378F-E852-4863-A063-140E49AE840D}" type="sibTrans" cxnId="{34D921DD-E1D0-4652-B3D4-6A533BCFAB8A}">
      <dgm:prSet/>
      <dgm:spPr/>
      <dgm:t>
        <a:bodyPr/>
        <a:lstStyle/>
        <a:p>
          <a:endParaRPr lang="en-IN"/>
        </a:p>
      </dgm:t>
    </dgm:pt>
    <dgm:pt modelId="{C0215DCB-4612-47CD-A1F6-7BCCECDDCE82}">
      <dgm:prSet phldrT="[Text]"/>
      <dgm:spPr/>
      <dgm:t>
        <a:bodyPr/>
        <a:lstStyle/>
        <a:p>
          <a:r>
            <a:rPr lang="en-US" dirty="0"/>
            <a:t>ECTOMORPH</a:t>
          </a:r>
          <a:endParaRPr lang="en-IN" dirty="0"/>
        </a:p>
      </dgm:t>
    </dgm:pt>
    <dgm:pt modelId="{2B2D0BFE-7BB2-42BF-9DDE-9BFC3D79B205}" type="parTrans" cxnId="{FED653D5-9A40-4373-B115-859B10E0C0C3}">
      <dgm:prSet/>
      <dgm:spPr/>
      <dgm:t>
        <a:bodyPr/>
        <a:lstStyle/>
        <a:p>
          <a:endParaRPr lang="en-IN"/>
        </a:p>
      </dgm:t>
    </dgm:pt>
    <dgm:pt modelId="{0D284413-658C-4055-A607-3E0A9CE6715C}" type="sibTrans" cxnId="{FED653D5-9A40-4373-B115-859B10E0C0C3}">
      <dgm:prSet/>
      <dgm:spPr/>
      <dgm:t>
        <a:bodyPr/>
        <a:lstStyle/>
        <a:p>
          <a:endParaRPr lang="en-IN"/>
        </a:p>
      </dgm:t>
    </dgm:pt>
    <dgm:pt modelId="{5030B93F-CC03-4C24-8B2B-67A18DED6E2F}" type="pres">
      <dgm:prSet presAssocID="{DC665883-4448-46C3-BC98-E91B3D6E1540}" presName="Name0" presStyleCnt="0">
        <dgm:presLayoutVars>
          <dgm:dir/>
          <dgm:resizeHandles val="exact"/>
        </dgm:presLayoutVars>
      </dgm:prSet>
      <dgm:spPr/>
    </dgm:pt>
    <dgm:pt modelId="{A19D822B-4279-4859-8FB6-04E4842FD7D0}" type="pres">
      <dgm:prSet presAssocID="{DC665883-4448-46C3-BC98-E91B3D6E1540}" presName="fgShape" presStyleLbl="fgShp" presStyleIdx="0" presStyleCnt="1"/>
      <dgm:spPr/>
    </dgm:pt>
    <dgm:pt modelId="{9738B6FD-FA6B-42B7-85D6-CEE1F5245DC2}" type="pres">
      <dgm:prSet presAssocID="{DC665883-4448-46C3-BC98-E91B3D6E1540}" presName="linComp" presStyleCnt="0"/>
      <dgm:spPr/>
    </dgm:pt>
    <dgm:pt modelId="{974E591F-6341-4023-A081-994DA7E6DB14}" type="pres">
      <dgm:prSet presAssocID="{DB62C820-CC58-4604-8589-BB2EEE6AB0DA}" presName="compNode" presStyleCnt="0"/>
      <dgm:spPr/>
    </dgm:pt>
    <dgm:pt modelId="{5AE86F6D-0B49-42D2-9C22-92D64C780202}" type="pres">
      <dgm:prSet presAssocID="{DB62C820-CC58-4604-8589-BB2EEE6AB0DA}" presName="bkgdShape" presStyleLbl="node1" presStyleIdx="0" presStyleCnt="3"/>
      <dgm:spPr/>
    </dgm:pt>
    <dgm:pt modelId="{1A9D5E31-D9E2-4CE0-8BE6-166A325888DC}" type="pres">
      <dgm:prSet presAssocID="{DB62C820-CC58-4604-8589-BB2EEE6AB0DA}" presName="nodeTx" presStyleLbl="node1" presStyleIdx="0" presStyleCnt="3">
        <dgm:presLayoutVars>
          <dgm:bulletEnabled val="1"/>
        </dgm:presLayoutVars>
      </dgm:prSet>
      <dgm:spPr/>
    </dgm:pt>
    <dgm:pt modelId="{26A79ACC-B488-4AC2-A199-B9CE1AB675EF}" type="pres">
      <dgm:prSet presAssocID="{DB62C820-CC58-4604-8589-BB2EEE6AB0DA}" presName="invisiNode" presStyleLbl="node1" presStyleIdx="0" presStyleCnt="3"/>
      <dgm:spPr/>
    </dgm:pt>
    <dgm:pt modelId="{06CBBB0D-B851-4F2C-A924-316D4B97D5B7}" type="pres">
      <dgm:prSet presAssocID="{DB62C820-CC58-4604-8589-BB2EEE6AB0DA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F495A0B6-D990-4B1D-A54B-93D1C1405F56}" type="pres">
      <dgm:prSet presAssocID="{7B7F6F9A-DDEC-43B8-92B2-6030D3B44D1C}" presName="sibTrans" presStyleLbl="sibTrans2D1" presStyleIdx="0" presStyleCnt="0"/>
      <dgm:spPr/>
    </dgm:pt>
    <dgm:pt modelId="{6E27BC98-6472-4610-A50E-29D45B2BE431}" type="pres">
      <dgm:prSet presAssocID="{2C53C685-4FB0-48C2-86EB-9DA05320DF0F}" presName="compNode" presStyleCnt="0"/>
      <dgm:spPr/>
    </dgm:pt>
    <dgm:pt modelId="{E28FB1E3-B9C0-4AEF-BF14-3EA0B1E3EFB1}" type="pres">
      <dgm:prSet presAssocID="{2C53C685-4FB0-48C2-86EB-9DA05320DF0F}" presName="bkgdShape" presStyleLbl="node1" presStyleIdx="1" presStyleCnt="3"/>
      <dgm:spPr/>
    </dgm:pt>
    <dgm:pt modelId="{FB8F3886-5977-4011-BEC7-501D1D5D0D98}" type="pres">
      <dgm:prSet presAssocID="{2C53C685-4FB0-48C2-86EB-9DA05320DF0F}" presName="nodeTx" presStyleLbl="node1" presStyleIdx="1" presStyleCnt="3">
        <dgm:presLayoutVars>
          <dgm:bulletEnabled val="1"/>
        </dgm:presLayoutVars>
      </dgm:prSet>
      <dgm:spPr/>
    </dgm:pt>
    <dgm:pt modelId="{42732C94-D330-4982-8F42-715ED1523D3A}" type="pres">
      <dgm:prSet presAssocID="{2C53C685-4FB0-48C2-86EB-9DA05320DF0F}" presName="invisiNode" presStyleLbl="node1" presStyleIdx="1" presStyleCnt="3"/>
      <dgm:spPr/>
    </dgm:pt>
    <dgm:pt modelId="{C451E73C-C024-449C-9FF2-A27D26B7EC53}" type="pres">
      <dgm:prSet presAssocID="{2C53C685-4FB0-48C2-86EB-9DA05320DF0F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8017EE9-BD10-4427-9AEB-2A882C019FC3}" type="pres">
      <dgm:prSet presAssocID="{3ECD378F-E852-4863-A063-140E49AE840D}" presName="sibTrans" presStyleLbl="sibTrans2D1" presStyleIdx="0" presStyleCnt="0"/>
      <dgm:spPr/>
    </dgm:pt>
    <dgm:pt modelId="{9FB996CD-4EE5-44C6-96EC-FE447835882E}" type="pres">
      <dgm:prSet presAssocID="{C0215DCB-4612-47CD-A1F6-7BCCECDDCE82}" presName="compNode" presStyleCnt="0"/>
      <dgm:spPr/>
    </dgm:pt>
    <dgm:pt modelId="{7169EB32-B2B1-4608-B493-43E1F2017B3E}" type="pres">
      <dgm:prSet presAssocID="{C0215DCB-4612-47CD-A1F6-7BCCECDDCE82}" presName="bkgdShape" presStyleLbl="node1" presStyleIdx="2" presStyleCnt="3"/>
      <dgm:spPr/>
    </dgm:pt>
    <dgm:pt modelId="{D19DD280-5479-4C52-8503-855BE3DCF4B6}" type="pres">
      <dgm:prSet presAssocID="{C0215DCB-4612-47CD-A1F6-7BCCECDDCE82}" presName="nodeTx" presStyleLbl="node1" presStyleIdx="2" presStyleCnt="3">
        <dgm:presLayoutVars>
          <dgm:bulletEnabled val="1"/>
        </dgm:presLayoutVars>
      </dgm:prSet>
      <dgm:spPr/>
    </dgm:pt>
    <dgm:pt modelId="{415C04FC-000D-4CBF-9154-8ED32A523B9F}" type="pres">
      <dgm:prSet presAssocID="{C0215DCB-4612-47CD-A1F6-7BCCECDDCE82}" presName="invisiNode" presStyleLbl="node1" presStyleIdx="2" presStyleCnt="3"/>
      <dgm:spPr/>
    </dgm:pt>
    <dgm:pt modelId="{20E6C1A5-5AF7-4135-BE85-03BAA3C188F9}" type="pres">
      <dgm:prSet presAssocID="{C0215DCB-4612-47CD-A1F6-7BCCECDDCE82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</dgm:ptLst>
  <dgm:cxnLst>
    <dgm:cxn modelId="{A75F0F04-ABA2-47D1-BD01-32B8C90804A8}" type="presOf" srcId="{3ECD378F-E852-4863-A063-140E49AE840D}" destId="{18017EE9-BD10-4427-9AEB-2A882C019FC3}" srcOrd="0" destOrd="0" presId="urn:microsoft.com/office/officeart/2005/8/layout/hList7"/>
    <dgm:cxn modelId="{F6E7E83C-0A6E-4DA9-BCD2-403DD6FC587B}" type="presOf" srcId="{DB62C820-CC58-4604-8589-BB2EEE6AB0DA}" destId="{1A9D5E31-D9E2-4CE0-8BE6-166A325888DC}" srcOrd="1" destOrd="0" presId="urn:microsoft.com/office/officeart/2005/8/layout/hList7"/>
    <dgm:cxn modelId="{7BB9A93F-A8CD-46B8-AF59-14F13EA9BF8C}" type="presOf" srcId="{2C53C685-4FB0-48C2-86EB-9DA05320DF0F}" destId="{E28FB1E3-B9C0-4AEF-BF14-3EA0B1E3EFB1}" srcOrd="0" destOrd="0" presId="urn:microsoft.com/office/officeart/2005/8/layout/hList7"/>
    <dgm:cxn modelId="{A96AD86C-7698-4CB5-A880-DA8782A28B57}" type="presOf" srcId="{2C53C685-4FB0-48C2-86EB-9DA05320DF0F}" destId="{FB8F3886-5977-4011-BEC7-501D1D5D0D98}" srcOrd="1" destOrd="0" presId="urn:microsoft.com/office/officeart/2005/8/layout/hList7"/>
    <dgm:cxn modelId="{CD695D4E-9012-444D-825F-B0B2B7DE8AE0}" type="presOf" srcId="{7B7F6F9A-DDEC-43B8-92B2-6030D3B44D1C}" destId="{F495A0B6-D990-4B1D-A54B-93D1C1405F56}" srcOrd="0" destOrd="0" presId="urn:microsoft.com/office/officeart/2005/8/layout/hList7"/>
    <dgm:cxn modelId="{55CD599B-AE39-49C5-A364-40E83E31C848}" type="presOf" srcId="{C0215DCB-4612-47CD-A1F6-7BCCECDDCE82}" destId="{D19DD280-5479-4C52-8503-855BE3DCF4B6}" srcOrd="1" destOrd="0" presId="urn:microsoft.com/office/officeart/2005/8/layout/hList7"/>
    <dgm:cxn modelId="{3578CCA8-0FDB-4B5F-A131-4066A249D1E2}" type="presOf" srcId="{C0215DCB-4612-47CD-A1F6-7BCCECDDCE82}" destId="{7169EB32-B2B1-4608-B493-43E1F2017B3E}" srcOrd="0" destOrd="0" presId="urn:microsoft.com/office/officeart/2005/8/layout/hList7"/>
    <dgm:cxn modelId="{98D1BEB7-115D-49DD-B7DA-D2F0672F6ABB}" type="presOf" srcId="{DB62C820-CC58-4604-8589-BB2EEE6AB0DA}" destId="{5AE86F6D-0B49-42D2-9C22-92D64C780202}" srcOrd="0" destOrd="0" presId="urn:microsoft.com/office/officeart/2005/8/layout/hList7"/>
    <dgm:cxn modelId="{D0C317C7-2370-4F97-9216-249DDC5DBFFB}" srcId="{DC665883-4448-46C3-BC98-E91B3D6E1540}" destId="{DB62C820-CC58-4604-8589-BB2EEE6AB0DA}" srcOrd="0" destOrd="0" parTransId="{4A015D6D-B4B3-4A57-8A17-2CAA28811657}" sibTransId="{7B7F6F9A-DDEC-43B8-92B2-6030D3B44D1C}"/>
    <dgm:cxn modelId="{9378E9D0-3D2D-40DF-B337-05A44ABC2346}" type="presOf" srcId="{DC665883-4448-46C3-BC98-E91B3D6E1540}" destId="{5030B93F-CC03-4C24-8B2B-67A18DED6E2F}" srcOrd="0" destOrd="0" presId="urn:microsoft.com/office/officeart/2005/8/layout/hList7"/>
    <dgm:cxn modelId="{FED653D5-9A40-4373-B115-859B10E0C0C3}" srcId="{DC665883-4448-46C3-BC98-E91B3D6E1540}" destId="{C0215DCB-4612-47CD-A1F6-7BCCECDDCE82}" srcOrd="2" destOrd="0" parTransId="{2B2D0BFE-7BB2-42BF-9DDE-9BFC3D79B205}" sibTransId="{0D284413-658C-4055-A607-3E0A9CE6715C}"/>
    <dgm:cxn modelId="{34D921DD-E1D0-4652-B3D4-6A533BCFAB8A}" srcId="{DC665883-4448-46C3-BC98-E91B3D6E1540}" destId="{2C53C685-4FB0-48C2-86EB-9DA05320DF0F}" srcOrd="1" destOrd="0" parTransId="{B3DBB595-A6DF-4614-B25F-699AB5885AF0}" sibTransId="{3ECD378F-E852-4863-A063-140E49AE840D}"/>
    <dgm:cxn modelId="{D33A085E-8E32-4EA2-B3FB-70389EF9B8EF}" type="presParOf" srcId="{5030B93F-CC03-4C24-8B2B-67A18DED6E2F}" destId="{A19D822B-4279-4859-8FB6-04E4842FD7D0}" srcOrd="0" destOrd="0" presId="urn:microsoft.com/office/officeart/2005/8/layout/hList7"/>
    <dgm:cxn modelId="{D84AF86C-7D70-47A5-BCBA-7E4CD4FD230E}" type="presParOf" srcId="{5030B93F-CC03-4C24-8B2B-67A18DED6E2F}" destId="{9738B6FD-FA6B-42B7-85D6-CEE1F5245DC2}" srcOrd="1" destOrd="0" presId="urn:microsoft.com/office/officeart/2005/8/layout/hList7"/>
    <dgm:cxn modelId="{7F5D5CA1-C65F-4073-A025-74012AC5E799}" type="presParOf" srcId="{9738B6FD-FA6B-42B7-85D6-CEE1F5245DC2}" destId="{974E591F-6341-4023-A081-994DA7E6DB14}" srcOrd="0" destOrd="0" presId="urn:microsoft.com/office/officeart/2005/8/layout/hList7"/>
    <dgm:cxn modelId="{EC23B9DF-46E9-445D-9439-EAB10CD2F624}" type="presParOf" srcId="{974E591F-6341-4023-A081-994DA7E6DB14}" destId="{5AE86F6D-0B49-42D2-9C22-92D64C780202}" srcOrd="0" destOrd="0" presId="urn:microsoft.com/office/officeart/2005/8/layout/hList7"/>
    <dgm:cxn modelId="{CA22AB89-0F23-40D4-8953-970C15E8CA26}" type="presParOf" srcId="{974E591F-6341-4023-A081-994DA7E6DB14}" destId="{1A9D5E31-D9E2-4CE0-8BE6-166A325888DC}" srcOrd="1" destOrd="0" presId="urn:microsoft.com/office/officeart/2005/8/layout/hList7"/>
    <dgm:cxn modelId="{6547D86F-0C00-44FF-815F-4736141D39D6}" type="presParOf" srcId="{974E591F-6341-4023-A081-994DA7E6DB14}" destId="{26A79ACC-B488-4AC2-A199-B9CE1AB675EF}" srcOrd="2" destOrd="0" presId="urn:microsoft.com/office/officeart/2005/8/layout/hList7"/>
    <dgm:cxn modelId="{34256388-D6EB-4A1C-BE80-B314BCF148BE}" type="presParOf" srcId="{974E591F-6341-4023-A081-994DA7E6DB14}" destId="{06CBBB0D-B851-4F2C-A924-316D4B97D5B7}" srcOrd="3" destOrd="0" presId="urn:microsoft.com/office/officeart/2005/8/layout/hList7"/>
    <dgm:cxn modelId="{E8A0B5A7-1E3E-44DB-A88A-67EF8B300601}" type="presParOf" srcId="{9738B6FD-FA6B-42B7-85D6-CEE1F5245DC2}" destId="{F495A0B6-D990-4B1D-A54B-93D1C1405F56}" srcOrd="1" destOrd="0" presId="urn:microsoft.com/office/officeart/2005/8/layout/hList7"/>
    <dgm:cxn modelId="{5E21C65C-8837-4A90-B234-9D803B162FDD}" type="presParOf" srcId="{9738B6FD-FA6B-42B7-85D6-CEE1F5245DC2}" destId="{6E27BC98-6472-4610-A50E-29D45B2BE431}" srcOrd="2" destOrd="0" presId="urn:microsoft.com/office/officeart/2005/8/layout/hList7"/>
    <dgm:cxn modelId="{40D7DAE9-A52D-4D55-9621-363039D70E9B}" type="presParOf" srcId="{6E27BC98-6472-4610-A50E-29D45B2BE431}" destId="{E28FB1E3-B9C0-4AEF-BF14-3EA0B1E3EFB1}" srcOrd="0" destOrd="0" presId="urn:microsoft.com/office/officeart/2005/8/layout/hList7"/>
    <dgm:cxn modelId="{9A764F7C-2BBD-4315-9A04-91BE63F7DA0F}" type="presParOf" srcId="{6E27BC98-6472-4610-A50E-29D45B2BE431}" destId="{FB8F3886-5977-4011-BEC7-501D1D5D0D98}" srcOrd="1" destOrd="0" presId="urn:microsoft.com/office/officeart/2005/8/layout/hList7"/>
    <dgm:cxn modelId="{1273AC81-A4FA-430A-8150-E9ABD966C123}" type="presParOf" srcId="{6E27BC98-6472-4610-A50E-29D45B2BE431}" destId="{42732C94-D330-4982-8F42-715ED1523D3A}" srcOrd="2" destOrd="0" presId="urn:microsoft.com/office/officeart/2005/8/layout/hList7"/>
    <dgm:cxn modelId="{F11982A1-C958-4A65-8B30-ED90148D444F}" type="presParOf" srcId="{6E27BC98-6472-4610-A50E-29D45B2BE431}" destId="{C451E73C-C024-449C-9FF2-A27D26B7EC53}" srcOrd="3" destOrd="0" presId="urn:microsoft.com/office/officeart/2005/8/layout/hList7"/>
    <dgm:cxn modelId="{B9BE736D-11B2-499F-BBA9-B14977F71973}" type="presParOf" srcId="{9738B6FD-FA6B-42B7-85D6-CEE1F5245DC2}" destId="{18017EE9-BD10-4427-9AEB-2A882C019FC3}" srcOrd="3" destOrd="0" presId="urn:microsoft.com/office/officeart/2005/8/layout/hList7"/>
    <dgm:cxn modelId="{ABE7DAA6-4308-4C7C-9E35-47DD2B1565BA}" type="presParOf" srcId="{9738B6FD-FA6B-42B7-85D6-CEE1F5245DC2}" destId="{9FB996CD-4EE5-44C6-96EC-FE447835882E}" srcOrd="4" destOrd="0" presId="urn:microsoft.com/office/officeart/2005/8/layout/hList7"/>
    <dgm:cxn modelId="{61E8AAC8-849D-49F2-8FA5-A71DDC5CF60D}" type="presParOf" srcId="{9FB996CD-4EE5-44C6-96EC-FE447835882E}" destId="{7169EB32-B2B1-4608-B493-43E1F2017B3E}" srcOrd="0" destOrd="0" presId="urn:microsoft.com/office/officeart/2005/8/layout/hList7"/>
    <dgm:cxn modelId="{073DF021-6BD4-4E5A-9811-9F5C18CBBECA}" type="presParOf" srcId="{9FB996CD-4EE5-44C6-96EC-FE447835882E}" destId="{D19DD280-5479-4C52-8503-855BE3DCF4B6}" srcOrd="1" destOrd="0" presId="urn:microsoft.com/office/officeart/2005/8/layout/hList7"/>
    <dgm:cxn modelId="{62C08FE2-EA27-4BAE-8589-0BC062E7B333}" type="presParOf" srcId="{9FB996CD-4EE5-44C6-96EC-FE447835882E}" destId="{415C04FC-000D-4CBF-9154-8ED32A523B9F}" srcOrd="2" destOrd="0" presId="urn:microsoft.com/office/officeart/2005/8/layout/hList7"/>
    <dgm:cxn modelId="{7F72399B-099D-445C-9301-55A2D2F3A7F8}" type="presParOf" srcId="{9FB996CD-4EE5-44C6-96EC-FE447835882E}" destId="{20E6C1A5-5AF7-4135-BE85-03BAA3C188F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A87C437-473A-4C69-88F0-4007C67137E8}" type="doc">
      <dgm:prSet loTypeId="urn:microsoft.com/office/officeart/2005/8/layout/gear1" loCatId="cycle" qsTypeId="urn:microsoft.com/office/officeart/2005/8/quickstyle/3d1" qsCatId="3D" csTypeId="urn:microsoft.com/office/officeart/2005/8/colors/colorful4" csCatId="colorful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</dgm:pt>
    <dgm:pt modelId="{4E27788E-E36B-4E69-A16E-372C9901C389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AMBIVERTS</a:t>
          </a:r>
        </a:p>
      </dgm:t>
    </dgm:pt>
    <dgm:pt modelId="{2C334BA4-8DC7-4D69-932C-31F7F5CF605E}" type="parTrans" cxnId="{D3CA8FA5-C949-42FB-A2E5-CFC03F27C3DF}">
      <dgm:prSet/>
      <dgm:spPr/>
      <dgm:t>
        <a:bodyPr/>
        <a:lstStyle/>
        <a:p>
          <a:endParaRPr lang="en-IN"/>
        </a:p>
      </dgm:t>
    </dgm:pt>
    <dgm:pt modelId="{F4058900-B352-4E1E-B9D4-024100642497}" type="sibTrans" cxnId="{D3CA8FA5-C949-42FB-A2E5-CFC03F27C3DF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80000" prstMaterial="matte">
          <a:bevelT w="127000" h="63500"/>
        </a:sp3d>
      </dgm:spPr>
      <dgm:t>
        <a:bodyPr/>
        <a:lstStyle/>
        <a:p>
          <a:endParaRPr lang="en-IN"/>
        </a:p>
      </dgm:t>
    </dgm:pt>
    <dgm:pt modelId="{FEC87128-661F-41F1-A9E7-3603D205E146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EXTROVERTS</a:t>
          </a:r>
        </a:p>
      </dgm:t>
    </dgm:pt>
    <dgm:pt modelId="{42B3E21E-151B-45D2-BEE9-13E6E462DD55}" type="parTrans" cxnId="{26CE3AEC-AB59-431E-BA17-AEEF22588332}">
      <dgm:prSet/>
      <dgm:spPr/>
      <dgm:t>
        <a:bodyPr/>
        <a:lstStyle/>
        <a:p>
          <a:endParaRPr lang="en-IN"/>
        </a:p>
      </dgm:t>
    </dgm:pt>
    <dgm:pt modelId="{35DD392A-2D94-4692-B847-D16946FB1B5A}" type="sibTrans" cxnId="{26CE3AEC-AB59-431E-BA17-AEEF22588332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80000" prstMaterial="matte">
          <a:bevelT w="127000" h="63500"/>
        </a:sp3d>
      </dgm:spPr>
      <dgm:t>
        <a:bodyPr/>
        <a:lstStyle/>
        <a:p>
          <a:endParaRPr lang="en-IN"/>
        </a:p>
      </dgm:t>
    </dgm:pt>
    <dgm:pt modelId="{20DB4E07-C44A-48E1-B633-7E3A1B479778}">
      <dgm:prSet phldrT="[Text]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INTROVERTS</a:t>
          </a:r>
        </a:p>
      </dgm:t>
    </dgm:pt>
    <dgm:pt modelId="{E9EFF21B-099B-42E2-AFDE-C72D493BDB53}" type="parTrans" cxnId="{70987E69-8011-4CE7-B5C7-F9C15436403A}">
      <dgm:prSet/>
      <dgm:spPr/>
      <dgm:t>
        <a:bodyPr/>
        <a:lstStyle/>
        <a:p>
          <a:endParaRPr lang="en-IN"/>
        </a:p>
      </dgm:t>
    </dgm:pt>
    <dgm:pt modelId="{8C5D7746-FFFA-41B4-937B-580279A13C81}" type="sibTrans" cxnId="{70987E69-8011-4CE7-B5C7-F9C15436403A}">
      <dgm:prSet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80000" prstMaterial="matte">
          <a:bevelT w="127000" h="63500"/>
        </a:sp3d>
      </dgm:spPr>
      <dgm:t>
        <a:bodyPr/>
        <a:lstStyle/>
        <a:p>
          <a:endParaRPr lang="en-IN"/>
        </a:p>
      </dgm:t>
    </dgm:pt>
    <dgm:pt modelId="{306E9CDA-F4B1-4435-82B8-28FC3D812611}" type="pres">
      <dgm:prSet presAssocID="{4A87C437-473A-4C69-88F0-4007C67137E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3358FA1-BE35-4694-813E-E6F6F9FF584F}" type="pres">
      <dgm:prSet presAssocID="{4E27788E-E36B-4E69-A16E-372C9901C389}" presName="gear1" presStyleLbl="node1" presStyleIdx="0" presStyleCnt="3">
        <dgm:presLayoutVars>
          <dgm:chMax val="1"/>
          <dgm:bulletEnabled val="1"/>
        </dgm:presLayoutVars>
      </dgm:prSet>
      <dgm:spPr/>
    </dgm:pt>
    <dgm:pt modelId="{F9838BDE-2480-4E22-A9E1-558D983A1A43}" type="pres">
      <dgm:prSet presAssocID="{4E27788E-E36B-4E69-A16E-372C9901C389}" presName="gear1srcNode" presStyleLbl="node1" presStyleIdx="0" presStyleCnt="3"/>
      <dgm:spPr/>
    </dgm:pt>
    <dgm:pt modelId="{9E0009B6-39A5-4969-A652-0251827F76D4}" type="pres">
      <dgm:prSet presAssocID="{4E27788E-E36B-4E69-A16E-372C9901C389}" presName="gear1dstNode" presStyleLbl="node1" presStyleIdx="0" presStyleCnt="3"/>
      <dgm:spPr/>
    </dgm:pt>
    <dgm:pt modelId="{923A9947-FD29-4276-9C0C-087F26C22DD7}" type="pres">
      <dgm:prSet presAssocID="{FEC87128-661F-41F1-A9E7-3603D205E146}" presName="gear2" presStyleLbl="node1" presStyleIdx="1" presStyleCnt="3">
        <dgm:presLayoutVars>
          <dgm:chMax val="1"/>
          <dgm:bulletEnabled val="1"/>
        </dgm:presLayoutVars>
      </dgm:prSet>
      <dgm:spPr/>
    </dgm:pt>
    <dgm:pt modelId="{B6AED58F-E09D-440A-9968-5E9E4ECAD088}" type="pres">
      <dgm:prSet presAssocID="{FEC87128-661F-41F1-A9E7-3603D205E146}" presName="gear2srcNode" presStyleLbl="node1" presStyleIdx="1" presStyleCnt="3"/>
      <dgm:spPr/>
    </dgm:pt>
    <dgm:pt modelId="{416BAD3E-1447-42EE-869C-C2DD6CEC2363}" type="pres">
      <dgm:prSet presAssocID="{FEC87128-661F-41F1-A9E7-3603D205E146}" presName="gear2dstNode" presStyleLbl="node1" presStyleIdx="1" presStyleCnt="3"/>
      <dgm:spPr/>
    </dgm:pt>
    <dgm:pt modelId="{87004C0B-CDF9-4085-8570-F7DB024AA2BE}" type="pres">
      <dgm:prSet presAssocID="{20DB4E07-C44A-48E1-B633-7E3A1B479778}" presName="gear3" presStyleLbl="node1" presStyleIdx="2" presStyleCnt="3"/>
      <dgm:spPr/>
    </dgm:pt>
    <dgm:pt modelId="{D1F6751A-7F57-460D-859E-845232A703F4}" type="pres">
      <dgm:prSet presAssocID="{20DB4E07-C44A-48E1-B633-7E3A1B47977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CEE0151-E2C3-410D-B300-470369615736}" type="pres">
      <dgm:prSet presAssocID="{20DB4E07-C44A-48E1-B633-7E3A1B479778}" presName="gear3srcNode" presStyleLbl="node1" presStyleIdx="2" presStyleCnt="3"/>
      <dgm:spPr/>
    </dgm:pt>
    <dgm:pt modelId="{CC3329B5-1266-4330-A043-5028E4920C82}" type="pres">
      <dgm:prSet presAssocID="{20DB4E07-C44A-48E1-B633-7E3A1B479778}" presName="gear3dstNode" presStyleLbl="node1" presStyleIdx="2" presStyleCnt="3"/>
      <dgm:spPr/>
    </dgm:pt>
    <dgm:pt modelId="{00DCBF59-7F9B-411C-8062-9E9EFED1351B}" type="pres">
      <dgm:prSet presAssocID="{F4058900-B352-4E1E-B9D4-024100642497}" presName="connector1" presStyleLbl="sibTrans2D1" presStyleIdx="0" presStyleCnt="3"/>
      <dgm:spPr/>
    </dgm:pt>
    <dgm:pt modelId="{4BAE67A2-FD38-49EF-BF2A-A0ED2EC87F21}" type="pres">
      <dgm:prSet presAssocID="{35DD392A-2D94-4692-B847-D16946FB1B5A}" presName="connector2" presStyleLbl="sibTrans2D1" presStyleIdx="1" presStyleCnt="3"/>
      <dgm:spPr/>
    </dgm:pt>
    <dgm:pt modelId="{4B6317D0-F6BF-477C-B9F9-637EC3AB1EB0}" type="pres">
      <dgm:prSet presAssocID="{8C5D7746-FFFA-41B4-937B-580279A13C81}" presName="connector3" presStyleLbl="sibTrans2D1" presStyleIdx="2" presStyleCnt="3"/>
      <dgm:spPr/>
    </dgm:pt>
  </dgm:ptLst>
  <dgm:cxnLst>
    <dgm:cxn modelId="{5E257D03-88D1-43E9-BA76-3EC02D70CA23}" type="presOf" srcId="{FEC87128-661F-41F1-A9E7-3603D205E146}" destId="{923A9947-FD29-4276-9C0C-087F26C22DD7}" srcOrd="0" destOrd="0" presId="urn:microsoft.com/office/officeart/2005/8/layout/gear1"/>
    <dgm:cxn modelId="{D164523C-82F6-4C0D-BB9D-7D3B5917BB65}" type="presOf" srcId="{4A87C437-473A-4C69-88F0-4007C67137E8}" destId="{306E9CDA-F4B1-4435-82B8-28FC3D812611}" srcOrd="0" destOrd="0" presId="urn:microsoft.com/office/officeart/2005/8/layout/gear1"/>
    <dgm:cxn modelId="{3AE2F43C-B136-424C-9E98-C7A5CC25E345}" type="presOf" srcId="{35DD392A-2D94-4692-B847-D16946FB1B5A}" destId="{4BAE67A2-FD38-49EF-BF2A-A0ED2EC87F21}" srcOrd="0" destOrd="0" presId="urn:microsoft.com/office/officeart/2005/8/layout/gear1"/>
    <dgm:cxn modelId="{6D9F0043-4A38-4C91-8910-BD71FE94846A}" type="presOf" srcId="{4E27788E-E36B-4E69-A16E-372C9901C389}" destId="{9E0009B6-39A5-4969-A652-0251827F76D4}" srcOrd="2" destOrd="0" presId="urn:microsoft.com/office/officeart/2005/8/layout/gear1"/>
    <dgm:cxn modelId="{70987E69-8011-4CE7-B5C7-F9C15436403A}" srcId="{4A87C437-473A-4C69-88F0-4007C67137E8}" destId="{20DB4E07-C44A-48E1-B633-7E3A1B479778}" srcOrd="2" destOrd="0" parTransId="{E9EFF21B-099B-42E2-AFDE-C72D493BDB53}" sibTransId="{8C5D7746-FFFA-41B4-937B-580279A13C81}"/>
    <dgm:cxn modelId="{F426EA4E-286B-4F0A-8690-1D1CC2DA3A02}" type="presOf" srcId="{20DB4E07-C44A-48E1-B633-7E3A1B479778}" destId="{CC3329B5-1266-4330-A043-5028E4920C82}" srcOrd="3" destOrd="0" presId="urn:microsoft.com/office/officeart/2005/8/layout/gear1"/>
    <dgm:cxn modelId="{CF6DB655-780F-4B15-8766-8F033AD81F21}" type="presOf" srcId="{20DB4E07-C44A-48E1-B633-7E3A1B479778}" destId="{1CEE0151-E2C3-410D-B300-470369615736}" srcOrd="2" destOrd="0" presId="urn:microsoft.com/office/officeart/2005/8/layout/gear1"/>
    <dgm:cxn modelId="{4A36FA76-90E5-4BBA-A2F8-55F738E69DCA}" type="presOf" srcId="{8C5D7746-FFFA-41B4-937B-580279A13C81}" destId="{4B6317D0-F6BF-477C-B9F9-637EC3AB1EB0}" srcOrd="0" destOrd="0" presId="urn:microsoft.com/office/officeart/2005/8/layout/gear1"/>
    <dgm:cxn modelId="{36BCE487-8ECD-4268-B171-08B7F472A10C}" type="presOf" srcId="{4E27788E-E36B-4E69-A16E-372C9901C389}" destId="{F9838BDE-2480-4E22-A9E1-558D983A1A43}" srcOrd="1" destOrd="0" presId="urn:microsoft.com/office/officeart/2005/8/layout/gear1"/>
    <dgm:cxn modelId="{860331A3-2150-4BC0-9D5D-5E54BC3974D3}" type="presOf" srcId="{20DB4E07-C44A-48E1-B633-7E3A1B479778}" destId="{87004C0B-CDF9-4085-8570-F7DB024AA2BE}" srcOrd="0" destOrd="0" presId="urn:microsoft.com/office/officeart/2005/8/layout/gear1"/>
    <dgm:cxn modelId="{D3CA8FA5-C949-42FB-A2E5-CFC03F27C3DF}" srcId="{4A87C437-473A-4C69-88F0-4007C67137E8}" destId="{4E27788E-E36B-4E69-A16E-372C9901C389}" srcOrd="0" destOrd="0" parTransId="{2C334BA4-8DC7-4D69-932C-31F7F5CF605E}" sibTransId="{F4058900-B352-4E1E-B9D4-024100642497}"/>
    <dgm:cxn modelId="{B41385B2-4EC3-4BD9-B023-F19C7AB71748}" type="presOf" srcId="{FEC87128-661F-41F1-A9E7-3603D205E146}" destId="{B6AED58F-E09D-440A-9968-5E9E4ECAD088}" srcOrd="1" destOrd="0" presId="urn:microsoft.com/office/officeart/2005/8/layout/gear1"/>
    <dgm:cxn modelId="{A2F9CBBE-DC65-4495-B3D1-B1CCBB2F83EF}" type="presOf" srcId="{4E27788E-E36B-4E69-A16E-372C9901C389}" destId="{E3358FA1-BE35-4694-813E-E6F6F9FF584F}" srcOrd="0" destOrd="0" presId="urn:microsoft.com/office/officeart/2005/8/layout/gear1"/>
    <dgm:cxn modelId="{283B46C0-93D0-444D-B913-2E08AC52F05F}" type="presOf" srcId="{20DB4E07-C44A-48E1-B633-7E3A1B479778}" destId="{D1F6751A-7F57-460D-859E-845232A703F4}" srcOrd="1" destOrd="0" presId="urn:microsoft.com/office/officeart/2005/8/layout/gear1"/>
    <dgm:cxn modelId="{8B59AFDC-BF22-4FC4-A60A-86691DE464BB}" type="presOf" srcId="{FEC87128-661F-41F1-A9E7-3603D205E146}" destId="{416BAD3E-1447-42EE-869C-C2DD6CEC2363}" srcOrd="2" destOrd="0" presId="urn:microsoft.com/office/officeart/2005/8/layout/gear1"/>
    <dgm:cxn modelId="{26CE3AEC-AB59-431E-BA17-AEEF22588332}" srcId="{4A87C437-473A-4C69-88F0-4007C67137E8}" destId="{FEC87128-661F-41F1-A9E7-3603D205E146}" srcOrd="1" destOrd="0" parTransId="{42B3E21E-151B-45D2-BEE9-13E6E462DD55}" sibTransId="{35DD392A-2D94-4692-B847-D16946FB1B5A}"/>
    <dgm:cxn modelId="{A01858F1-4509-417A-BEED-616D76956638}" type="presOf" srcId="{F4058900-B352-4E1E-B9D4-024100642497}" destId="{00DCBF59-7F9B-411C-8062-9E9EFED1351B}" srcOrd="0" destOrd="0" presId="urn:microsoft.com/office/officeart/2005/8/layout/gear1"/>
    <dgm:cxn modelId="{EF59177B-A801-4475-A769-C4401E7C3B47}" type="presParOf" srcId="{306E9CDA-F4B1-4435-82B8-28FC3D812611}" destId="{E3358FA1-BE35-4694-813E-E6F6F9FF584F}" srcOrd="0" destOrd="0" presId="urn:microsoft.com/office/officeart/2005/8/layout/gear1"/>
    <dgm:cxn modelId="{C723CA7A-CD96-4E0F-94B7-CC08F26ACBB8}" type="presParOf" srcId="{306E9CDA-F4B1-4435-82B8-28FC3D812611}" destId="{F9838BDE-2480-4E22-A9E1-558D983A1A43}" srcOrd="1" destOrd="0" presId="urn:microsoft.com/office/officeart/2005/8/layout/gear1"/>
    <dgm:cxn modelId="{3C9C3607-F74C-43D5-A5D1-BF6783384292}" type="presParOf" srcId="{306E9CDA-F4B1-4435-82B8-28FC3D812611}" destId="{9E0009B6-39A5-4969-A652-0251827F76D4}" srcOrd="2" destOrd="0" presId="urn:microsoft.com/office/officeart/2005/8/layout/gear1"/>
    <dgm:cxn modelId="{3DAF86A9-9EDF-4B9B-84F2-9E1357DBA1B4}" type="presParOf" srcId="{306E9CDA-F4B1-4435-82B8-28FC3D812611}" destId="{923A9947-FD29-4276-9C0C-087F26C22DD7}" srcOrd="3" destOrd="0" presId="urn:microsoft.com/office/officeart/2005/8/layout/gear1"/>
    <dgm:cxn modelId="{AD937B3D-3BEC-4115-AFA9-900630DEA65D}" type="presParOf" srcId="{306E9CDA-F4B1-4435-82B8-28FC3D812611}" destId="{B6AED58F-E09D-440A-9968-5E9E4ECAD088}" srcOrd="4" destOrd="0" presId="urn:microsoft.com/office/officeart/2005/8/layout/gear1"/>
    <dgm:cxn modelId="{F36B7C22-8F18-4140-80C1-92BC80C2A07B}" type="presParOf" srcId="{306E9CDA-F4B1-4435-82B8-28FC3D812611}" destId="{416BAD3E-1447-42EE-869C-C2DD6CEC2363}" srcOrd="5" destOrd="0" presId="urn:microsoft.com/office/officeart/2005/8/layout/gear1"/>
    <dgm:cxn modelId="{49A0DFF0-7958-466A-8A64-FE8590A7B10A}" type="presParOf" srcId="{306E9CDA-F4B1-4435-82B8-28FC3D812611}" destId="{87004C0B-CDF9-4085-8570-F7DB024AA2BE}" srcOrd="6" destOrd="0" presId="urn:microsoft.com/office/officeart/2005/8/layout/gear1"/>
    <dgm:cxn modelId="{EF7CD583-8B4A-4227-B31C-24CDB7F68227}" type="presParOf" srcId="{306E9CDA-F4B1-4435-82B8-28FC3D812611}" destId="{D1F6751A-7F57-460D-859E-845232A703F4}" srcOrd="7" destOrd="0" presId="urn:microsoft.com/office/officeart/2005/8/layout/gear1"/>
    <dgm:cxn modelId="{DDDF89FB-466B-4DB7-BFD4-F42EAF147BAC}" type="presParOf" srcId="{306E9CDA-F4B1-4435-82B8-28FC3D812611}" destId="{1CEE0151-E2C3-410D-B300-470369615736}" srcOrd="8" destOrd="0" presId="urn:microsoft.com/office/officeart/2005/8/layout/gear1"/>
    <dgm:cxn modelId="{E35B76DD-761D-4902-A7E4-F7E58CB28C51}" type="presParOf" srcId="{306E9CDA-F4B1-4435-82B8-28FC3D812611}" destId="{CC3329B5-1266-4330-A043-5028E4920C82}" srcOrd="9" destOrd="0" presId="urn:microsoft.com/office/officeart/2005/8/layout/gear1"/>
    <dgm:cxn modelId="{FC489C8F-284A-41C7-818C-7A346EF3B517}" type="presParOf" srcId="{306E9CDA-F4B1-4435-82B8-28FC3D812611}" destId="{00DCBF59-7F9B-411C-8062-9E9EFED1351B}" srcOrd="10" destOrd="0" presId="urn:microsoft.com/office/officeart/2005/8/layout/gear1"/>
    <dgm:cxn modelId="{A0DE0C21-33FE-47DD-9B46-2C36A7C564F0}" type="presParOf" srcId="{306E9CDA-F4B1-4435-82B8-28FC3D812611}" destId="{4BAE67A2-FD38-49EF-BF2A-A0ED2EC87F21}" srcOrd="11" destOrd="0" presId="urn:microsoft.com/office/officeart/2005/8/layout/gear1"/>
    <dgm:cxn modelId="{52E40782-E902-46CC-A40B-970F7D899E2D}" type="presParOf" srcId="{306E9CDA-F4B1-4435-82B8-28FC3D812611}" destId="{4B6317D0-F6BF-477C-B9F9-637EC3AB1EB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B6DB2E5-E3B6-429A-8EF6-4A05BD04D5B4}" type="doc">
      <dgm:prSet loTypeId="urn:microsoft.com/office/officeart/2005/8/layout/radial3" loCatId="cycle" qsTypeId="urn:microsoft.com/office/officeart/2005/8/quickstyle/3d2" qsCatId="3D" csTypeId="urn:microsoft.com/office/officeart/2005/8/colors/accent6_1" csCatId="accent6" phldr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</dgm:spPr>
      <dgm:t>
        <a:bodyPr/>
        <a:lstStyle/>
        <a:p>
          <a:endParaRPr lang="en-IN"/>
        </a:p>
      </dgm:t>
    </dgm:pt>
    <dgm:pt modelId="{3BDE43F4-48C1-4F82-BF95-74F7C6C857CB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US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rPr>
            <a:t>BIG FIVE PERSONALITY THEORY</a:t>
          </a:r>
          <a:endParaRPr lang="en-IN" dirty="0">
            <a:solidFill>
              <a:srgbClr val="FF0000"/>
            </a:solidFill>
          </a:endParaRPr>
        </a:p>
      </dgm:t>
    </dgm:pt>
    <dgm:pt modelId="{314D4BFB-B93D-446F-B6E7-8D1924B8A2D3}" type="parTrans" cxnId="{AEDF5542-6ADF-4F25-9606-9B66F31028C8}">
      <dgm:prSet/>
      <dgm:spPr/>
      <dgm:t>
        <a:bodyPr/>
        <a:lstStyle/>
        <a:p>
          <a:endParaRPr lang="en-IN"/>
        </a:p>
      </dgm:t>
    </dgm:pt>
    <dgm:pt modelId="{D4A910D1-368B-4CF6-AF06-8003A8E46DA7}" type="sibTrans" cxnId="{AEDF5542-6ADF-4F25-9606-9B66F31028C8}">
      <dgm:prSet/>
      <dgm:spPr/>
      <dgm:t>
        <a:bodyPr/>
        <a:lstStyle/>
        <a:p>
          <a:endParaRPr lang="en-IN"/>
        </a:p>
      </dgm:t>
    </dgm:pt>
    <dgm:pt modelId="{9E5DEE36-2B28-406C-B133-2F9C0853F78A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Openness</a:t>
          </a:r>
        </a:p>
      </dgm:t>
    </dgm:pt>
    <dgm:pt modelId="{6E5106E5-F44B-45DD-970E-6FA89C5B8504}" type="parTrans" cxnId="{651F2611-4C30-4566-8ED2-96595769173C}">
      <dgm:prSet/>
      <dgm:spPr/>
      <dgm:t>
        <a:bodyPr/>
        <a:lstStyle/>
        <a:p>
          <a:endParaRPr lang="en-IN"/>
        </a:p>
      </dgm:t>
    </dgm:pt>
    <dgm:pt modelId="{6B640AD2-5DBA-4E1D-B78E-28D020448F61}" type="sibTrans" cxnId="{651F2611-4C30-4566-8ED2-96595769173C}">
      <dgm:prSet/>
      <dgm:spPr/>
      <dgm:t>
        <a:bodyPr/>
        <a:lstStyle/>
        <a:p>
          <a:endParaRPr lang="en-IN"/>
        </a:p>
      </dgm:t>
    </dgm:pt>
    <dgm:pt modelId="{B8BEDEE5-A5AD-4D16-9E5A-8445BD12FBC1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Conscientiousness</a:t>
          </a:r>
        </a:p>
      </dgm:t>
    </dgm:pt>
    <dgm:pt modelId="{7164EBF6-6F7B-4204-BE6B-3FB2F52D8339}" type="parTrans" cxnId="{8D4D9718-DF2F-4BFD-B4D8-8E38550E57FE}">
      <dgm:prSet/>
      <dgm:spPr/>
      <dgm:t>
        <a:bodyPr/>
        <a:lstStyle/>
        <a:p>
          <a:endParaRPr lang="en-IN"/>
        </a:p>
      </dgm:t>
    </dgm:pt>
    <dgm:pt modelId="{6D375DA8-8F6B-4338-8CF4-0759272CA2F5}" type="sibTrans" cxnId="{8D4D9718-DF2F-4BFD-B4D8-8E38550E57FE}">
      <dgm:prSet/>
      <dgm:spPr/>
      <dgm:t>
        <a:bodyPr/>
        <a:lstStyle/>
        <a:p>
          <a:endParaRPr lang="en-IN"/>
        </a:p>
      </dgm:t>
    </dgm:pt>
    <dgm:pt modelId="{4C83F5C4-AF12-4A30-B94F-457F4C6440D3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Extroversion</a:t>
          </a:r>
        </a:p>
      </dgm:t>
    </dgm:pt>
    <dgm:pt modelId="{7DFC8FD4-8493-4CF5-BD36-DCE45D5B4296}" type="parTrans" cxnId="{16F903FF-695D-4AFE-AA36-80936BB7AAC6}">
      <dgm:prSet/>
      <dgm:spPr/>
      <dgm:t>
        <a:bodyPr/>
        <a:lstStyle/>
        <a:p>
          <a:endParaRPr lang="en-IN"/>
        </a:p>
      </dgm:t>
    </dgm:pt>
    <dgm:pt modelId="{C3EBB9C1-4B3A-4206-AA51-0ED7F6E47CDB}" type="sibTrans" cxnId="{16F903FF-695D-4AFE-AA36-80936BB7AAC6}">
      <dgm:prSet/>
      <dgm:spPr/>
      <dgm:t>
        <a:bodyPr/>
        <a:lstStyle/>
        <a:p>
          <a:endParaRPr lang="en-IN"/>
        </a:p>
      </dgm:t>
    </dgm:pt>
    <dgm:pt modelId="{33B48EB8-C0E5-405C-898E-11434082F735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Agreeableness</a:t>
          </a:r>
        </a:p>
      </dgm:t>
    </dgm:pt>
    <dgm:pt modelId="{0EEA3275-68F8-46F2-A47F-991C23915B05}" type="parTrans" cxnId="{62A0FCC7-4968-4ACD-9E48-0BD1C7D824F1}">
      <dgm:prSet/>
      <dgm:spPr/>
      <dgm:t>
        <a:bodyPr/>
        <a:lstStyle/>
        <a:p>
          <a:endParaRPr lang="en-IN"/>
        </a:p>
      </dgm:t>
    </dgm:pt>
    <dgm:pt modelId="{0F889A49-81A4-4069-B8E7-2F8429EB4F60}" type="sibTrans" cxnId="{62A0FCC7-4968-4ACD-9E48-0BD1C7D824F1}">
      <dgm:prSet/>
      <dgm:spPr/>
      <dgm:t>
        <a:bodyPr/>
        <a:lstStyle/>
        <a:p>
          <a:endParaRPr lang="en-IN"/>
        </a:p>
      </dgm:t>
    </dgm:pt>
    <dgm:pt modelId="{E30DDE48-A9FD-42B6-A31C-6C993CBF5613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n-IN" b="1" dirty="0">
              <a:latin typeface="Cambria" panose="02040503050406030204" pitchFamily="18" charset="0"/>
              <a:ea typeface="Cambria" panose="02040503050406030204" pitchFamily="18" charset="0"/>
            </a:rPr>
            <a:t>Neuroticism</a:t>
          </a:r>
        </a:p>
      </dgm:t>
    </dgm:pt>
    <dgm:pt modelId="{3A42F380-1160-40ED-90ED-AF0121371FC8}" type="parTrans" cxnId="{1718D812-FCA0-4432-9683-DD82DD113608}">
      <dgm:prSet/>
      <dgm:spPr/>
      <dgm:t>
        <a:bodyPr/>
        <a:lstStyle/>
        <a:p>
          <a:endParaRPr lang="en-IN"/>
        </a:p>
      </dgm:t>
    </dgm:pt>
    <dgm:pt modelId="{4C090DB8-46D6-4542-858F-0C327B8B3431}" type="sibTrans" cxnId="{1718D812-FCA0-4432-9683-DD82DD113608}">
      <dgm:prSet/>
      <dgm:spPr/>
      <dgm:t>
        <a:bodyPr/>
        <a:lstStyle/>
        <a:p>
          <a:endParaRPr lang="en-IN"/>
        </a:p>
      </dgm:t>
    </dgm:pt>
    <dgm:pt modelId="{4A14797B-B0ED-44FD-951B-FDCF7F6F2C39}" type="pres">
      <dgm:prSet presAssocID="{BB6DB2E5-E3B6-429A-8EF6-4A05BD04D5B4}" presName="composite" presStyleCnt="0">
        <dgm:presLayoutVars>
          <dgm:chMax val="1"/>
          <dgm:dir/>
          <dgm:resizeHandles val="exact"/>
        </dgm:presLayoutVars>
      </dgm:prSet>
      <dgm:spPr/>
    </dgm:pt>
    <dgm:pt modelId="{5685E491-35FE-4C01-9F5C-B127DF4760E6}" type="pres">
      <dgm:prSet presAssocID="{BB6DB2E5-E3B6-429A-8EF6-4A05BD04D5B4}" presName="radial" presStyleCnt="0">
        <dgm:presLayoutVars>
          <dgm:animLvl val="ctr"/>
        </dgm:presLayoutVars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E2F8B13-1F2B-4D12-958F-86A0650F9950}" type="pres">
      <dgm:prSet presAssocID="{3BDE43F4-48C1-4F82-BF95-74F7C6C857CB}" presName="centerShape" presStyleLbl="vennNode1" presStyleIdx="0" presStyleCnt="6"/>
      <dgm:spPr/>
    </dgm:pt>
    <dgm:pt modelId="{7E415EBB-1524-42FD-BB9C-DCD5EA491A10}" type="pres">
      <dgm:prSet presAssocID="{9E5DEE36-2B28-406C-B133-2F9C0853F78A}" presName="node" presStyleLbl="vennNode1" presStyleIdx="1" presStyleCnt="6">
        <dgm:presLayoutVars>
          <dgm:bulletEnabled val="1"/>
        </dgm:presLayoutVars>
      </dgm:prSet>
      <dgm:spPr/>
    </dgm:pt>
    <dgm:pt modelId="{C178EBF5-24D4-4ED8-BF5A-D573DB7C3878}" type="pres">
      <dgm:prSet presAssocID="{B8BEDEE5-A5AD-4D16-9E5A-8445BD12FBC1}" presName="node" presStyleLbl="vennNode1" presStyleIdx="2" presStyleCnt="6">
        <dgm:presLayoutVars>
          <dgm:bulletEnabled val="1"/>
        </dgm:presLayoutVars>
      </dgm:prSet>
      <dgm:spPr/>
    </dgm:pt>
    <dgm:pt modelId="{EED60B86-B165-444D-BDF7-19E8E37C7FB4}" type="pres">
      <dgm:prSet presAssocID="{4C83F5C4-AF12-4A30-B94F-457F4C6440D3}" presName="node" presStyleLbl="vennNode1" presStyleIdx="3" presStyleCnt="6">
        <dgm:presLayoutVars>
          <dgm:bulletEnabled val="1"/>
        </dgm:presLayoutVars>
      </dgm:prSet>
      <dgm:spPr/>
    </dgm:pt>
    <dgm:pt modelId="{1977ADD8-C262-4F74-92D2-7B13C4C2DBBA}" type="pres">
      <dgm:prSet presAssocID="{33B48EB8-C0E5-405C-898E-11434082F735}" presName="node" presStyleLbl="vennNode1" presStyleIdx="4" presStyleCnt="6">
        <dgm:presLayoutVars>
          <dgm:bulletEnabled val="1"/>
        </dgm:presLayoutVars>
      </dgm:prSet>
      <dgm:spPr/>
    </dgm:pt>
    <dgm:pt modelId="{8F7E27BC-E2ED-4133-A44F-D51C9329ADDB}" type="pres">
      <dgm:prSet presAssocID="{E30DDE48-A9FD-42B6-A31C-6C993CBF5613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7BA75905-45C9-4303-A291-54284093153E}" type="presOf" srcId="{B8BEDEE5-A5AD-4D16-9E5A-8445BD12FBC1}" destId="{C178EBF5-24D4-4ED8-BF5A-D573DB7C3878}" srcOrd="0" destOrd="0" presId="urn:microsoft.com/office/officeart/2005/8/layout/radial3"/>
    <dgm:cxn modelId="{CC5A9A0D-FC47-4B38-8B04-B2A1E418A8D7}" type="presOf" srcId="{9E5DEE36-2B28-406C-B133-2F9C0853F78A}" destId="{7E415EBB-1524-42FD-BB9C-DCD5EA491A10}" srcOrd="0" destOrd="0" presId="urn:microsoft.com/office/officeart/2005/8/layout/radial3"/>
    <dgm:cxn modelId="{651F2611-4C30-4566-8ED2-96595769173C}" srcId="{3BDE43F4-48C1-4F82-BF95-74F7C6C857CB}" destId="{9E5DEE36-2B28-406C-B133-2F9C0853F78A}" srcOrd="0" destOrd="0" parTransId="{6E5106E5-F44B-45DD-970E-6FA89C5B8504}" sibTransId="{6B640AD2-5DBA-4E1D-B78E-28D020448F61}"/>
    <dgm:cxn modelId="{1718D812-FCA0-4432-9683-DD82DD113608}" srcId="{3BDE43F4-48C1-4F82-BF95-74F7C6C857CB}" destId="{E30DDE48-A9FD-42B6-A31C-6C993CBF5613}" srcOrd="4" destOrd="0" parTransId="{3A42F380-1160-40ED-90ED-AF0121371FC8}" sibTransId="{4C090DB8-46D6-4542-858F-0C327B8B3431}"/>
    <dgm:cxn modelId="{8D4D9718-DF2F-4BFD-B4D8-8E38550E57FE}" srcId="{3BDE43F4-48C1-4F82-BF95-74F7C6C857CB}" destId="{B8BEDEE5-A5AD-4D16-9E5A-8445BD12FBC1}" srcOrd="1" destOrd="0" parTransId="{7164EBF6-6F7B-4204-BE6B-3FB2F52D8339}" sibTransId="{6D375DA8-8F6B-4338-8CF4-0759272CA2F5}"/>
    <dgm:cxn modelId="{CF16F22F-BFD9-4E4D-BA12-8316A7841138}" type="presOf" srcId="{BB6DB2E5-E3B6-429A-8EF6-4A05BD04D5B4}" destId="{4A14797B-B0ED-44FD-951B-FDCF7F6F2C39}" srcOrd="0" destOrd="0" presId="urn:microsoft.com/office/officeart/2005/8/layout/radial3"/>
    <dgm:cxn modelId="{AEDF5542-6ADF-4F25-9606-9B66F31028C8}" srcId="{BB6DB2E5-E3B6-429A-8EF6-4A05BD04D5B4}" destId="{3BDE43F4-48C1-4F82-BF95-74F7C6C857CB}" srcOrd="0" destOrd="0" parTransId="{314D4BFB-B93D-446F-B6E7-8D1924B8A2D3}" sibTransId="{D4A910D1-368B-4CF6-AF06-8003A8E46DA7}"/>
    <dgm:cxn modelId="{0D628E52-5812-422A-894E-715C411E7F13}" type="presOf" srcId="{4C83F5C4-AF12-4A30-B94F-457F4C6440D3}" destId="{EED60B86-B165-444D-BDF7-19E8E37C7FB4}" srcOrd="0" destOrd="0" presId="urn:microsoft.com/office/officeart/2005/8/layout/radial3"/>
    <dgm:cxn modelId="{62A0FCC7-4968-4ACD-9E48-0BD1C7D824F1}" srcId="{3BDE43F4-48C1-4F82-BF95-74F7C6C857CB}" destId="{33B48EB8-C0E5-405C-898E-11434082F735}" srcOrd="3" destOrd="0" parTransId="{0EEA3275-68F8-46F2-A47F-991C23915B05}" sibTransId="{0F889A49-81A4-4069-B8E7-2F8429EB4F60}"/>
    <dgm:cxn modelId="{81D76ECA-6CF5-43A0-B0A6-C6267F3DFC75}" type="presOf" srcId="{3BDE43F4-48C1-4F82-BF95-74F7C6C857CB}" destId="{8E2F8B13-1F2B-4D12-958F-86A0650F9950}" srcOrd="0" destOrd="0" presId="urn:microsoft.com/office/officeart/2005/8/layout/radial3"/>
    <dgm:cxn modelId="{D00873E2-DA05-46E2-A49D-88BA27D8C23D}" type="presOf" srcId="{E30DDE48-A9FD-42B6-A31C-6C993CBF5613}" destId="{8F7E27BC-E2ED-4133-A44F-D51C9329ADDB}" srcOrd="0" destOrd="0" presId="urn:microsoft.com/office/officeart/2005/8/layout/radial3"/>
    <dgm:cxn modelId="{424781FC-B250-4CF9-9502-6A46DF9184DB}" type="presOf" srcId="{33B48EB8-C0E5-405C-898E-11434082F735}" destId="{1977ADD8-C262-4F74-92D2-7B13C4C2DBBA}" srcOrd="0" destOrd="0" presId="urn:microsoft.com/office/officeart/2005/8/layout/radial3"/>
    <dgm:cxn modelId="{16F903FF-695D-4AFE-AA36-80936BB7AAC6}" srcId="{3BDE43F4-48C1-4F82-BF95-74F7C6C857CB}" destId="{4C83F5C4-AF12-4A30-B94F-457F4C6440D3}" srcOrd="2" destOrd="0" parTransId="{7DFC8FD4-8493-4CF5-BD36-DCE45D5B4296}" sibTransId="{C3EBB9C1-4B3A-4206-AA51-0ED7F6E47CDB}"/>
    <dgm:cxn modelId="{C8F577EB-04C7-4E8A-A6E3-C1A3B79405CC}" type="presParOf" srcId="{4A14797B-B0ED-44FD-951B-FDCF7F6F2C39}" destId="{5685E491-35FE-4C01-9F5C-B127DF4760E6}" srcOrd="0" destOrd="0" presId="urn:microsoft.com/office/officeart/2005/8/layout/radial3"/>
    <dgm:cxn modelId="{3E472CE1-1A9A-4468-AA4A-6DC9EC76FDA6}" type="presParOf" srcId="{5685E491-35FE-4C01-9F5C-B127DF4760E6}" destId="{8E2F8B13-1F2B-4D12-958F-86A0650F9950}" srcOrd="0" destOrd="0" presId="urn:microsoft.com/office/officeart/2005/8/layout/radial3"/>
    <dgm:cxn modelId="{38639CF5-26FA-4626-A26F-8042DB4A1C77}" type="presParOf" srcId="{5685E491-35FE-4C01-9F5C-B127DF4760E6}" destId="{7E415EBB-1524-42FD-BB9C-DCD5EA491A10}" srcOrd="1" destOrd="0" presId="urn:microsoft.com/office/officeart/2005/8/layout/radial3"/>
    <dgm:cxn modelId="{72D5A863-61FC-4AF2-AAD5-DAEDF7991088}" type="presParOf" srcId="{5685E491-35FE-4C01-9F5C-B127DF4760E6}" destId="{C178EBF5-24D4-4ED8-BF5A-D573DB7C3878}" srcOrd="2" destOrd="0" presId="urn:microsoft.com/office/officeart/2005/8/layout/radial3"/>
    <dgm:cxn modelId="{068E43D0-7E5A-42F0-BADF-D3C0E811F0A0}" type="presParOf" srcId="{5685E491-35FE-4C01-9F5C-B127DF4760E6}" destId="{EED60B86-B165-444D-BDF7-19E8E37C7FB4}" srcOrd="3" destOrd="0" presId="urn:microsoft.com/office/officeart/2005/8/layout/radial3"/>
    <dgm:cxn modelId="{862914BB-57CF-47CE-BFAF-E30443795102}" type="presParOf" srcId="{5685E491-35FE-4C01-9F5C-B127DF4760E6}" destId="{1977ADD8-C262-4F74-92D2-7B13C4C2DBBA}" srcOrd="4" destOrd="0" presId="urn:microsoft.com/office/officeart/2005/8/layout/radial3"/>
    <dgm:cxn modelId="{A669B86C-0D54-4882-8D7E-E237A5C80766}" type="presParOf" srcId="{5685E491-35FE-4C01-9F5C-B127DF4760E6}" destId="{8F7E27BC-E2ED-4133-A44F-D51C9329ADDB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EB457-FF13-4CC2-BF14-1983DEFA82C7}">
      <dsp:nvSpPr>
        <dsp:cNvPr id="0" name=""/>
        <dsp:cNvSpPr/>
      </dsp:nvSpPr>
      <dsp:spPr>
        <a:xfrm>
          <a:off x="305601" y="1619"/>
          <a:ext cx="1498680" cy="14986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‘PSYCHE’</a:t>
          </a:r>
          <a:endParaRPr lang="en-IN" sz="2200" kern="1200" dirty="0"/>
        </a:p>
      </dsp:txBody>
      <dsp:txXfrm>
        <a:off x="525078" y="221096"/>
        <a:ext cx="1059726" cy="1059726"/>
      </dsp:txXfrm>
    </dsp:sp>
    <dsp:sp modelId="{BD3D0BAC-727B-455B-AFD8-28BA1528F319}">
      <dsp:nvSpPr>
        <dsp:cNvPr id="0" name=""/>
        <dsp:cNvSpPr/>
      </dsp:nvSpPr>
      <dsp:spPr>
        <a:xfrm>
          <a:off x="620324" y="1621993"/>
          <a:ext cx="869234" cy="869234"/>
        </a:xfrm>
        <a:prstGeom prst="mathPlus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70000"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/>
        </a:p>
      </dsp:txBody>
      <dsp:txXfrm>
        <a:off x="735541" y="1954388"/>
        <a:ext cx="638800" cy="204444"/>
      </dsp:txXfrm>
    </dsp:sp>
    <dsp:sp modelId="{E703838E-84CD-4180-9167-D524DFF2CBE7}">
      <dsp:nvSpPr>
        <dsp:cNvPr id="0" name=""/>
        <dsp:cNvSpPr/>
      </dsp:nvSpPr>
      <dsp:spPr>
        <a:xfrm>
          <a:off x="305601" y="2612920"/>
          <a:ext cx="1498680" cy="149868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‘LOGAS’</a:t>
          </a:r>
          <a:endParaRPr lang="en-IN" sz="2200" kern="1200" dirty="0"/>
        </a:p>
      </dsp:txBody>
      <dsp:txXfrm>
        <a:off x="525078" y="2832397"/>
        <a:ext cx="1059726" cy="1059726"/>
      </dsp:txXfrm>
    </dsp:sp>
    <dsp:sp modelId="{A1283024-BD6D-4D3D-9227-A03C4153911A}">
      <dsp:nvSpPr>
        <dsp:cNvPr id="0" name=""/>
        <dsp:cNvSpPr/>
      </dsp:nvSpPr>
      <dsp:spPr>
        <a:xfrm>
          <a:off x="2029084" y="1777855"/>
          <a:ext cx="476580" cy="5575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800" kern="1200"/>
        </a:p>
      </dsp:txBody>
      <dsp:txXfrm>
        <a:off x="2029084" y="1889357"/>
        <a:ext cx="333606" cy="334505"/>
      </dsp:txXfrm>
    </dsp:sp>
    <dsp:sp modelId="{C9DC8BF8-FCF5-4FF4-AC86-7C3BF1FF7DE7}">
      <dsp:nvSpPr>
        <dsp:cNvPr id="0" name=""/>
        <dsp:cNvSpPr/>
      </dsp:nvSpPr>
      <dsp:spPr>
        <a:xfrm>
          <a:off x="2703491" y="557929"/>
          <a:ext cx="2997361" cy="2997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PSYCHOLOGY</a:t>
          </a:r>
          <a:endParaRPr lang="en-IN" sz="2900" kern="1200" dirty="0"/>
        </a:p>
      </dsp:txBody>
      <dsp:txXfrm>
        <a:off x="3142444" y="996882"/>
        <a:ext cx="2119455" cy="21194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A1455E-0398-42E9-9B6B-7090BC06A797}">
      <dsp:nvSpPr>
        <dsp:cNvPr id="0" name=""/>
        <dsp:cNvSpPr/>
      </dsp:nvSpPr>
      <dsp:spPr>
        <a:xfrm>
          <a:off x="0" y="1083733"/>
          <a:ext cx="8128000" cy="3251199"/>
        </a:xfrm>
        <a:prstGeom prst="leftRightRibbon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A058B9-8F1B-482F-B631-157067196D74}">
      <dsp:nvSpPr>
        <dsp:cNvPr id="0" name=""/>
        <dsp:cNvSpPr/>
      </dsp:nvSpPr>
      <dsp:spPr>
        <a:xfrm>
          <a:off x="975360" y="1652693"/>
          <a:ext cx="2682239" cy="1593088"/>
        </a:xfrm>
        <a:prstGeom prst="rect">
          <a:avLst/>
        </a:prstGeom>
        <a:noFill/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60020" rIns="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500" kern="1200" dirty="0"/>
            <a:t>Intrinsic Motivation</a:t>
          </a:r>
        </a:p>
      </dsp:txBody>
      <dsp:txXfrm>
        <a:off x="975360" y="1652693"/>
        <a:ext cx="2682239" cy="1593088"/>
      </dsp:txXfrm>
    </dsp:sp>
    <dsp:sp modelId="{48FC8B3D-1EE4-4000-ADF6-A2C9BA5B5331}">
      <dsp:nvSpPr>
        <dsp:cNvPr id="0" name=""/>
        <dsp:cNvSpPr/>
      </dsp:nvSpPr>
      <dsp:spPr>
        <a:xfrm>
          <a:off x="4064000" y="2172885"/>
          <a:ext cx="3169920" cy="1593088"/>
        </a:xfrm>
        <a:prstGeom prst="rect">
          <a:avLst/>
        </a:prstGeom>
        <a:noFill/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160020" rIns="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500" kern="1200" dirty="0"/>
            <a:t>Extrinsic Motivation</a:t>
          </a:r>
        </a:p>
      </dsp:txBody>
      <dsp:txXfrm>
        <a:off x="4064000" y="2172885"/>
        <a:ext cx="3169920" cy="159308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912DD1-2782-42F7-996A-D8AA601DFE84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C040500-99DF-4BF6-B988-19423E3F5D97}">
      <dsp:nvSpPr>
        <dsp:cNvPr id="0" name=""/>
        <dsp:cNvSpPr/>
      </dsp:nvSpPr>
      <dsp:spPr>
        <a:xfrm>
          <a:off x="8731" y="1625600"/>
          <a:ext cx="2616200" cy="21674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1" kern="1200" dirty="0">
              <a:latin typeface="Cambria" panose="02040503050406030204" pitchFamily="18" charset="0"/>
              <a:ea typeface="Cambria" panose="02040503050406030204" pitchFamily="18" charset="0"/>
            </a:rPr>
            <a:t>The act either physically or verbally. (thinking is not enough)</a:t>
          </a:r>
        </a:p>
      </dsp:txBody>
      <dsp:txXfrm>
        <a:off x="114538" y="1731407"/>
        <a:ext cx="2404586" cy="1955852"/>
      </dsp:txXfrm>
    </dsp:sp>
    <dsp:sp modelId="{90331970-671F-47C5-B88C-8CD095D6FD47}">
      <dsp:nvSpPr>
        <dsp:cNvPr id="0" name=""/>
        <dsp:cNvSpPr/>
      </dsp:nvSpPr>
      <dsp:spPr>
        <a:xfrm>
          <a:off x="2755899" y="1625600"/>
          <a:ext cx="2616200" cy="21674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1" kern="1200" dirty="0">
              <a:latin typeface="Cambria" panose="02040503050406030204" pitchFamily="18" charset="0"/>
              <a:ea typeface="Cambria" panose="02040503050406030204" pitchFamily="18" charset="0"/>
            </a:rPr>
            <a:t>It must harm another person either physically or emotionally.</a:t>
          </a:r>
        </a:p>
      </dsp:txBody>
      <dsp:txXfrm>
        <a:off x="2861706" y="1731407"/>
        <a:ext cx="2404586" cy="1955852"/>
      </dsp:txXfrm>
    </dsp:sp>
    <dsp:sp modelId="{20CC3619-A597-4FA3-975F-31B237FCA473}">
      <dsp:nvSpPr>
        <dsp:cNvPr id="0" name=""/>
        <dsp:cNvSpPr/>
      </dsp:nvSpPr>
      <dsp:spPr>
        <a:xfrm>
          <a:off x="5503068" y="1625600"/>
          <a:ext cx="2616200" cy="21674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1" kern="1200" dirty="0">
              <a:latin typeface="Cambria" panose="02040503050406030204" pitchFamily="18" charset="0"/>
              <a:ea typeface="Cambria" panose="02040503050406030204" pitchFamily="18" charset="0"/>
            </a:rPr>
            <a:t>It must be an intentional action.</a:t>
          </a:r>
        </a:p>
      </dsp:txBody>
      <dsp:txXfrm>
        <a:off x="5608875" y="1731407"/>
        <a:ext cx="2404586" cy="195585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0A6431-CABD-40A4-B9A8-04460346F8CC}">
      <dsp:nvSpPr>
        <dsp:cNvPr id="0" name=""/>
        <dsp:cNvSpPr/>
      </dsp:nvSpPr>
      <dsp:spPr>
        <a:xfrm>
          <a:off x="4282367" y="75568"/>
          <a:ext cx="3627265" cy="362726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HOSTILE AGGRESSION</a:t>
          </a:r>
          <a:endParaRPr lang="en-IN" sz="1600" kern="1200" dirty="0"/>
        </a:p>
      </dsp:txBody>
      <dsp:txXfrm>
        <a:off x="4766002" y="710339"/>
        <a:ext cx="2659994" cy="1632269"/>
      </dsp:txXfrm>
    </dsp:sp>
    <dsp:sp modelId="{C245BFE2-05D6-4F62-8415-B453CBAC972E}">
      <dsp:nvSpPr>
        <dsp:cNvPr id="0" name=""/>
        <dsp:cNvSpPr/>
      </dsp:nvSpPr>
      <dsp:spPr>
        <a:xfrm>
          <a:off x="5591205" y="2342609"/>
          <a:ext cx="3627265" cy="3627265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INSTRUMENTAL AGGRESSION</a:t>
          </a:r>
          <a:endParaRPr lang="en-IN" sz="1600" kern="1200" dirty="0"/>
        </a:p>
      </dsp:txBody>
      <dsp:txXfrm>
        <a:off x="6700544" y="3279652"/>
        <a:ext cx="2176359" cy="1994996"/>
      </dsp:txXfrm>
    </dsp:sp>
    <dsp:sp modelId="{272F2559-4BB0-4089-9121-EF673D3228D9}">
      <dsp:nvSpPr>
        <dsp:cNvPr id="0" name=""/>
        <dsp:cNvSpPr/>
      </dsp:nvSpPr>
      <dsp:spPr>
        <a:xfrm>
          <a:off x="2973528" y="2342609"/>
          <a:ext cx="3627265" cy="3627265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u="none" strike="noStrike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ASSERTIVE BEHAVIOR </a:t>
          </a:r>
          <a:endParaRPr lang="en-IN" sz="1600" kern="1200" dirty="0"/>
        </a:p>
      </dsp:txBody>
      <dsp:txXfrm>
        <a:off x="3315096" y="3279652"/>
        <a:ext cx="2176359" cy="1994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D93054-9CB5-4B45-B8F3-CBA7D00D4C36}">
      <dsp:nvSpPr>
        <dsp:cNvPr id="0" name=""/>
        <dsp:cNvSpPr/>
      </dsp:nvSpPr>
      <dsp:spPr>
        <a:xfrm>
          <a:off x="-6356715" y="-972336"/>
          <a:ext cx="7566395" cy="7566395"/>
        </a:xfrm>
        <a:prstGeom prst="blockArc">
          <a:avLst>
            <a:gd name="adj1" fmla="val 18900000"/>
            <a:gd name="adj2" fmla="val 2700000"/>
            <a:gd name="adj3" fmla="val 285"/>
          </a:avLst>
        </a:prstGeom>
        <a:noFill/>
        <a:ln w="1270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D837A-20C0-451A-90B5-2A242B2A82F5}">
      <dsp:nvSpPr>
        <dsp:cNvPr id="0" name=""/>
        <dsp:cNvSpPr/>
      </dsp:nvSpPr>
      <dsp:spPr>
        <a:xfrm>
          <a:off x="450339" y="296039"/>
          <a:ext cx="8462332" cy="5918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785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mbria" panose="02040503050406030204" pitchFamily="18" charset="0"/>
              <a:ea typeface="Cambria" panose="02040503050406030204" pitchFamily="18" charset="0"/>
            </a:rPr>
            <a:t>Enhances Physiological Capacities</a:t>
          </a:r>
          <a:endParaRPr lang="en-IN" sz="25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50339" y="296039"/>
        <a:ext cx="8462332" cy="591854"/>
      </dsp:txXfrm>
    </dsp:sp>
    <dsp:sp modelId="{7A77AB08-9BB7-4903-8066-F670C7705E11}">
      <dsp:nvSpPr>
        <dsp:cNvPr id="0" name=""/>
        <dsp:cNvSpPr/>
      </dsp:nvSpPr>
      <dsp:spPr>
        <a:xfrm>
          <a:off x="80429" y="222058"/>
          <a:ext cx="739818" cy="739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9812F0-7CFB-49EA-872F-1D4682777574}">
      <dsp:nvSpPr>
        <dsp:cNvPr id="0" name=""/>
        <dsp:cNvSpPr/>
      </dsp:nvSpPr>
      <dsp:spPr>
        <a:xfrm>
          <a:off x="937180" y="1183709"/>
          <a:ext cx="7975491" cy="5918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785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mbria" panose="02040503050406030204" pitchFamily="18" charset="0"/>
              <a:ea typeface="Cambria" panose="02040503050406030204" pitchFamily="18" charset="0"/>
            </a:rPr>
            <a:t>Assists to Learn Motor Skills</a:t>
          </a:r>
          <a:endParaRPr lang="en-IN" sz="25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37180" y="1183709"/>
        <a:ext cx="7975491" cy="591854"/>
      </dsp:txXfrm>
    </dsp:sp>
    <dsp:sp modelId="{F9FE3653-68B8-44B1-844B-1671347055D1}">
      <dsp:nvSpPr>
        <dsp:cNvPr id="0" name=""/>
        <dsp:cNvSpPr/>
      </dsp:nvSpPr>
      <dsp:spPr>
        <a:xfrm>
          <a:off x="567271" y="1109728"/>
          <a:ext cx="739818" cy="739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424565-2735-4288-A0F2-26593F36E8D7}">
      <dsp:nvSpPr>
        <dsp:cNvPr id="0" name=""/>
        <dsp:cNvSpPr/>
      </dsp:nvSpPr>
      <dsp:spPr>
        <a:xfrm>
          <a:off x="1159800" y="2071380"/>
          <a:ext cx="7752871" cy="5918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785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mbria" panose="02040503050406030204" pitchFamily="18" charset="0"/>
              <a:ea typeface="Cambria" panose="02040503050406030204" pitchFamily="18" charset="0"/>
            </a:rPr>
            <a:t>Aids in Understanding Behavior</a:t>
          </a:r>
          <a:endParaRPr lang="en-IN" sz="25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159800" y="2071380"/>
        <a:ext cx="7752871" cy="591854"/>
      </dsp:txXfrm>
    </dsp:sp>
    <dsp:sp modelId="{10E5A747-73BF-4C84-8504-AF3A91AACA65}">
      <dsp:nvSpPr>
        <dsp:cNvPr id="0" name=""/>
        <dsp:cNvSpPr/>
      </dsp:nvSpPr>
      <dsp:spPr>
        <a:xfrm>
          <a:off x="789891" y="1997398"/>
          <a:ext cx="739818" cy="739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8E55D8-4DCA-4B50-BD53-A205E6CA1CAF}">
      <dsp:nvSpPr>
        <dsp:cNvPr id="0" name=""/>
        <dsp:cNvSpPr/>
      </dsp:nvSpPr>
      <dsp:spPr>
        <a:xfrm>
          <a:off x="1159800" y="2958487"/>
          <a:ext cx="7752871" cy="5918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785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mbria" panose="02040503050406030204" pitchFamily="18" charset="0"/>
              <a:ea typeface="Cambria" panose="02040503050406030204" pitchFamily="18" charset="0"/>
            </a:rPr>
            <a:t>Helps in Controlling Emotions</a:t>
          </a:r>
          <a:endParaRPr lang="en-IN" sz="25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159800" y="2958487"/>
        <a:ext cx="7752871" cy="591854"/>
      </dsp:txXfrm>
    </dsp:sp>
    <dsp:sp modelId="{81078457-543C-4947-BE9D-D26B63FA9690}">
      <dsp:nvSpPr>
        <dsp:cNvPr id="0" name=""/>
        <dsp:cNvSpPr/>
      </dsp:nvSpPr>
      <dsp:spPr>
        <a:xfrm>
          <a:off x="789891" y="2884506"/>
          <a:ext cx="739818" cy="739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28D043-E842-4DB3-B7FE-08C7E3AE27D1}">
      <dsp:nvSpPr>
        <dsp:cNvPr id="0" name=""/>
        <dsp:cNvSpPr/>
      </dsp:nvSpPr>
      <dsp:spPr>
        <a:xfrm>
          <a:off x="937180" y="3846158"/>
          <a:ext cx="7975491" cy="5918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785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mbria" panose="02040503050406030204" pitchFamily="18" charset="0"/>
              <a:ea typeface="Cambria" panose="02040503050406030204" pitchFamily="18" charset="0"/>
            </a:rPr>
            <a:t>Prepares Athletes Psychologically for Competitions</a:t>
          </a:r>
          <a:endParaRPr lang="en-IN" sz="25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37180" y="3846158"/>
        <a:ext cx="7975491" cy="591854"/>
      </dsp:txXfrm>
    </dsp:sp>
    <dsp:sp modelId="{8ECC0730-DA29-4979-BFC8-0510C9A0E15F}">
      <dsp:nvSpPr>
        <dsp:cNvPr id="0" name=""/>
        <dsp:cNvSpPr/>
      </dsp:nvSpPr>
      <dsp:spPr>
        <a:xfrm>
          <a:off x="567271" y="3772176"/>
          <a:ext cx="739818" cy="739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3C6481-D29F-497F-BCB3-EBDDDC87FA4F}">
      <dsp:nvSpPr>
        <dsp:cNvPr id="0" name=""/>
        <dsp:cNvSpPr/>
      </dsp:nvSpPr>
      <dsp:spPr>
        <a:xfrm>
          <a:off x="450339" y="4733828"/>
          <a:ext cx="8462332" cy="59185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69785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mbria" panose="02040503050406030204" pitchFamily="18" charset="0"/>
              <a:ea typeface="Cambria" panose="02040503050406030204" pitchFamily="18" charset="0"/>
            </a:rPr>
            <a:t>Supports Emotional Needs of Sportspersons</a:t>
          </a:r>
          <a:endParaRPr lang="en-IN" sz="25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50339" y="4733828"/>
        <a:ext cx="8462332" cy="591854"/>
      </dsp:txXfrm>
    </dsp:sp>
    <dsp:sp modelId="{EA13DC69-BB91-4846-B12C-DF1D8156CF69}">
      <dsp:nvSpPr>
        <dsp:cNvPr id="0" name=""/>
        <dsp:cNvSpPr/>
      </dsp:nvSpPr>
      <dsp:spPr>
        <a:xfrm>
          <a:off x="80429" y="4659846"/>
          <a:ext cx="739818" cy="739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B9064-2E83-45FA-9518-B5E3AD39961D}">
      <dsp:nvSpPr>
        <dsp:cNvPr id="0" name=""/>
        <dsp:cNvSpPr/>
      </dsp:nvSpPr>
      <dsp:spPr>
        <a:xfrm>
          <a:off x="3240248" y="236"/>
          <a:ext cx="1622102" cy="10543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Motivation</a:t>
          </a:r>
          <a:endParaRPr lang="en-IN" sz="2300" kern="1200" dirty="0"/>
        </a:p>
      </dsp:txBody>
      <dsp:txXfrm>
        <a:off x="3291718" y="51706"/>
        <a:ext cx="1519162" cy="951426"/>
      </dsp:txXfrm>
    </dsp:sp>
    <dsp:sp modelId="{E1C84702-73BF-4ACB-9AE1-0E600BD5C3CD}">
      <dsp:nvSpPr>
        <dsp:cNvPr id="0" name=""/>
        <dsp:cNvSpPr/>
      </dsp:nvSpPr>
      <dsp:spPr>
        <a:xfrm>
          <a:off x="1040046" y="527419"/>
          <a:ext cx="6022506" cy="6022506"/>
        </a:xfrm>
        <a:custGeom>
          <a:avLst/>
          <a:gdLst/>
          <a:ahLst/>
          <a:cxnLst/>
          <a:rect l="0" t="0" r="0" b="0"/>
          <a:pathLst>
            <a:path>
              <a:moveTo>
                <a:pt x="3833058" y="114309"/>
              </a:moveTo>
              <a:arcTo wR="3011253" hR="3011253" stAng="17150255" swAng="125741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666D3-5B91-42F4-B973-474F3195C2DC}">
      <dsp:nvSpPr>
        <dsp:cNvPr id="0" name=""/>
        <dsp:cNvSpPr/>
      </dsp:nvSpPr>
      <dsp:spPr>
        <a:xfrm>
          <a:off x="5594541" y="1134003"/>
          <a:ext cx="1622102" cy="10543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Learning </a:t>
          </a:r>
          <a:endParaRPr lang="en-IN" sz="2300" kern="1200" dirty="0"/>
        </a:p>
      </dsp:txBody>
      <dsp:txXfrm>
        <a:off x="5646011" y="1185473"/>
        <a:ext cx="1519162" cy="951426"/>
      </dsp:txXfrm>
    </dsp:sp>
    <dsp:sp modelId="{D9F95FBF-E95D-443B-B760-49304871E5B9}">
      <dsp:nvSpPr>
        <dsp:cNvPr id="0" name=""/>
        <dsp:cNvSpPr/>
      </dsp:nvSpPr>
      <dsp:spPr>
        <a:xfrm>
          <a:off x="1040046" y="527419"/>
          <a:ext cx="6022506" cy="6022506"/>
        </a:xfrm>
        <a:custGeom>
          <a:avLst/>
          <a:gdLst/>
          <a:ahLst/>
          <a:cxnLst/>
          <a:rect l="0" t="0" r="0" b="0"/>
          <a:pathLst>
            <a:path>
              <a:moveTo>
                <a:pt x="5709592" y="1674610"/>
              </a:moveTo>
              <a:arcTo wR="3011253" hR="3011253" stAng="20018888" swAng="1726868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B4CCE-18B6-4D46-864F-BCF6AAC51A77}">
      <dsp:nvSpPr>
        <dsp:cNvPr id="0" name=""/>
        <dsp:cNvSpPr/>
      </dsp:nvSpPr>
      <dsp:spPr>
        <a:xfrm>
          <a:off x="6176003" y="3681556"/>
          <a:ext cx="1622102" cy="10543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Interest </a:t>
          </a:r>
          <a:endParaRPr lang="en-IN" sz="2300" kern="1200" dirty="0"/>
        </a:p>
      </dsp:txBody>
      <dsp:txXfrm>
        <a:off x="6227473" y="3733026"/>
        <a:ext cx="1519162" cy="951426"/>
      </dsp:txXfrm>
    </dsp:sp>
    <dsp:sp modelId="{711A671A-3F8C-497D-ABA4-BD4D27BCC976}">
      <dsp:nvSpPr>
        <dsp:cNvPr id="0" name=""/>
        <dsp:cNvSpPr/>
      </dsp:nvSpPr>
      <dsp:spPr>
        <a:xfrm>
          <a:off x="1040046" y="527419"/>
          <a:ext cx="6022506" cy="6022506"/>
        </a:xfrm>
        <a:custGeom>
          <a:avLst/>
          <a:gdLst/>
          <a:ahLst/>
          <a:cxnLst/>
          <a:rect l="0" t="0" r="0" b="0"/>
          <a:pathLst>
            <a:path>
              <a:moveTo>
                <a:pt x="5769446" y="4219565"/>
              </a:moveTo>
              <a:arcTo wR="3011253" hR="3011253" stAng="1419439" swAng="135940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425F35-91AC-4436-B672-30D61DA5E156}">
      <dsp:nvSpPr>
        <dsp:cNvPr id="0" name=""/>
        <dsp:cNvSpPr/>
      </dsp:nvSpPr>
      <dsp:spPr>
        <a:xfrm>
          <a:off x="4546782" y="5724535"/>
          <a:ext cx="1622102" cy="10543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Attitude </a:t>
          </a:r>
          <a:endParaRPr lang="en-IN" sz="2300" kern="1200" dirty="0"/>
        </a:p>
      </dsp:txBody>
      <dsp:txXfrm>
        <a:off x="4598252" y="5776005"/>
        <a:ext cx="1519162" cy="951426"/>
      </dsp:txXfrm>
    </dsp:sp>
    <dsp:sp modelId="{EF6DB694-A23B-4F5F-891B-C7FFC8FB0FB0}">
      <dsp:nvSpPr>
        <dsp:cNvPr id="0" name=""/>
        <dsp:cNvSpPr/>
      </dsp:nvSpPr>
      <dsp:spPr>
        <a:xfrm>
          <a:off x="1040046" y="527419"/>
          <a:ext cx="6022506" cy="6022506"/>
        </a:xfrm>
        <a:custGeom>
          <a:avLst/>
          <a:gdLst/>
          <a:ahLst/>
          <a:cxnLst/>
          <a:rect l="0" t="0" r="0" b="0"/>
          <a:pathLst>
            <a:path>
              <a:moveTo>
                <a:pt x="3496958" y="5983077"/>
              </a:moveTo>
              <a:arcTo wR="3011253" hR="3011253" stAng="4843070" swAng="1113861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4F4F82-E372-429D-83C7-331280D896EE}">
      <dsp:nvSpPr>
        <dsp:cNvPr id="0" name=""/>
        <dsp:cNvSpPr/>
      </dsp:nvSpPr>
      <dsp:spPr>
        <a:xfrm>
          <a:off x="1933714" y="5724535"/>
          <a:ext cx="1622102" cy="10543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Emotions </a:t>
          </a:r>
          <a:endParaRPr lang="en-IN" sz="2300" kern="1200" dirty="0"/>
        </a:p>
      </dsp:txBody>
      <dsp:txXfrm>
        <a:off x="1985184" y="5776005"/>
        <a:ext cx="1519162" cy="951426"/>
      </dsp:txXfrm>
    </dsp:sp>
    <dsp:sp modelId="{556A9162-BB75-4EDA-B91A-BF6611782F2A}">
      <dsp:nvSpPr>
        <dsp:cNvPr id="0" name=""/>
        <dsp:cNvSpPr/>
      </dsp:nvSpPr>
      <dsp:spPr>
        <a:xfrm>
          <a:off x="1040046" y="527419"/>
          <a:ext cx="6022506" cy="6022506"/>
        </a:xfrm>
        <a:custGeom>
          <a:avLst/>
          <a:gdLst/>
          <a:ahLst/>
          <a:cxnLst/>
          <a:rect l="0" t="0" r="0" b="0"/>
          <a:pathLst>
            <a:path>
              <a:moveTo>
                <a:pt x="931363" y="5188798"/>
              </a:moveTo>
              <a:arcTo wR="3011253" hR="3011253" stAng="8021160" swAng="135940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190EA4-1231-4570-94C8-6ADE870F5DF1}">
      <dsp:nvSpPr>
        <dsp:cNvPr id="0" name=""/>
        <dsp:cNvSpPr/>
      </dsp:nvSpPr>
      <dsp:spPr>
        <a:xfrm>
          <a:off x="304493" y="3681556"/>
          <a:ext cx="1622102" cy="10543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Stress </a:t>
          </a:r>
          <a:endParaRPr lang="en-IN" sz="2300" kern="1200" dirty="0"/>
        </a:p>
      </dsp:txBody>
      <dsp:txXfrm>
        <a:off x="355963" y="3733026"/>
        <a:ext cx="1519162" cy="951426"/>
      </dsp:txXfrm>
    </dsp:sp>
    <dsp:sp modelId="{CE6CCB8C-801C-4974-95FA-25A193189270}">
      <dsp:nvSpPr>
        <dsp:cNvPr id="0" name=""/>
        <dsp:cNvSpPr/>
      </dsp:nvSpPr>
      <dsp:spPr>
        <a:xfrm>
          <a:off x="1040046" y="527419"/>
          <a:ext cx="6022506" cy="6022506"/>
        </a:xfrm>
        <a:custGeom>
          <a:avLst/>
          <a:gdLst/>
          <a:ahLst/>
          <a:cxnLst/>
          <a:rect l="0" t="0" r="0" b="0"/>
          <a:pathLst>
            <a:path>
              <a:moveTo>
                <a:pt x="2706" y="3138889"/>
              </a:moveTo>
              <a:arcTo wR="3011253" hR="3011253" stAng="10654243" swAng="1726868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73CF0-8E82-4D2A-9161-031BD0D2D205}">
      <dsp:nvSpPr>
        <dsp:cNvPr id="0" name=""/>
        <dsp:cNvSpPr/>
      </dsp:nvSpPr>
      <dsp:spPr>
        <a:xfrm>
          <a:off x="885955" y="1134003"/>
          <a:ext cx="1622102" cy="105436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Anxiety</a:t>
          </a:r>
          <a:endParaRPr lang="en-IN" sz="2300" kern="1200" dirty="0"/>
        </a:p>
      </dsp:txBody>
      <dsp:txXfrm>
        <a:off x="937425" y="1185473"/>
        <a:ext cx="1519162" cy="951426"/>
      </dsp:txXfrm>
    </dsp:sp>
    <dsp:sp modelId="{BACDCE51-C9EC-47CB-B25D-F521162D91EC}">
      <dsp:nvSpPr>
        <dsp:cNvPr id="0" name=""/>
        <dsp:cNvSpPr/>
      </dsp:nvSpPr>
      <dsp:spPr>
        <a:xfrm>
          <a:off x="1040046" y="527419"/>
          <a:ext cx="6022506" cy="6022506"/>
        </a:xfrm>
        <a:custGeom>
          <a:avLst/>
          <a:gdLst/>
          <a:ahLst/>
          <a:cxnLst/>
          <a:rect l="0" t="0" r="0" b="0"/>
          <a:pathLst>
            <a:path>
              <a:moveTo>
                <a:pt x="1207672" y="599875"/>
              </a:moveTo>
              <a:arcTo wR="3011253" hR="3011253" stAng="13992329" swAng="1257416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D07AB-B0A9-4C48-83B9-F76A275BD5E5}">
      <dsp:nvSpPr>
        <dsp:cNvPr id="0" name=""/>
        <dsp:cNvSpPr/>
      </dsp:nvSpPr>
      <dsp:spPr>
        <a:xfrm>
          <a:off x="2851546" y="2556"/>
          <a:ext cx="2424906" cy="121245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Physical Dimension</a:t>
          </a:r>
          <a:endParaRPr lang="en-IN" sz="3200" kern="1200" dirty="0"/>
        </a:p>
      </dsp:txBody>
      <dsp:txXfrm>
        <a:off x="2887058" y="38068"/>
        <a:ext cx="2353882" cy="1141429"/>
      </dsp:txXfrm>
    </dsp:sp>
    <dsp:sp modelId="{664F4617-1C2A-49A2-A8B0-2DCF2CB7DBD2}">
      <dsp:nvSpPr>
        <dsp:cNvPr id="0" name=""/>
        <dsp:cNvSpPr/>
      </dsp:nvSpPr>
      <dsp:spPr>
        <a:xfrm rot="2700000">
          <a:off x="4597014" y="1560120"/>
          <a:ext cx="1261003" cy="4243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800" kern="1200"/>
        </a:p>
      </dsp:txBody>
      <dsp:txXfrm>
        <a:off x="4724321" y="1644992"/>
        <a:ext cx="1006389" cy="254614"/>
      </dsp:txXfrm>
    </dsp:sp>
    <dsp:sp modelId="{F045851B-C5A9-4201-9AB4-FAAC3682BC49}">
      <dsp:nvSpPr>
        <dsp:cNvPr id="0" name=""/>
        <dsp:cNvSpPr/>
      </dsp:nvSpPr>
      <dsp:spPr>
        <a:xfrm>
          <a:off x="5178580" y="2329589"/>
          <a:ext cx="2424906" cy="1212453"/>
        </a:xfrm>
        <a:prstGeom prst="roundRect">
          <a:avLst>
            <a:gd name="adj" fmla="val 1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Mental Dimension</a:t>
          </a:r>
          <a:endParaRPr lang="en-IN" sz="3200" kern="1200" dirty="0"/>
        </a:p>
      </dsp:txBody>
      <dsp:txXfrm>
        <a:off x="5214092" y="2365101"/>
        <a:ext cx="2353882" cy="1141429"/>
      </dsp:txXfrm>
    </dsp:sp>
    <dsp:sp modelId="{B8FA086D-9938-49AE-819F-4E2ACD2F9806}">
      <dsp:nvSpPr>
        <dsp:cNvPr id="0" name=""/>
        <dsp:cNvSpPr/>
      </dsp:nvSpPr>
      <dsp:spPr>
        <a:xfrm rot="8100000">
          <a:off x="4597014" y="3887154"/>
          <a:ext cx="1261003" cy="4243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800" kern="1200"/>
        </a:p>
      </dsp:txBody>
      <dsp:txXfrm rot="10800000">
        <a:off x="4724321" y="3972026"/>
        <a:ext cx="1006389" cy="254614"/>
      </dsp:txXfrm>
    </dsp:sp>
    <dsp:sp modelId="{759EC36F-5E6A-400E-83DE-15A153730227}">
      <dsp:nvSpPr>
        <dsp:cNvPr id="0" name=""/>
        <dsp:cNvSpPr/>
      </dsp:nvSpPr>
      <dsp:spPr>
        <a:xfrm>
          <a:off x="2851546" y="4656623"/>
          <a:ext cx="2424906" cy="1212453"/>
        </a:xfrm>
        <a:prstGeom prst="roundRect">
          <a:avLst>
            <a:gd name="adj" fmla="val 1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Social Dimension</a:t>
          </a:r>
          <a:endParaRPr lang="en-IN" sz="3200" kern="1200" dirty="0"/>
        </a:p>
      </dsp:txBody>
      <dsp:txXfrm>
        <a:off x="2887058" y="4692135"/>
        <a:ext cx="2353882" cy="1141429"/>
      </dsp:txXfrm>
    </dsp:sp>
    <dsp:sp modelId="{8B5ED562-7101-43E3-B694-DC245090F0C8}">
      <dsp:nvSpPr>
        <dsp:cNvPr id="0" name=""/>
        <dsp:cNvSpPr/>
      </dsp:nvSpPr>
      <dsp:spPr>
        <a:xfrm rot="13500000">
          <a:off x="2269981" y="3887154"/>
          <a:ext cx="1261003" cy="4243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800" kern="1200"/>
        </a:p>
      </dsp:txBody>
      <dsp:txXfrm rot="10800000">
        <a:off x="2397288" y="3972026"/>
        <a:ext cx="1006389" cy="254614"/>
      </dsp:txXfrm>
    </dsp:sp>
    <dsp:sp modelId="{2B7581CA-14DB-4220-A833-B37A6369EB03}">
      <dsp:nvSpPr>
        <dsp:cNvPr id="0" name=""/>
        <dsp:cNvSpPr/>
      </dsp:nvSpPr>
      <dsp:spPr>
        <a:xfrm>
          <a:off x="524513" y="2329589"/>
          <a:ext cx="2424906" cy="1212453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Emotional Dimension</a:t>
          </a:r>
          <a:endParaRPr lang="en-IN" sz="3200" kern="1200" dirty="0"/>
        </a:p>
      </dsp:txBody>
      <dsp:txXfrm>
        <a:off x="560025" y="2365101"/>
        <a:ext cx="2353882" cy="1141429"/>
      </dsp:txXfrm>
    </dsp:sp>
    <dsp:sp modelId="{8EBBEF61-43E0-482D-B9C1-DF348BE66E1B}">
      <dsp:nvSpPr>
        <dsp:cNvPr id="0" name=""/>
        <dsp:cNvSpPr/>
      </dsp:nvSpPr>
      <dsp:spPr>
        <a:xfrm rot="18900000">
          <a:off x="2269981" y="1560120"/>
          <a:ext cx="1261003" cy="424358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800" kern="1200"/>
        </a:p>
      </dsp:txBody>
      <dsp:txXfrm>
        <a:off x="2397288" y="1644992"/>
        <a:ext cx="1006389" cy="2546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3A1FA-5C1C-48D6-9DC5-C3F09202EBE9}">
      <dsp:nvSpPr>
        <dsp:cNvPr id="0" name=""/>
        <dsp:cNvSpPr/>
      </dsp:nvSpPr>
      <dsp:spPr>
        <a:xfrm>
          <a:off x="0" y="909783"/>
          <a:ext cx="12192000" cy="1213044"/>
        </a:xfrm>
        <a:prstGeom prst="notched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CBCDE-93DA-4F92-BAFE-5D0575B94C15}">
      <dsp:nvSpPr>
        <dsp:cNvPr id="0" name=""/>
        <dsp:cNvSpPr/>
      </dsp:nvSpPr>
      <dsp:spPr>
        <a:xfrm>
          <a:off x="2678" y="0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CHARACTER</a:t>
          </a:r>
        </a:p>
      </dsp:txBody>
      <dsp:txXfrm>
        <a:off x="2678" y="0"/>
        <a:ext cx="953690" cy="1213044"/>
      </dsp:txXfrm>
    </dsp:sp>
    <dsp:sp modelId="{0C241FC7-42D7-4994-BA1A-5D9EF2487581}">
      <dsp:nvSpPr>
        <dsp:cNvPr id="0" name=""/>
        <dsp:cNvSpPr/>
      </dsp:nvSpPr>
      <dsp:spPr>
        <a:xfrm>
          <a:off x="327893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CF306-6749-48D2-A892-F77D7B76A8C7}">
      <dsp:nvSpPr>
        <dsp:cNvPr id="0" name=""/>
        <dsp:cNvSpPr/>
      </dsp:nvSpPr>
      <dsp:spPr>
        <a:xfrm>
          <a:off x="1004054" y="1819567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MORALITY</a:t>
          </a:r>
        </a:p>
      </dsp:txBody>
      <dsp:txXfrm>
        <a:off x="1004054" y="1819567"/>
        <a:ext cx="953690" cy="1213044"/>
      </dsp:txXfrm>
    </dsp:sp>
    <dsp:sp modelId="{997A5561-9088-496A-8A52-91EA42BC914F}">
      <dsp:nvSpPr>
        <dsp:cNvPr id="0" name=""/>
        <dsp:cNvSpPr/>
      </dsp:nvSpPr>
      <dsp:spPr>
        <a:xfrm>
          <a:off x="1329268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A1926E-7991-4263-AE55-8279F572DC50}">
      <dsp:nvSpPr>
        <dsp:cNvPr id="0" name=""/>
        <dsp:cNvSpPr/>
      </dsp:nvSpPr>
      <dsp:spPr>
        <a:xfrm>
          <a:off x="2005429" y="0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ETIQUETTES</a:t>
          </a:r>
        </a:p>
      </dsp:txBody>
      <dsp:txXfrm>
        <a:off x="2005429" y="0"/>
        <a:ext cx="953690" cy="1213044"/>
      </dsp:txXfrm>
    </dsp:sp>
    <dsp:sp modelId="{A40EC3F5-D6B1-44B7-A76E-484A98B17426}">
      <dsp:nvSpPr>
        <dsp:cNvPr id="0" name=""/>
        <dsp:cNvSpPr/>
      </dsp:nvSpPr>
      <dsp:spPr>
        <a:xfrm>
          <a:off x="2330643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06A0A9-C5B3-41A2-8B34-590CC04D2E18}">
      <dsp:nvSpPr>
        <dsp:cNvPr id="0" name=""/>
        <dsp:cNvSpPr/>
      </dsp:nvSpPr>
      <dsp:spPr>
        <a:xfrm>
          <a:off x="3006804" y="1819567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MANNERS</a:t>
          </a:r>
        </a:p>
      </dsp:txBody>
      <dsp:txXfrm>
        <a:off x="3006804" y="1819567"/>
        <a:ext cx="953690" cy="1213044"/>
      </dsp:txXfrm>
    </dsp:sp>
    <dsp:sp modelId="{7B3CB9D4-A9FB-4121-A9CB-E89E925576C1}">
      <dsp:nvSpPr>
        <dsp:cNvPr id="0" name=""/>
        <dsp:cNvSpPr/>
      </dsp:nvSpPr>
      <dsp:spPr>
        <a:xfrm>
          <a:off x="3332019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6F3E0-0EBC-4053-A1F2-111F1C91E4F7}">
      <dsp:nvSpPr>
        <dsp:cNvPr id="0" name=""/>
        <dsp:cNvSpPr/>
      </dsp:nvSpPr>
      <dsp:spPr>
        <a:xfrm>
          <a:off x="4008179" y="0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WORK ETHICS</a:t>
          </a:r>
        </a:p>
      </dsp:txBody>
      <dsp:txXfrm>
        <a:off x="4008179" y="0"/>
        <a:ext cx="953690" cy="1213044"/>
      </dsp:txXfrm>
    </dsp:sp>
    <dsp:sp modelId="{AF5A0E20-A460-4288-9063-CCB2B34436A0}">
      <dsp:nvSpPr>
        <dsp:cNvPr id="0" name=""/>
        <dsp:cNvSpPr/>
      </dsp:nvSpPr>
      <dsp:spPr>
        <a:xfrm>
          <a:off x="4333394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E0B67-5EE3-4BB0-8922-3EAE1FB1D7E5}">
      <dsp:nvSpPr>
        <dsp:cNvPr id="0" name=""/>
        <dsp:cNvSpPr/>
      </dsp:nvSpPr>
      <dsp:spPr>
        <a:xfrm>
          <a:off x="5009554" y="1819567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FRIENDLINESS</a:t>
          </a:r>
        </a:p>
      </dsp:txBody>
      <dsp:txXfrm>
        <a:off x="5009554" y="1819567"/>
        <a:ext cx="953690" cy="1213044"/>
      </dsp:txXfrm>
    </dsp:sp>
    <dsp:sp modelId="{4EEC3F92-2A9C-4CAD-975A-7B7922DB2F1F}">
      <dsp:nvSpPr>
        <dsp:cNvPr id="0" name=""/>
        <dsp:cNvSpPr/>
      </dsp:nvSpPr>
      <dsp:spPr>
        <a:xfrm>
          <a:off x="5334769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9F481-EF26-4E39-95A3-A585BA6DCB46}">
      <dsp:nvSpPr>
        <dsp:cNvPr id="0" name=""/>
        <dsp:cNvSpPr/>
      </dsp:nvSpPr>
      <dsp:spPr>
        <a:xfrm>
          <a:off x="6010929" y="0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GOOD ATTITUDE</a:t>
          </a:r>
        </a:p>
      </dsp:txBody>
      <dsp:txXfrm>
        <a:off x="6010929" y="0"/>
        <a:ext cx="953690" cy="1213044"/>
      </dsp:txXfrm>
    </dsp:sp>
    <dsp:sp modelId="{AB4C3784-597F-453E-A732-DDDF289ED009}">
      <dsp:nvSpPr>
        <dsp:cNvPr id="0" name=""/>
        <dsp:cNvSpPr/>
      </dsp:nvSpPr>
      <dsp:spPr>
        <a:xfrm>
          <a:off x="6336144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05163-9141-45EF-ABFB-FC60A1AAD3CA}">
      <dsp:nvSpPr>
        <dsp:cNvPr id="0" name=""/>
        <dsp:cNvSpPr/>
      </dsp:nvSpPr>
      <dsp:spPr>
        <a:xfrm>
          <a:off x="7012305" y="1819567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HELPFUL NATURE</a:t>
          </a:r>
        </a:p>
      </dsp:txBody>
      <dsp:txXfrm>
        <a:off x="7012305" y="1819567"/>
        <a:ext cx="953690" cy="1213044"/>
      </dsp:txXfrm>
    </dsp:sp>
    <dsp:sp modelId="{F6E3EB67-38FC-48A9-9B73-CD7C1D41A125}">
      <dsp:nvSpPr>
        <dsp:cNvPr id="0" name=""/>
        <dsp:cNvSpPr/>
      </dsp:nvSpPr>
      <dsp:spPr>
        <a:xfrm>
          <a:off x="7337519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4742F8-F7C6-4AC8-8CB7-B3BD7C39682D}">
      <dsp:nvSpPr>
        <dsp:cNvPr id="0" name=""/>
        <dsp:cNvSpPr/>
      </dsp:nvSpPr>
      <dsp:spPr>
        <a:xfrm>
          <a:off x="8013680" y="0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COOPERATION</a:t>
          </a:r>
        </a:p>
      </dsp:txBody>
      <dsp:txXfrm>
        <a:off x="8013680" y="0"/>
        <a:ext cx="953690" cy="1213044"/>
      </dsp:txXfrm>
    </dsp:sp>
    <dsp:sp modelId="{EC8E040C-4D26-4B14-BED7-7528F70E96BD}">
      <dsp:nvSpPr>
        <dsp:cNvPr id="0" name=""/>
        <dsp:cNvSpPr/>
      </dsp:nvSpPr>
      <dsp:spPr>
        <a:xfrm>
          <a:off x="8338894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E4DDD-F960-41DF-AD52-842C3971AA92}">
      <dsp:nvSpPr>
        <dsp:cNvPr id="0" name=""/>
        <dsp:cNvSpPr/>
      </dsp:nvSpPr>
      <dsp:spPr>
        <a:xfrm>
          <a:off x="9015055" y="1819567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SYMPATHY</a:t>
          </a:r>
        </a:p>
      </dsp:txBody>
      <dsp:txXfrm>
        <a:off x="9015055" y="1819567"/>
        <a:ext cx="953690" cy="1213044"/>
      </dsp:txXfrm>
    </dsp:sp>
    <dsp:sp modelId="{D0A6B051-A836-4249-8042-0DCC8F2C39BA}">
      <dsp:nvSpPr>
        <dsp:cNvPr id="0" name=""/>
        <dsp:cNvSpPr/>
      </dsp:nvSpPr>
      <dsp:spPr>
        <a:xfrm>
          <a:off x="9340270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0EF4C-0F37-4142-8467-3E7078576343}">
      <dsp:nvSpPr>
        <dsp:cNvPr id="0" name=""/>
        <dsp:cNvSpPr/>
      </dsp:nvSpPr>
      <dsp:spPr>
        <a:xfrm>
          <a:off x="10016430" y="0"/>
          <a:ext cx="953690" cy="1213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900" b="1" kern="1200" dirty="0">
              <a:latin typeface="Cambria" panose="02040503050406030204" pitchFamily="18" charset="0"/>
              <a:ea typeface="Cambria" panose="02040503050406030204" pitchFamily="18" charset="0"/>
            </a:rPr>
            <a:t>KINDNESS</a:t>
          </a:r>
        </a:p>
      </dsp:txBody>
      <dsp:txXfrm>
        <a:off x="10016430" y="0"/>
        <a:ext cx="953690" cy="1213044"/>
      </dsp:txXfrm>
    </dsp:sp>
    <dsp:sp modelId="{F6FACECC-2BBF-4192-8ADC-6440A0F3AAD1}">
      <dsp:nvSpPr>
        <dsp:cNvPr id="0" name=""/>
        <dsp:cNvSpPr/>
      </dsp:nvSpPr>
      <dsp:spPr>
        <a:xfrm>
          <a:off x="10341645" y="1364675"/>
          <a:ext cx="303261" cy="3032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462CE-E20F-4E28-B5ED-80E5DECEE52E}">
      <dsp:nvSpPr>
        <dsp:cNvPr id="0" name=""/>
        <dsp:cNvSpPr/>
      </dsp:nvSpPr>
      <dsp:spPr>
        <a:xfrm>
          <a:off x="3647764" y="3134126"/>
          <a:ext cx="2698346" cy="2698346"/>
        </a:xfrm>
        <a:prstGeom prst="ellipse">
          <a:avLst/>
        </a:prstGeom>
        <a:gradFill rotWithShape="0">
          <a:gsLst>
            <a:gs pos="0">
              <a:schemeClr val="accent3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rPr>
            <a:t>TIPES OF PERSONALITY</a:t>
          </a:r>
          <a:endParaRPr lang="en-IN" sz="2000" kern="1200" dirty="0">
            <a:solidFill>
              <a:srgbClr val="FF0000"/>
            </a:solidFill>
          </a:endParaRPr>
        </a:p>
      </dsp:txBody>
      <dsp:txXfrm>
        <a:off x="4042928" y="3529290"/>
        <a:ext cx="1908018" cy="1908018"/>
      </dsp:txXfrm>
    </dsp:sp>
    <dsp:sp modelId="{46EAC6FF-EE5C-4193-AA4C-C3E9F8648C6A}">
      <dsp:nvSpPr>
        <dsp:cNvPr id="0" name=""/>
        <dsp:cNvSpPr/>
      </dsp:nvSpPr>
      <dsp:spPr>
        <a:xfrm rot="11700000">
          <a:off x="1272984" y="3413046"/>
          <a:ext cx="2329480" cy="76902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7A3426-88B8-42E5-8F70-8AC7C7503D92}">
      <dsp:nvSpPr>
        <dsp:cNvPr id="0" name=""/>
        <dsp:cNvSpPr/>
      </dsp:nvSpPr>
      <dsp:spPr>
        <a:xfrm>
          <a:off x="30957" y="2470732"/>
          <a:ext cx="2563428" cy="2050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800" b="1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Type ‘A’ </a:t>
          </a:r>
        </a:p>
      </dsp:txBody>
      <dsp:txXfrm>
        <a:off x="91021" y="2530796"/>
        <a:ext cx="2443300" cy="1930615"/>
      </dsp:txXfrm>
    </dsp:sp>
    <dsp:sp modelId="{29F2520F-2385-4B56-8BE7-C12EE499D31D}">
      <dsp:nvSpPr>
        <dsp:cNvPr id="0" name=""/>
        <dsp:cNvSpPr/>
      </dsp:nvSpPr>
      <dsp:spPr>
        <a:xfrm rot="14700000">
          <a:off x="2712473" y="1697530"/>
          <a:ext cx="2329480" cy="76902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7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7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7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14C3D7-F12E-4874-896B-3A333F6DF22B}">
      <dsp:nvSpPr>
        <dsp:cNvPr id="0" name=""/>
        <dsp:cNvSpPr/>
      </dsp:nvSpPr>
      <dsp:spPr>
        <a:xfrm>
          <a:off x="2103258" y="1059"/>
          <a:ext cx="2563428" cy="2050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800" b="1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Type ‘B’</a:t>
          </a:r>
        </a:p>
      </dsp:txBody>
      <dsp:txXfrm>
        <a:off x="2163322" y="61123"/>
        <a:ext cx="2443300" cy="1930615"/>
      </dsp:txXfrm>
    </dsp:sp>
    <dsp:sp modelId="{4ED8D4C3-9B09-49AD-8E46-93524AC7D7FA}">
      <dsp:nvSpPr>
        <dsp:cNvPr id="0" name=""/>
        <dsp:cNvSpPr/>
      </dsp:nvSpPr>
      <dsp:spPr>
        <a:xfrm rot="17700000">
          <a:off x="4951920" y="1697530"/>
          <a:ext cx="2329480" cy="76902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153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153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153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D26DEB-2454-4A92-AB9A-B61389A6AEDB}">
      <dsp:nvSpPr>
        <dsp:cNvPr id="0" name=""/>
        <dsp:cNvSpPr/>
      </dsp:nvSpPr>
      <dsp:spPr>
        <a:xfrm>
          <a:off x="5327187" y="1059"/>
          <a:ext cx="2563428" cy="2050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800" b="1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Type ‘C’</a:t>
          </a:r>
        </a:p>
      </dsp:txBody>
      <dsp:txXfrm>
        <a:off x="5387251" y="61123"/>
        <a:ext cx="2443300" cy="1930615"/>
      </dsp:txXfrm>
    </dsp:sp>
    <dsp:sp modelId="{12DC1621-5BB4-46B5-8A03-0826A76D3B28}">
      <dsp:nvSpPr>
        <dsp:cNvPr id="0" name=""/>
        <dsp:cNvSpPr/>
      </dsp:nvSpPr>
      <dsp:spPr>
        <a:xfrm rot="20700000">
          <a:off x="6391409" y="3413046"/>
          <a:ext cx="2329480" cy="76902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shade val="90000"/>
                <a:hueOff val="0"/>
                <a:satOff val="0"/>
                <a:lumOff val="230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90000"/>
                <a:hueOff val="0"/>
                <a:satOff val="0"/>
                <a:lumOff val="230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90000"/>
                <a:hueOff val="0"/>
                <a:satOff val="0"/>
                <a:lumOff val="230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1905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931B01-C18D-4690-8C71-88E5C935E491}">
      <dsp:nvSpPr>
        <dsp:cNvPr id="0" name=""/>
        <dsp:cNvSpPr/>
      </dsp:nvSpPr>
      <dsp:spPr>
        <a:xfrm>
          <a:off x="7399488" y="2470732"/>
          <a:ext cx="2563428" cy="20507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800" b="1" kern="1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rPr>
            <a:t>Type ‘D’</a:t>
          </a:r>
        </a:p>
      </dsp:txBody>
      <dsp:txXfrm>
        <a:off x="7459552" y="2530796"/>
        <a:ext cx="2443300" cy="19306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86F6D-0B49-42D2-9C22-92D64C780202}">
      <dsp:nvSpPr>
        <dsp:cNvPr id="0" name=""/>
        <dsp:cNvSpPr/>
      </dsp:nvSpPr>
      <dsp:spPr>
        <a:xfrm>
          <a:off x="2261" y="0"/>
          <a:ext cx="3518643" cy="597763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p3d extrusionH="28000" prstMaterial="matte"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ENDOMORPH</a:t>
          </a:r>
          <a:endParaRPr lang="en-IN" sz="4000" kern="1200" dirty="0"/>
        </a:p>
      </dsp:txBody>
      <dsp:txXfrm>
        <a:off x="2261" y="2391052"/>
        <a:ext cx="3518643" cy="2391052"/>
      </dsp:txXfrm>
    </dsp:sp>
    <dsp:sp modelId="{06CBBB0D-B851-4F2C-A924-316D4B97D5B7}">
      <dsp:nvSpPr>
        <dsp:cNvPr id="0" name=""/>
        <dsp:cNvSpPr/>
      </dsp:nvSpPr>
      <dsp:spPr>
        <a:xfrm>
          <a:off x="766307" y="358657"/>
          <a:ext cx="1990551" cy="199055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FB1E3-B9C0-4AEF-BF14-3EA0B1E3EFB1}">
      <dsp:nvSpPr>
        <dsp:cNvPr id="0" name=""/>
        <dsp:cNvSpPr/>
      </dsp:nvSpPr>
      <dsp:spPr>
        <a:xfrm>
          <a:off x="3626464" y="0"/>
          <a:ext cx="3518643" cy="5977631"/>
        </a:xfrm>
        <a:prstGeom prst="roundRect">
          <a:avLst>
            <a:gd name="adj" fmla="val 1000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p3d extrusionH="28000" prstMaterial="matte"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MESOMORPH</a:t>
          </a:r>
          <a:endParaRPr lang="en-IN" sz="4000" kern="1200" dirty="0"/>
        </a:p>
      </dsp:txBody>
      <dsp:txXfrm>
        <a:off x="3626464" y="2391052"/>
        <a:ext cx="3518643" cy="2391052"/>
      </dsp:txXfrm>
    </dsp:sp>
    <dsp:sp modelId="{C451E73C-C024-449C-9FF2-A27D26B7EC53}">
      <dsp:nvSpPr>
        <dsp:cNvPr id="0" name=""/>
        <dsp:cNvSpPr/>
      </dsp:nvSpPr>
      <dsp:spPr>
        <a:xfrm>
          <a:off x="4390510" y="358657"/>
          <a:ext cx="1990551" cy="199055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69EB32-B2B1-4608-B493-43E1F2017B3E}">
      <dsp:nvSpPr>
        <dsp:cNvPr id="0" name=""/>
        <dsp:cNvSpPr/>
      </dsp:nvSpPr>
      <dsp:spPr>
        <a:xfrm>
          <a:off x="7250667" y="0"/>
          <a:ext cx="3518643" cy="5977631"/>
        </a:xfrm>
        <a:prstGeom prst="roundRect">
          <a:avLst>
            <a:gd name="adj" fmla="val 1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  <a:sp3d extrusionH="28000" prstMaterial="matte"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ECTOMORPH</a:t>
          </a:r>
          <a:endParaRPr lang="en-IN" sz="4000" kern="1200" dirty="0"/>
        </a:p>
      </dsp:txBody>
      <dsp:txXfrm>
        <a:off x="7250667" y="2391052"/>
        <a:ext cx="3518643" cy="2391052"/>
      </dsp:txXfrm>
    </dsp:sp>
    <dsp:sp modelId="{20E6C1A5-5AF7-4135-BE85-03BAA3C188F9}">
      <dsp:nvSpPr>
        <dsp:cNvPr id="0" name=""/>
        <dsp:cNvSpPr/>
      </dsp:nvSpPr>
      <dsp:spPr>
        <a:xfrm>
          <a:off x="8014713" y="358657"/>
          <a:ext cx="1990551" cy="199055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D822B-4279-4859-8FB6-04E4842FD7D0}">
      <dsp:nvSpPr>
        <dsp:cNvPr id="0" name=""/>
        <dsp:cNvSpPr/>
      </dsp:nvSpPr>
      <dsp:spPr>
        <a:xfrm>
          <a:off x="430862" y="4782104"/>
          <a:ext cx="9909847" cy="896644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358FA1-BE35-4694-813E-E6F6F9FF584F}">
      <dsp:nvSpPr>
        <dsp:cNvPr id="0" name=""/>
        <dsp:cNvSpPr/>
      </dsp:nvSpPr>
      <dsp:spPr>
        <a:xfrm>
          <a:off x="3936662" y="2746239"/>
          <a:ext cx="3356515" cy="3356515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Cambria" panose="02040503050406030204" pitchFamily="18" charset="0"/>
              <a:ea typeface="Cambria" panose="02040503050406030204" pitchFamily="18" charset="0"/>
            </a:rPr>
            <a:t>AMBIVERTS</a:t>
          </a:r>
        </a:p>
      </dsp:txBody>
      <dsp:txXfrm>
        <a:off x="4611471" y="3532487"/>
        <a:ext cx="2006897" cy="1725318"/>
      </dsp:txXfrm>
    </dsp:sp>
    <dsp:sp modelId="{923A9947-FD29-4276-9C0C-087F26C22DD7}">
      <dsp:nvSpPr>
        <dsp:cNvPr id="0" name=""/>
        <dsp:cNvSpPr/>
      </dsp:nvSpPr>
      <dsp:spPr>
        <a:xfrm>
          <a:off x="1983780" y="1952881"/>
          <a:ext cx="2441102" cy="2441102"/>
        </a:xfrm>
        <a:prstGeom prst="gear6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Cambria" panose="02040503050406030204" pitchFamily="18" charset="0"/>
              <a:ea typeface="Cambria" panose="02040503050406030204" pitchFamily="18" charset="0"/>
            </a:rPr>
            <a:t>EXTROVERTS</a:t>
          </a:r>
        </a:p>
      </dsp:txBody>
      <dsp:txXfrm>
        <a:off x="2598335" y="2571150"/>
        <a:ext cx="1211992" cy="1204564"/>
      </dsp:txXfrm>
    </dsp:sp>
    <dsp:sp modelId="{87004C0B-CDF9-4085-8570-F7DB024AA2BE}">
      <dsp:nvSpPr>
        <dsp:cNvPr id="0" name=""/>
        <dsp:cNvSpPr/>
      </dsp:nvSpPr>
      <dsp:spPr>
        <a:xfrm rot="20700000">
          <a:off x="3351046" y="268770"/>
          <a:ext cx="2391781" cy="2391781"/>
        </a:xfrm>
        <a:prstGeom prst="gear6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500" b="1" kern="1200" dirty="0">
              <a:latin typeface="Cambria" panose="02040503050406030204" pitchFamily="18" charset="0"/>
              <a:ea typeface="Cambria" panose="02040503050406030204" pitchFamily="18" charset="0"/>
            </a:rPr>
            <a:t>INTROVERTS</a:t>
          </a:r>
        </a:p>
      </dsp:txBody>
      <dsp:txXfrm rot="-20700000">
        <a:off x="3875634" y="793358"/>
        <a:ext cx="1342606" cy="1342606"/>
      </dsp:txXfrm>
    </dsp:sp>
    <dsp:sp modelId="{00DCBF59-7F9B-411C-8062-9E9EFED1351B}">
      <dsp:nvSpPr>
        <dsp:cNvPr id="0" name=""/>
        <dsp:cNvSpPr/>
      </dsp:nvSpPr>
      <dsp:spPr>
        <a:xfrm>
          <a:off x="3700050" y="2227435"/>
          <a:ext cx="4296339" cy="4296339"/>
        </a:xfrm>
        <a:prstGeom prst="circularArrow">
          <a:avLst>
            <a:gd name="adj1" fmla="val 4688"/>
            <a:gd name="adj2" fmla="val 299029"/>
            <a:gd name="adj3" fmla="val 2548518"/>
            <a:gd name="adj4" fmla="val 15793264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800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AE67A2-FD38-49EF-BF2A-A0ED2EC87F21}">
      <dsp:nvSpPr>
        <dsp:cNvPr id="0" name=""/>
        <dsp:cNvSpPr/>
      </dsp:nvSpPr>
      <dsp:spPr>
        <a:xfrm>
          <a:off x="1551466" y="1404567"/>
          <a:ext cx="3121559" cy="312155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800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6317D0-F6BF-477C-B9F9-637EC3AB1EB0}">
      <dsp:nvSpPr>
        <dsp:cNvPr id="0" name=""/>
        <dsp:cNvSpPr/>
      </dsp:nvSpPr>
      <dsp:spPr>
        <a:xfrm>
          <a:off x="2797803" y="-263309"/>
          <a:ext cx="3365669" cy="3365669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z="-80000" prstMaterial="matte">
          <a:bevelT w="127000" h="635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F8B13-1F2B-4D12-958F-86A0650F9950}">
      <dsp:nvSpPr>
        <dsp:cNvPr id="0" name=""/>
        <dsp:cNvSpPr/>
      </dsp:nvSpPr>
      <dsp:spPr>
        <a:xfrm>
          <a:off x="3971255" y="1701702"/>
          <a:ext cx="3944689" cy="3944689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rPr>
            <a:t>BIG FIVE PERSONALITY THEORY</a:t>
          </a:r>
          <a:endParaRPr lang="en-IN" sz="3000" kern="1200" dirty="0">
            <a:solidFill>
              <a:srgbClr val="FF0000"/>
            </a:solidFill>
          </a:endParaRPr>
        </a:p>
      </dsp:txBody>
      <dsp:txXfrm>
        <a:off x="4548941" y="2279388"/>
        <a:ext cx="2789317" cy="2789317"/>
      </dsp:txXfrm>
    </dsp:sp>
    <dsp:sp modelId="{7E415EBB-1524-42FD-BB9C-DCD5EA491A10}">
      <dsp:nvSpPr>
        <dsp:cNvPr id="0" name=""/>
        <dsp:cNvSpPr/>
      </dsp:nvSpPr>
      <dsp:spPr>
        <a:xfrm>
          <a:off x="4957427" y="121703"/>
          <a:ext cx="1972344" cy="197234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Openness</a:t>
          </a:r>
        </a:p>
      </dsp:txBody>
      <dsp:txXfrm>
        <a:off x="5246270" y="410546"/>
        <a:ext cx="1394658" cy="1394658"/>
      </dsp:txXfrm>
    </dsp:sp>
    <dsp:sp modelId="{C178EBF5-24D4-4ED8-BF5A-D573DB7C3878}">
      <dsp:nvSpPr>
        <dsp:cNvPr id="0" name=""/>
        <dsp:cNvSpPr/>
      </dsp:nvSpPr>
      <dsp:spPr>
        <a:xfrm>
          <a:off x="7398002" y="1894884"/>
          <a:ext cx="1972344" cy="197234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Conscientiousness</a:t>
          </a:r>
        </a:p>
      </dsp:txBody>
      <dsp:txXfrm>
        <a:off x="7686845" y="2183727"/>
        <a:ext cx="1394658" cy="1394658"/>
      </dsp:txXfrm>
    </dsp:sp>
    <dsp:sp modelId="{EED60B86-B165-444D-BDF7-19E8E37C7FB4}">
      <dsp:nvSpPr>
        <dsp:cNvPr id="0" name=""/>
        <dsp:cNvSpPr/>
      </dsp:nvSpPr>
      <dsp:spPr>
        <a:xfrm>
          <a:off x="6465785" y="4763952"/>
          <a:ext cx="1972344" cy="197234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Extroversion</a:t>
          </a:r>
        </a:p>
      </dsp:txBody>
      <dsp:txXfrm>
        <a:off x="6754628" y="5052795"/>
        <a:ext cx="1394658" cy="1394658"/>
      </dsp:txXfrm>
    </dsp:sp>
    <dsp:sp modelId="{1977ADD8-C262-4F74-92D2-7B13C4C2DBBA}">
      <dsp:nvSpPr>
        <dsp:cNvPr id="0" name=""/>
        <dsp:cNvSpPr/>
      </dsp:nvSpPr>
      <dsp:spPr>
        <a:xfrm>
          <a:off x="3449069" y="4763952"/>
          <a:ext cx="1972344" cy="197234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Agreeableness</a:t>
          </a:r>
        </a:p>
      </dsp:txBody>
      <dsp:txXfrm>
        <a:off x="3737912" y="5052795"/>
        <a:ext cx="1394658" cy="1394658"/>
      </dsp:txXfrm>
    </dsp:sp>
    <dsp:sp modelId="{8F7E27BC-E2ED-4133-A44F-D51C9329ADDB}">
      <dsp:nvSpPr>
        <dsp:cNvPr id="0" name=""/>
        <dsp:cNvSpPr/>
      </dsp:nvSpPr>
      <dsp:spPr>
        <a:xfrm>
          <a:off x="2516852" y="1894884"/>
          <a:ext cx="1972344" cy="1972344"/>
        </a:xfrm>
        <a:prstGeom prst="ellipse">
          <a:avLst/>
        </a:prstGeom>
        <a:gradFill rotWithShape="0">
          <a:gsLst>
            <a:gs pos="0">
              <a:schemeClr val="l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 dirty="0">
              <a:latin typeface="Cambria" panose="02040503050406030204" pitchFamily="18" charset="0"/>
              <a:ea typeface="Cambria" panose="02040503050406030204" pitchFamily="18" charset="0"/>
            </a:rPr>
            <a:t>Neuroticism</a:t>
          </a:r>
        </a:p>
      </dsp:txBody>
      <dsp:txXfrm>
        <a:off x="2805695" y="2183727"/>
        <a:ext cx="1394658" cy="1394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D32AA-88F5-4B5F-BB28-18B5ED3287BC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07F0A-3D30-4F8B-BF26-D990BDFCE1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9191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7989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751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510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644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4967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514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73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210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655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042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885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549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64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27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20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6F88-E86B-4C78-A43C-357549CC76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7506-47A3-496C-9000-D76E00654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A47C9-E01D-4023-A42A-5566DA2B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9011-A92E-4A94-8692-DF003DD7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0117-F905-4E42-A74C-111240C7A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7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1E55B-6EC8-42B9-A088-DE900792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795D3-C76D-46BC-95FB-ED39C0DD8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CC7D-E78D-4189-8F5C-3E25B754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0D47B-2524-4763-AE20-24B1E614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6E6B5-5170-443D-A41C-757F4E1E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2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357211-4E48-4450-A849-6E39E656B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7A2FA-1189-4207-B8DC-A455B5C3D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B09B6C-1F7D-4779-96DD-D8152221F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E1ABC-111B-4303-A1B1-AA4AA9E19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1167-A7FD-4CE1-91E6-0BEC4A522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4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7050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84C2-4CCA-48FE-B4A4-913D3009B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8411-F175-4731-9465-31F00DE66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D9CAD-93FF-48B2-9521-8A222E97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7A647-E0FD-4504-8348-C6CB267E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86A93-EE23-4B41-934E-D71E0F2A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42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C8D3-4497-4D2F-B1C4-619E242AC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B83DFF-8B9C-4F77-8A0A-34261038C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F7FC7-3AA8-47CD-B5C0-07247553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2D8DE-0014-41B4-ADA9-9EDDECBAE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58EA2-1B40-4591-81A7-02C5536B4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58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6333E-AE52-448C-82EF-6F10E3AA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0A70E-AFC2-4A79-A668-4280E20987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0955E-3331-4677-8891-E1F14A149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77B14-C8A4-4020-A73C-A79964452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41195-E707-4CD3-84F5-E34FCCF6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BF72-883F-4086-87E5-94E865E2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5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BAF13-E37D-4EC9-801E-5ABCAFBBD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AA6EA-3FCA-4A04-A123-37821AB79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03FC3-4AFB-47B4-84B5-F4DBA3306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92080-A2FF-473D-9369-B5C7F3D69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F9830-9C09-4D8D-92F0-4913FEF82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55CAB8-BE64-4025-99CC-B67A8B40C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000E1E-9E0C-4885-92CB-808415B1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389FF-C993-4AD5-8C4F-A5CD33B0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14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05D8A-E40E-456B-AC5A-448403D9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1A747-A3DE-4A84-BB6A-C130B078D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0133C8-70E5-46ED-A7D5-B0BB0A3C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690B3-F4A6-4185-801E-6B584B41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65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00EBD-8C07-4BBC-A6BA-9B4321BB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0A706D-7B7E-4F78-81FD-38F37F90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EE1C3-11E9-41C7-9F1E-1B9B6F2A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0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146E2-1A89-4BC2-ACF0-87584D658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B6E5E-EA01-4085-96DC-6A42A1D06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532C7-02C1-4642-A1D0-60D00993B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4E678-A172-46E2-817A-2ABE7C20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4D4280-41CA-4EF1-9314-6C2C1CF73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C6DE0-59DA-4218-BEB7-668454F2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0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5D86-ACD8-4758-8308-492CCDAB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881E5-424D-4440-975A-CD84521DD8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B4CE2-6542-4D29-900A-E458F5704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9FE02D-3D1F-4D15-98FD-E0FE3F8B6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BE16E-15AC-4D4E-915A-E2EEE14E5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35B74-EDFD-4212-B49E-773A138D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4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F472C9-7D97-43D7-8A88-800E139A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8669A-5333-442F-8F4A-EF8C78D3C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AFB62-81FD-4CF3-AF79-5EED8B69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0610-D510-48BB-B647-CF88D3A406AF}" type="datetimeFigureOut">
              <a:rPr lang="en-US" smtClean="0"/>
              <a:pPr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7CF32-C881-4BCC-A909-B1546CDC7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1756A-F650-4CEF-B2CB-7772301F6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4F1ED-967E-4BB5-927E-E5B5A1EBB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7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2.png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61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5355" y="3962400"/>
            <a:ext cx="10668000" cy="1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09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PSYCHOLOGY AND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205636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PSYCHOLOGY AND SPORTS</a:t>
            </a:r>
            <a:endParaRPr lang="en-IN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8BCF3A9-935E-4B14-B1DA-40978E4CFC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3594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5A7E8C-F33B-46A9-9A66-39AC9109DDBA}"/>
              </a:ext>
            </a:extLst>
          </p:cNvPr>
          <p:cNvSpPr txBox="1"/>
          <p:nvPr/>
        </p:nvSpPr>
        <p:spPr>
          <a:xfrm>
            <a:off x="0" y="11130"/>
            <a:ext cx="1046440" cy="684687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VARIOUS PSYCHOLOGICAL FACTORS AFFECT SPORTS PERFORMANCE 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41FC5C0-710C-4C6D-82D5-915907447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197053"/>
              </p:ext>
            </p:extLst>
          </p:nvPr>
        </p:nvGraphicFramePr>
        <p:xfrm>
          <a:off x="2044700" y="46233"/>
          <a:ext cx="8102600" cy="677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1867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5355" y="3962400"/>
            <a:ext cx="10668000" cy="1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09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PSYCHOLOGY AND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205636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MEANING OF PERSONALITY</a:t>
            </a:r>
            <a:endParaRPr lang="en-IN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937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4377D-7A92-40F0-B991-FBA59582A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163"/>
          <a:stretch/>
        </p:blipFill>
        <p:spPr>
          <a:xfrm>
            <a:off x="0" y="228600"/>
            <a:ext cx="5799762" cy="6400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2552700" y="3425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OF PERSONALITY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01D8F-11A7-4919-B613-047565EE1A11}"/>
              </a:ext>
            </a:extLst>
          </p:cNvPr>
          <p:cNvSpPr txBox="1"/>
          <p:nvPr/>
        </p:nvSpPr>
        <p:spPr>
          <a:xfrm>
            <a:off x="5728699" y="2274838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 word ‘personality’ is derived from the Latin word ‘Persona’, which means ‘mask’.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Personality usually means that an individual is much more than his outer appearance.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Personality is a dynamic.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35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2781300" y="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DEFINITIONS OF PERSONALITY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401D8F-11A7-4919-B613-047565EE1A11}"/>
              </a:ext>
            </a:extLst>
          </p:cNvPr>
          <p:cNvSpPr txBox="1"/>
          <p:nvPr/>
        </p:nvSpPr>
        <p:spPr>
          <a:xfrm>
            <a:off x="1334991" y="1752600"/>
            <a:ext cx="108570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the most characteristic integration of an individual’s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Structures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Modes of interest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Attitudes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Behaviors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Capacities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Abilities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Aptitudes.”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70BDEF6-A8E4-45EE-90E0-EC6C5F70B8BF}"/>
              </a:ext>
            </a:extLst>
          </p:cNvPr>
          <p:cNvSpPr/>
          <p:nvPr/>
        </p:nvSpPr>
        <p:spPr>
          <a:xfrm>
            <a:off x="1334991" y="1256861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Munn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7F8B1CD9-176A-4E1A-A982-C1EB6A0505D3}"/>
              </a:ext>
            </a:extLst>
          </p:cNvPr>
          <p:cNvSpPr/>
          <p:nvPr/>
        </p:nvSpPr>
        <p:spPr>
          <a:xfrm rot="18548002">
            <a:off x="269052" y="807031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30F08E7D-779B-4749-A949-BB12C33DD52C}"/>
              </a:ext>
            </a:extLst>
          </p:cNvPr>
          <p:cNvSpPr/>
          <p:nvPr/>
        </p:nvSpPr>
        <p:spPr>
          <a:xfrm>
            <a:off x="6206836" y="3544636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Morton Prince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7C5627DB-D530-40F6-8A9A-00C6F575B213}"/>
              </a:ext>
            </a:extLst>
          </p:cNvPr>
          <p:cNvSpPr/>
          <p:nvPr/>
        </p:nvSpPr>
        <p:spPr>
          <a:xfrm rot="18548002">
            <a:off x="5140897" y="3094806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CBA163-1F00-4571-81A6-80F711628FF7}"/>
              </a:ext>
            </a:extLst>
          </p:cNvPr>
          <p:cNvSpPr txBox="1"/>
          <p:nvPr/>
        </p:nvSpPr>
        <p:spPr>
          <a:xfrm>
            <a:off x="6258337" y="4307145"/>
            <a:ext cx="58821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the sum total of all the biological innate dispositions, impulses, tendencies, appetites and instincts of the individual and the disposition and tendencies acquired by experience.”</a:t>
            </a:r>
          </a:p>
        </p:txBody>
      </p:sp>
    </p:spTree>
    <p:extLst>
      <p:ext uri="{BB962C8B-B14F-4D97-AF65-F5344CB8AC3E}">
        <p14:creationId xmlns:p14="http://schemas.microsoft.com/office/powerpoint/2010/main" val="176916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2781300" y="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DEFINITIONS OF PERSONALITY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70BDEF6-A8E4-45EE-90E0-EC6C5F70B8BF}"/>
              </a:ext>
            </a:extLst>
          </p:cNvPr>
          <p:cNvSpPr/>
          <p:nvPr/>
        </p:nvSpPr>
        <p:spPr>
          <a:xfrm>
            <a:off x="6206836" y="1702711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Allport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7F8B1CD9-176A-4E1A-A982-C1EB6A0505D3}"/>
              </a:ext>
            </a:extLst>
          </p:cNvPr>
          <p:cNvSpPr/>
          <p:nvPr/>
        </p:nvSpPr>
        <p:spPr>
          <a:xfrm rot="18548002">
            <a:off x="5140897" y="1252881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17F43-1C97-41B8-B72D-0B3E69970392}"/>
              </a:ext>
            </a:extLst>
          </p:cNvPr>
          <p:cNvSpPr txBox="1"/>
          <p:nvPr/>
        </p:nvSpPr>
        <p:spPr>
          <a:xfrm>
            <a:off x="6260153" y="2352502"/>
            <a:ext cx="58785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the dynamic organisation of these psycho-physical systems that determine an individual’s adjustment to his environment.”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8B36537-4578-488B-ABC5-9EC2195740A4}"/>
              </a:ext>
            </a:extLst>
          </p:cNvPr>
          <p:cNvSpPr/>
          <p:nvPr/>
        </p:nvSpPr>
        <p:spPr>
          <a:xfrm>
            <a:off x="1233961" y="3727400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MC </a:t>
            </a:r>
            <a:r>
              <a:rPr lang="en-IN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Dougall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9BCCE58C-6A67-4092-BF60-19AB8271F379}"/>
              </a:ext>
            </a:extLst>
          </p:cNvPr>
          <p:cNvSpPr/>
          <p:nvPr/>
        </p:nvSpPr>
        <p:spPr>
          <a:xfrm rot="18548002">
            <a:off x="168022" y="3277570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499090-38D1-41AF-B154-A6C7DD714921}"/>
              </a:ext>
            </a:extLst>
          </p:cNvPr>
          <p:cNvSpPr txBox="1"/>
          <p:nvPr/>
        </p:nvSpPr>
        <p:spPr>
          <a:xfrm>
            <a:off x="1343681" y="4377191"/>
            <a:ext cx="5765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a synthetic unity of all mental and physical functions in their intimate interplay.”</a:t>
            </a:r>
          </a:p>
        </p:txBody>
      </p:sp>
    </p:spTree>
    <p:extLst>
      <p:ext uri="{BB962C8B-B14F-4D97-AF65-F5344CB8AC3E}">
        <p14:creationId xmlns:p14="http://schemas.microsoft.com/office/powerpoint/2010/main" val="12009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 animBg="1"/>
      <p:bldP spid="10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2781300" y="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DEFINITIONS OF PERSONALITY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70BDEF6-A8E4-45EE-90E0-EC6C5F70B8BF}"/>
              </a:ext>
            </a:extLst>
          </p:cNvPr>
          <p:cNvSpPr/>
          <p:nvPr/>
        </p:nvSpPr>
        <p:spPr>
          <a:xfrm>
            <a:off x="1241433" y="1210669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Burgess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7F8B1CD9-176A-4E1A-A982-C1EB6A0505D3}"/>
              </a:ext>
            </a:extLst>
          </p:cNvPr>
          <p:cNvSpPr/>
          <p:nvPr/>
        </p:nvSpPr>
        <p:spPr>
          <a:xfrm rot="18548002">
            <a:off x="175494" y="760839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05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17F43-1C97-41B8-B72D-0B3E69970392}"/>
              </a:ext>
            </a:extLst>
          </p:cNvPr>
          <p:cNvSpPr txBox="1"/>
          <p:nvPr/>
        </p:nvSpPr>
        <p:spPr>
          <a:xfrm>
            <a:off x="1294750" y="1739352"/>
            <a:ext cx="58785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the integration of all habits which determine the role and status of the person in society.”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8B36537-4578-488B-ABC5-9EC2195740A4}"/>
              </a:ext>
            </a:extLst>
          </p:cNvPr>
          <p:cNvSpPr/>
          <p:nvPr/>
        </p:nvSpPr>
        <p:spPr>
          <a:xfrm>
            <a:off x="6206836" y="3860207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Freeman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9BCCE58C-6A67-4092-BF60-19AB8271F379}"/>
              </a:ext>
            </a:extLst>
          </p:cNvPr>
          <p:cNvSpPr/>
          <p:nvPr/>
        </p:nvSpPr>
        <p:spPr>
          <a:xfrm rot="18548002">
            <a:off x="5140897" y="3410377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06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499090-38D1-41AF-B154-A6C7DD714921}"/>
              </a:ext>
            </a:extLst>
          </p:cNvPr>
          <p:cNvSpPr txBox="1"/>
          <p:nvPr/>
        </p:nvSpPr>
        <p:spPr>
          <a:xfrm>
            <a:off x="6260153" y="4647457"/>
            <a:ext cx="57657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the integrated organisation of all cognitive, conative, affective and physical characteristics that impose on individual and his uniqueness.”</a:t>
            </a:r>
          </a:p>
        </p:txBody>
      </p:sp>
    </p:spTree>
    <p:extLst>
      <p:ext uri="{BB962C8B-B14F-4D97-AF65-F5344CB8AC3E}">
        <p14:creationId xmlns:p14="http://schemas.microsoft.com/office/powerpoint/2010/main" val="42778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 animBg="1"/>
      <p:bldP spid="10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2781300" y="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DEFINITIONS OF PERSONALITY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270BDEF6-A8E4-45EE-90E0-EC6C5F70B8BF}"/>
              </a:ext>
            </a:extLst>
          </p:cNvPr>
          <p:cNvSpPr/>
          <p:nvPr/>
        </p:nvSpPr>
        <p:spPr>
          <a:xfrm>
            <a:off x="1309305" y="1210669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Warren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7F8B1CD9-176A-4E1A-A982-C1EB6A0505D3}"/>
              </a:ext>
            </a:extLst>
          </p:cNvPr>
          <p:cNvSpPr/>
          <p:nvPr/>
        </p:nvSpPr>
        <p:spPr>
          <a:xfrm rot="18548002">
            <a:off x="243366" y="760839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07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17F43-1C97-41B8-B72D-0B3E69970392}"/>
              </a:ext>
            </a:extLst>
          </p:cNvPr>
          <p:cNvSpPr txBox="1"/>
          <p:nvPr/>
        </p:nvSpPr>
        <p:spPr>
          <a:xfrm>
            <a:off x="1362622" y="1589137"/>
            <a:ext cx="58785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the entire organization of a human being at any stage of his development.”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8B36537-4578-488B-ABC5-9EC2195740A4}"/>
              </a:ext>
            </a:extLst>
          </p:cNvPr>
          <p:cNvSpPr/>
          <p:nvPr/>
        </p:nvSpPr>
        <p:spPr>
          <a:xfrm>
            <a:off x="6206836" y="3488039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Eysenck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9BCCE58C-6A67-4092-BF60-19AB8271F379}"/>
              </a:ext>
            </a:extLst>
          </p:cNvPr>
          <p:cNvSpPr/>
          <p:nvPr/>
        </p:nvSpPr>
        <p:spPr>
          <a:xfrm rot="18548002">
            <a:off x="5140897" y="3038209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08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499090-38D1-41AF-B154-A6C7DD714921}"/>
              </a:ext>
            </a:extLst>
          </p:cNvPr>
          <p:cNvSpPr txBox="1"/>
          <p:nvPr/>
        </p:nvSpPr>
        <p:spPr>
          <a:xfrm>
            <a:off x="6529550" y="4017260"/>
            <a:ext cx="57657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the sum total of the actual or potential behaviour patterns of the organism.”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66F2E159-7970-41B9-A245-382EB4979422}"/>
              </a:ext>
            </a:extLst>
          </p:cNvPr>
          <p:cNvSpPr/>
          <p:nvPr/>
        </p:nvSpPr>
        <p:spPr>
          <a:xfrm>
            <a:off x="1255988" y="5069843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Cattell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5B442C12-9C76-4EB5-9B72-B151B8CA46FC}"/>
              </a:ext>
            </a:extLst>
          </p:cNvPr>
          <p:cNvSpPr/>
          <p:nvPr/>
        </p:nvSpPr>
        <p:spPr>
          <a:xfrm rot="18548002">
            <a:off x="190049" y="4620013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09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62BDF-8385-4626-A0BC-78095BD49225}"/>
              </a:ext>
            </a:extLst>
          </p:cNvPr>
          <p:cNvSpPr txBox="1"/>
          <p:nvPr/>
        </p:nvSpPr>
        <p:spPr>
          <a:xfrm>
            <a:off x="1349351" y="5705096"/>
            <a:ext cx="5905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latin typeface="Cambria" panose="02040503050406030204" pitchFamily="18" charset="0"/>
                <a:ea typeface="Cambria" panose="02040503050406030204" pitchFamily="18" charset="0"/>
              </a:rPr>
              <a:t>“Personality is that quality which permits a prediction of what a person will do in a given situation.”</a:t>
            </a:r>
          </a:p>
        </p:txBody>
      </p:sp>
    </p:spTree>
    <p:extLst>
      <p:ext uri="{BB962C8B-B14F-4D97-AF65-F5344CB8AC3E}">
        <p14:creationId xmlns:p14="http://schemas.microsoft.com/office/powerpoint/2010/main" val="36975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 animBg="1"/>
      <p:bldP spid="10" grpId="0" animBg="1"/>
      <p:bldP spid="12" grpId="0"/>
      <p:bldP spid="11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2362200" y="3425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DIMENSIONS OF PERSONALITY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8D842A0-8813-4A97-85C6-8D44B0C094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9005806"/>
              </p:ext>
            </p:extLst>
          </p:nvPr>
        </p:nvGraphicFramePr>
        <p:xfrm>
          <a:off x="2032000" y="510372"/>
          <a:ext cx="8128000" cy="5871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071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865724-C810-4FD1-A078-7BB495651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07193" cy="685800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DIMENSIONS OF PERSONALITY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PHYSICAL DIMENSION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2AED1-5596-429D-A4A2-860E92D7478D}"/>
              </a:ext>
            </a:extLst>
          </p:cNvPr>
          <p:cNvSpPr txBox="1"/>
          <p:nvPr/>
        </p:nvSpPr>
        <p:spPr>
          <a:xfrm>
            <a:off x="5029200" y="1720840"/>
            <a:ext cx="716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is based on “first impression is the last impression.”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is related to good physique, good appearance, good health, etc.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All individuals are impressed by persons who have good height, weight, good posture, sturdy body, bright face, etc.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Physique is the foundation of personality which has the beginning effect on the viewers.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44EEF6-FE39-4E0E-AEF8-B486908ECA85}"/>
              </a:ext>
            </a:extLst>
          </p:cNvPr>
          <p:cNvSpPr txBox="1"/>
          <p:nvPr/>
        </p:nvSpPr>
        <p:spPr>
          <a:xfrm>
            <a:off x="1714500" y="63347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Papyrus" panose="03070502060502030205" pitchFamily="66" charset="0"/>
              </a:rPr>
              <a:t>How to improve your Physical Dimension?</a:t>
            </a:r>
          </a:p>
        </p:txBody>
      </p:sp>
    </p:spTree>
    <p:extLst>
      <p:ext uri="{BB962C8B-B14F-4D97-AF65-F5344CB8AC3E}">
        <p14:creationId xmlns:p14="http://schemas.microsoft.com/office/powerpoint/2010/main" val="57821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A64849-0128-44CA-8A18-D6513462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33"/>
          <a:stretch/>
        </p:blipFill>
        <p:spPr>
          <a:xfrm>
            <a:off x="0" y="0"/>
            <a:ext cx="6629400" cy="685800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DIMENSIONS OF PERSONALITY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MENTAL DIMENSION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9A5494-2101-4A78-943A-4D73F529CDF1}"/>
              </a:ext>
            </a:extLst>
          </p:cNvPr>
          <p:cNvSpPr txBox="1"/>
          <p:nvPr/>
        </p:nvSpPr>
        <p:spPr>
          <a:xfrm>
            <a:off x="5257801" y="1351508"/>
            <a:ext cx="69341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Mental dimension is the most significant attribute of personality.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is related to mental and intellectual strength and abilities.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 real identification of personality lies in mental dimension.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Those who are not mentally sound, have nothing to offer others.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Many great personalities of the world were not good looking but they possessed mental and intellectual qualities.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81E30B-3315-4FAE-8040-D82FF4AF3F16}"/>
              </a:ext>
            </a:extLst>
          </p:cNvPr>
          <p:cNvSpPr txBox="1"/>
          <p:nvPr/>
        </p:nvSpPr>
        <p:spPr>
          <a:xfrm>
            <a:off x="1714500" y="63347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Papyrus" panose="03070502060502030205" pitchFamily="66" charset="0"/>
              </a:rPr>
              <a:t>How to improve your Mental Dimension?</a:t>
            </a:r>
          </a:p>
        </p:txBody>
      </p:sp>
    </p:spTree>
    <p:extLst>
      <p:ext uri="{BB962C8B-B14F-4D97-AF65-F5344CB8AC3E}">
        <p14:creationId xmlns:p14="http://schemas.microsoft.com/office/powerpoint/2010/main" val="23380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2B3540-4C3B-465E-A815-3D52B008093B}"/>
              </a:ext>
            </a:extLst>
          </p:cNvPr>
          <p:cNvSpPr/>
          <p:nvPr/>
        </p:nvSpPr>
        <p:spPr>
          <a:xfrm>
            <a:off x="36163" y="0"/>
            <a:ext cx="6469653" cy="6857997"/>
          </a:xfrm>
          <a:prstGeom prst="rect">
            <a:avLst/>
          </a:prstGeom>
          <a:gradFill flip="none" rotWithShape="1">
            <a:gsLst>
              <a:gs pos="0">
                <a:srgbClr val="00B05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91E18E-BDB6-477A-966F-589EA1A1C991}"/>
              </a:ext>
            </a:extLst>
          </p:cNvPr>
          <p:cNvCxnSpPr>
            <a:cxnSpLocks/>
          </p:cNvCxnSpPr>
          <p:nvPr/>
        </p:nvCxnSpPr>
        <p:spPr>
          <a:xfrm>
            <a:off x="5471033" y="102455"/>
            <a:ext cx="0" cy="675554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CA5C605-54D5-4CD3-9200-DB1884F19043}"/>
              </a:ext>
            </a:extLst>
          </p:cNvPr>
          <p:cNvSpPr/>
          <p:nvPr/>
        </p:nvSpPr>
        <p:spPr>
          <a:xfrm rot="16200000" flipH="1">
            <a:off x="5634954" y="233083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01 </a:t>
            </a:r>
            <a:endParaRPr lang="en-IN" sz="3200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B0FE41-CADB-4402-AC19-FA881689FF4D}"/>
              </a:ext>
            </a:extLst>
          </p:cNvPr>
          <p:cNvSpPr/>
          <p:nvPr/>
        </p:nvSpPr>
        <p:spPr>
          <a:xfrm rot="16200000" flipH="1">
            <a:off x="5634954" y="1729238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02</a:t>
            </a:r>
            <a:endParaRPr lang="en-IN" sz="3200" b="1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287DF26-A78D-45FD-B850-C06FA6F80A5A}"/>
              </a:ext>
            </a:extLst>
          </p:cNvPr>
          <p:cNvSpPr/>
          <p:nvPr/>
        </p:nvSpPr>
        <p:spPr>
          <a:xfrm rot="16200000" flipH="1">
            <a:off x="5634954" y="3225391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03</a:t>
            </a:r>
            <a:endParaRPr lang="en-IN" sz="3200" b="1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FCED7AD-6F47-4F5D-B9F5-5AEADD39C249}"/>
              </a:ext>
            </a:extLst>
          </p:cNvPr>
          <p:cNvSpPr/>
          <p:nvPr/>
        </p:nvSpPr>
        <p:spPr>
          <a:xfrm rot="16200000" flipH="1">
            <a:off x="5634956" y="4721547"/>
            <a:ext cx="922089" cy="1746831"/>
          </a:xfrm>
          <a:custGeom>
            <a:avLst/>
            <a:gdLst>
              <a:gd name="connsiteX0" fmla="*/ 261257 w 952821"/>
              <a:gd name="connsiteY0" fmla="*/ 791456 h 1490704"/>
              <a:gd name="connsiteX1" fmla="*/ 261258 w 952821"/>
              <a:gd name="connsiteY1" fmla="*/ 791456 h 1490704"/>
              <a:gd name="connsiteX2" fmla="*/ 261258 w 952821"/>
              <a:gd name="connsiteY2" fmla="*/ 1490703 h 1490704"/>
              <a:gd name="connsiteX3" fmla="*/ 952821 w 952821"/>
              <a:gd name="connsiteY3" fmla="*/ 1490703 h 1490704"/>
              <a:gd name="connsiteX4" fmla="*/ 952821 w 952821"/>
              <a:gd name="connsiteY4" fmla="*/ 791456 h 1490704"/>
              <a:gd name="connsiteX5" fmla="*/ 952820 w 952821"/>
              <a:gd name="connsiteY5" fmla="*/ 791456 h 1490704"/>
              <a:gd name="connsiteX6" fmla="*/ 607039 w 952821"/>
              <a:gd name="connsiteY6" fmla="*/ 0 h 1490704"/>
              <a:gd name="connsiteX7" fmla="*/ 0 w 952821"/>
              <a:gd name="connsiteY7" fmla="*/ 1244855 h 1490704"/>
              <a:gd name="connsiteX8" fmla="*/ 261257 w 952821"/>
              <a:gd name="connsiteY8" fmla="*/ 1490704 h 1490704"/>
              <a:gd name="connsiteX9" fmla="*/ 261257 w 952821"/>
              <a:gd name="connsiteY9" fmla="*/ 1244855 h 14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821" h="1490704">
                <a:moveTo>
                  <a:pt x="261257" y="791456"/>
                </a:moveTo>
                <a:lnTo>
                  <a:pt x="261258" y="791456"/>
                </a:lnTo>
                <a:lnTo>
                  <a:pt x="261258" y="1490703"/>
                </a:lnTo>
                <a:lnTo>
                  <a:pt x="952821" y="1490703"/>
                </a:lnTo>
                <a:lnTo>
                  <a:pt x="952821" y="791456"/>
                </a:lnTo>
                <a:lnTo>
                  <a:pt x="952820" y="791456"/>
                </a:lnTo>
                <a:lnTo>
                  <a:pt x="607039" y="0"/>
                </a:lnTo>
                <a:close/>
                <a:moveTo>
                  <a:pt x="0" y="1244855"/>
                </a:moveTo>
                <a:lnTo>
                  <a:pt x="261257" y="1490704"/>
                </a:lnTo>
                <a:lnTo>
                  <a:pt x="261257" y="1244855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wrap="square" rtlCol="0" anchor="ctr">
            <a:noAutofit/>
          </a:bodyPr>
          <a:lstStyle/>
          <a:p>
            <a:pPr algn="r"/>
            <a:r>
              <a:rPr lang="en-US" sz="3200" b="1" dirty="0"/>
              <a:t>04</a:t>
            </a:r>
            <a:endParaRPr lang="en-IN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422BE-3738-495A-8768-2B003195812E}"/>
              </a:ext>
            </a:extLst>
          </p:cNvPr>
          <p:cNvSpPr txBox="1"/>
          <p:nvPr/>
        </p:nvSpPr>
        <p:spPr>
          <a:xfrm>
            <a:off x="2801501" y="5"/>
            <a:ext cx="841321" cy="68579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>
              <a:buSzPts val="3100"/>
            </a:pPr>
            <a:r>
              <a:rPr lang="en-IN" sz="4267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EXPECT TO LEARN? </a:t>
            </a:r>
            <a:endParaRPr lang="en-GB" sz="4267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347498EB-ECAD-4160-98DE-BE021F4D0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" y="102455"/>
            <a:ext cx="2691267" cy="2993991"/>
          </a:xfrm>
          <a:prstGeom prst="rect">
            <a:avLst/>
          </a:prstGeom>
        </p:spPr>
      </p:pic>
      <p:pic>
        <p:nvPicPr>
          <p:cNvPr id="7" name="Graphic 6" descr="Professor">
            <a:extLst>
              <a:ext uri="{FF2B5EF4-FFF2-40B4-BE49-F238E27FC236}">
                <a16:creationId xmlns:a16="http://schemas.microsoft.com/office/drawing/2014/main" id="{D3F9083C-DB26-4E59-9E38-7B9A1C753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990" y="3939766"/>
            <a:ext cx="2691267" cy="2993989"/>
          </a:xfrm>
          <a:prstGeom prst="rect">
            <a:avLst/>
          </a:pr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63CF296-7929-4079-A906-BE6F4FF2D436}"/>
              </a:ext>
            </a:extLst>
          </p:cNvPr>
          <p:cNvSpPr/>
          <p:nvPr/>
        </p:nvSpPr>
        <p:spPr>
          <a:xfrm>
            <a:off x="7110432" y="750266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</a:t>
            </a:r>
            <a:r>
              <a:rPr lang="en-I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Psychology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Diagonal Corners Rounded 20">
            <a:extLst>
              <a:ext uri="{FF2B5EF4-FFF2-40B4-BE49-F238E27FC236}">
                <a16:creationId xmlns:a16="http://schemas.microsoft.com/office/drawing/2014/main" id="{4076006C-C356-448E-8449-CBD88971EC54}"/>
              </a:ext>
            </a:extLst>
          </p:cNvPr>
          <p:cNvSpPr/>
          <p:nvPr/>
        </p:nvSpPr>
        <p:spPr>
          <a:xfrm>
            <a:off x="7110433" y="2252604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of Sports psychology.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E6432853-47A8-4D53-BB54-27ED1515F91E}"/>
              </a:ext>
            </a:extLst>
          </p:cNvPr>
          <p:cNvSpPr/>
          <p:nvPr/>
        </p:nvSpPr>
        <p:spPr>
          <a:xfrm>
            <a:off x="7110430" y="3748758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Various psychological factors.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287AEF60-E1EC-4796-BAE5-29DF315DBEE8}"/>
              </a:ext>
            </a:extLst>
          </p:cNvPr>
          <p:cNvSpPr/>
          <p:nvPr/>
        </p:nvSpPr>
        <p:spPr>
          <a:xfrm>
            <a:off x="7110429" y="5244913"/>
            <a:ext cx="5045401" cy="700097"/>
          </a:xfrm>
          <a:prstGeom prst="round2DiagRect">
            <a:avLst>
              <a:gd name="adj1" fmla="val 50000"/>
              <a:gd name="adj2" fmla="val 0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Importance of sports psychology.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Google Shape;63;p14">
            <a:extLst>
              <a:ext uri="{FF2B5EF4-FFF2-40B4-BE49-F238E27FC236}">
                <a16:creationId xmlns:a16="http://schemas.microsoft.com/office/drawing/2014/main" id="{2748083A-61F1-4511-BD01-40BF51BA60A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267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9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47"/>
                            </p:stCondLst>
                            <p:childTnLst>
                              <p:par>
                                <p:cTn id="13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22"/>
                            </p:stCondLst>
                            <p:childTnLst>
                              <p:par>
                                <p:cTn id="21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47"/>
                            </p:stCondLst>
                            <p:childTnLst>
                              <p:par>
                                <p:cTn id="29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18EABC-7E3C-422E-9F24-698FD189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97" y="2009775"/>
            <a:ext cx="6468498" cy="283845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DIMENSIONS OF PERSONALITY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SOCIAL DIMENSION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53F46-6C7C-4104-A237-B3B547BB99E4}"/>
              </a:ext>
            </a:extLst>
          </p:cNvPr>
          <p:cNvSpPr txBox="1"/>
          <p:nvPr/>
        </p:nvSpPr>
        <p:spPr>
          <a:xfrm>
            <a:off x="1714500" y="63347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Papyrus" panose="03070502060502030205" pitchFamily="66" charset="0"/>
              </a:rPr>
              <a:t>How to improve your Social Dimension?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754581-B26D-4798-81DA-853710BC2E9D}"/>
              </a:ext>
            </a:extLst>
          </p:cNvPr>
          <p:cNvSpPr txBox="1"/>
          <p:nvPr/>
        </p:nvSpPr>
        <p:spPr>
          <a:xfrm>
            <a:off x="6934201" y="1536174"/>
            <a:ext cx="52577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We does not live for ourselves, we lives for others too.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Sociability is inherent in man’s biological nature.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We influenced in the first stance by behavioural patterns, customs, traditions, norms, standards and manners prevalent in the society.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We learns by imitation, examples, perception, etc.</a:t>
            </a:r>
          </a:p>
        </p:txBody>
      </p:sp>
    </p:spTree>
    <p:extLst>
      <p:ext uri="{BB962C8B-B14F-4D97-AF65-F5344CB8AC3E}">
        <p14:creationId xmlns:p14="http://schemas.microsoft.com/office/powerpoint/2010/main" val="307059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SOCIAL DIMENSION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E53F46-6C7C-4104-A237-B3B547BB99E4}"/>
              </a:ext>
            </a:extLst>
          </p:cNvPr>
          <p:cNvSpPr txBox="1"/>
          <p:nvPr/>
        </p:nvSpPr>
        <p:spPr>
          <a:xfrm>
            <a:off x="1714500" y="656679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Papyrus" panose="03070502060502030205" pitchFamily="66" charset="0"/>
              </a:rPr>
              <a:t>How to improve your Social Dimension?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17778F5-5DA8-498F-9DDD-12680C10F2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3804092"/>
              </p:ext>
            </p:extLst>
          </p:nvPr>
        </p:nvGraphicFramePr>
        <p:xfrm>
          <a:off x="0" y="1912694"/>
          <a:ext cx="12192000" cy="303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7429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DC371-33BE-4E87-9EA9-89D5887BB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DIMENSIONS OF PERSONALITY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EMOTIONAL DIMENSION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9AE14-AEA0-4022-A963-A146258E5508}"/>
              </a:ext>
            </a:extLst>
          </p:cNvPr>
          <p:cNvSpPr txBox="1"/>
          <p:nvPr/>
        </p:nvSpPr>
        <p:spPr>
          <a:xfrm>
            <a:off x="5560460" y="918289"/>
            <a:ext cx="6629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Emotional dimension is related to emotional stability.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means that one must have proper control over various emotion.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Such as fear, hate, jealousy, anger, disgust, distress, amusement, happiness, etc. in different situations.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– many sportspersons feel excited when they win but start crying, abusing the umpires when they lose.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Such situations show one’s emotional status, otherwise it is not accepted as a sign of good personality.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It is sing of immaturity.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E8EB97-0B08-4B7E-8128-B16E9D2ED3E7}"/>
              </a:ext>
            </a:extLst>
          </p:cNvPr>
          <p:cNvSpPr txBox="1"/>
          <p:nvPr/>
        </p:nvSpPr>
        <p:spPr>
          <a:xfrm>
            <a:off x="1714500" y="633478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Papyrus" panose="03070502060502030205" pitchFamily="66" charset="0"/>
              </a:rPr>
              <a:t>How to improve your Emotional Dimension?</a:t>
            </a:r>
          </a:p>
        </p:txBody>
      </p:sp>
    </p:spTree>
    <p:extLst>
      <p:ext uri="{BB962C8B-B14F-4D97-AF65-F5344CB8AC3E}">
        <p14:creationId xmlns:p14="http://schemas.microsoft.com/office/powerpoint/2010/main" val="419047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5355" y="3962400"/>
            <a:ext cx="10668000" cy="1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09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PSYCHOLOGY AND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205636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TYPES OF PERSONALITY</a:t>
            </a:r>
            <a:endParaRPr lang="en-IN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659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CE36501-EF5B-4015-98C4-B8F4A1DBC7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231613"/>
              </p:ext>
            </p:extLst>
          </p:nvPr>
        </p:nvGraphicFramePr>
        <p:xfrm>
          <a:off x="1099062" y="922011"/>
          <a:ext cx="9993875" cy="5833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721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EF8258-64C2-42FD-B05A-1F84941AD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00" y="642937"/>
            <a:ext cx="4038600" cy="55721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PERSONALITY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‘A’ PERSONALITY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B2955-9818-4E32-A1C5-4FFCD7324B76}"/>
              </a:ext>
            </a:extLst>
          </p:cNvPr>
          <p:cNvSpPr txBox="1"/>
          <p:nvPr/>
        </p:nvSpPr>
        <p:spPr>
          <a:xfrm>
            <a:off x="4360720" y="1028700"/>
            <a:ext cx="677108" cy="5029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they 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BBE74C-2ED5-47E5-9B08-232774F109DD}"/>
              </a:ext>
            </a:extLst>
          </p:cNvPr>
          <p:cNvSpPr txBox="1"/>
          <p:nvPr/>
        </p:nvSpPr>
        <p:spPr>
          <a:xfrm>
            <a:off x="6400800" y="1722552"/>
            <a:ext cx="5791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Very competitive in nature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Self-critical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High working involvement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Easily excited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Fall prey to hypertension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Sense of urgency (respect time)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Always a deadline in their mind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Always struggling against the clock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Easily provoke to anger, hostility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E6889B3B-3668-459E-8DBD-1716968D72AD}"/>
              </a:ext>
            </a:extLst>
          </p:cNvPr>
          <p:cNvSpPr/>
          <p:nvPr/>
        </p:nvSpPr>
        <p:spPr>
          <a:xfrm>
            <a:off x="5019848" y="1600200"/>
            <a:ext cx="1833476" cy="3886200"/>
          </a:xfrm>
          <a:prstGeom prst="leftBrace">
            <a:avLst>
              <a:gd name="adj1" fmla="val 59855"/>
              <a:gd name="adj2" fmla="val 49535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51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BF356F-0C3D-4B17-B117-368E64C9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76" y="0"/>
            <a:ext cx="6253076" cy="685800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PERSONALITY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‘B’ PERSONALITY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A2F29-039F-48CF-8310-38A69C323FFF}"/>
              </a:ext>
            </a:extLst>
          </p:cNvPr>
          <p:cNvSpPr txBox="1"/>
          <p:nvPr/>
        </p:nvSpPr>
        <p:spPr>
          <a:xfrm>
            <a:off x="4360720" y="1028700"/>
            <a:ext cx="677108" cy="5029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they are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5C73F1F-1CC4-4FE9-8CBC-D628ADED90D3}"/>
              </a:ext>
            </a:extLst>
          </p:cNvPr>
          <p:cNvSpPr/>
          <p:nvPr/>
        </p:nvSpPr>
        <p:spPr>
          <a:xfrm>
            <a:off x="5019848" y="1600200"/>
            <a:ext cx="1833476" cy="3886200"/>
          </a:xfrm>
          <a:prstGeom prst="leftBrace">
            <a:avLst>
              <a:gd name="adj1" fmla="val 59855"/>
              <a:gd name="adj2" fmla="val 49535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6D9022-977D-470E-9718-23942A5CB816}"/>
              </a:ext>
            </a:extLst>
          </p:cNvPr>
          <p:cNvSpPr txBox="1"/>
          <p:nvPr/>
        </p:nvSpPr>
        <p:spPr>
          <a:xfrm>
            <a:off x="6400800" y="1841480"/>
            <a:ext cx="5791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 competitive in nature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Easy going and patient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Do not become angry and hostile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Able to express their emotions appropriately.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Able to cope with stress effectively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 overachievers and overambitious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Quite satisfied with their lives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Successful persons in life</a:t>
            </a:r>
          </a:p>
        </p:txBody>
      </p:sp>
    </p:spTree>
    <p:extLst>
      <p:ext uri="{BB962C8B-B14F-4D97-AF65-F5344CB8AC3E}">
        <p14:creationId xmlns:p14="http://schemas.microsoft.com/office/powerpoint/2010/main" val="100834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3244CD-282C-427D-BBA1-5635C183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550"/>
            <a:ext cx="4495800" cy="285750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PERSONALITY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‘C’ PERSONALITY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B367E-4286-4158-9382-6EE837BF17F3}"/>
              </a:ext>
            </a:extLst>
          </p:cNvPr>
          <p:cNvSpPr txBox="1"/>
          <p:nvPr/>
        </p:nvSpPr>
        <p:spPr>
          <a:xfrm>
            <a:off x="4360720" y="1028700"/>
            <a:ext cx="677108" cy="5029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they are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977B5541-CB81-4C22-A72E-8BE4A87253F7}"/>
              </a:ext>
            </a:extLst>
          </p:cNvPr>
          <p:cNvSpPr/>
          <p:nvPr/>
        </p:nvSpPr>
        <p:spPr>
          <a:xfrm>
            <a:off x="5019848" y="1600200"/>
            <a:ext cx="1833476" cy="3886200"/>
          </a:xfrm>
          <a:prstGeom prst="leftBrace">
            <a:avLst>
              <a:gd name="adj1" fmla="val 59855"/>
              <a:gd name="adj2" fmla="val 49535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36930-8A01-44ED-85C7-D0889DCF7935}"/>
              </a:ext>
            </a:extLst>
          </p:cNvPr>
          <p:cNvSpPr txBox="1"/>
          <p:nvPr/>
        </p:nvSpPr>
        <p:spPr>
          <a:xfrm>
            <a:off x="6324600" y="2019806"/>
            <a:ext cx="586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Pleasing and appeasing nature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Unable to express their emotions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Able to suppress their emotions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Lethargic, passive, hopeless, and pessimistic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Deny their own needs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Feel alone at an early age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May enhance the risk of cancer</a:t>
            </a:r>
          </a:p>
        </p:txBody>
      </p:sp>
    </p:spTree>
    <p:extLst>
      <p:ext uri="{BB962C8B-B14F-4D97-AF65-F5344CB8AC3E}">
        <p14:creationId xmlns:p14="http://schemas.microsoft.com/office/powerpoint/2010/main" val="20069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7B131-1239-40AF-9450-D87A28DEA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4" y="1733550"/>
            <a:ext cx="4460236" cy="361950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8E7D9-48D5-4082-A734-4D8B5119405E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PERSONALITY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D98034-1F1D-4AA4-AC74-86D8B2182DBD}"/>
              </a:ext>
            </a:extLst>
          </p:cNvPr>
          <p:cNvSpPr txBox="1"/>
          <p:nvPr/>
        </p:nvSpPr>
        <p:spPr>
          <a:xfrm>
            <a:off x="3047144" y="0"/>
            <a:ext cx="60977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‘D’ PERSONALITY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FCDCB-4BDE-41A3-928A-2CACE1DB1A28}"/>
              </a:ext>
            </a:extLst>
          </p:cNvPr>
          <p:cNvSpPr txBox="1"/>
          <p:nvPr/>
        </p:nvSpPr>
        <p:spPr>
          <a:xfrm>
            <a:off x="4360720" y="1028700"/>
            <a:ext cx="677108" cy="5029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they are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5F748D53-22F6-4604-BE76-A63625755F43}"/>
              </a:ext>
            </a:extLst>
          </p:cNvPr>
          <p:cNvSpPr/>
          <p:nvPr/>
        </p:nvSpPr>
        <p:spPr>
          <a:xfrm>
            <a:off x="5019848" y="1600200"/>
            <a:ext cx="1833476" cy="3886200"/>
          </a:xfrm>
          <a:prstGeom prst="leftBrace">
            <a:avLst>
              <a:gd name="adj1" fmla="val 59855"/>
              <a:gd name="adj2" fmla="val 49535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6C501-D174-4CEB-8874-98FEB99B9C70}"/>
              </a:ext>
            </a:extLst>
          </p:cNvPr>
          <p:cNvSpPr txBox="1"/>
          <p:nvPr/>
        </p:nvSpPr>
        <p:spPr>
          <a:xfrm>
            <a:off x="6314721" y="2389138"/>
            <a:ext cx="5867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Suffer from high degree of distress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Persistently suppress their feelings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Don’t share their emotions with other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Prone to heart ailments, high BP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Lead a poor quality of life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Great risk of premature death</a:t>
            </a:r>
          </a:p>
        </p:txBody>
      </p:sp>
    </p:spTree>
    <p:extLst>
      <p:ext uri="{BB962C8B-B14F-4D97-AF65-F5344CB8AC3E}">
        <p14:creationId xmlns:p14="http://schemas.microsoft.com/office/powerpoint/2010/main" val="116696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5355" y="3962400"/>
            <a:ext cx="10668000" cy="1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09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PSYCHOLOGY AND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1833771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SOMATOTYPES OR BODY TYPES</a:t>
            </a:r>
            <a:endParaRPr lang="en-IN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040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8BCF3A9-935E-4B14-B1DA-40978E4CFC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3594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CAA3503-57D5-4873-B18B-F9F0613EED49}"/>
              </a:ext>
            </a:extLst>
          </p:cNvPr>
          <p:cNvGraphicFramePr/>
          <p:nvPr/>
        </p:nvGraphicFramePr>
        <p:xfrm>
          <a:off x="3092773" y="1372390"/>
          <a:ext cx="6006455" cy="4113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568851CC-3EC4-4159-9915-A3F61CBD94CA}"/>
              </a:ext>
            </a:extLst>
          </p:cNvPr>
          <p:cNvSpPr/>
          <p:nvPr/>
        </p:nvSpPr>
        <p:spPr>
          <a:xfrm>
            <a:off x="4592663" y="289303"/>
            <a:ext cx="3006671" cy="9505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2283"/>
              <a:gd name="adj6" fmla="val -1711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SOUL</a:t>
            </a:r>
          </a:p>
        </p:txBody>
      </p:sp>
      <p:sp>
        <p:nvSpPr>
          <p:cNvPr id="5" name="Callout: Bent Line 4">
            <a:extLst>
              <a:ext uri="{FF2B5EF4-FFF2-40B4-BE49-F238E27FC236}">
                <a16:creationId xmlns:a16="http://schemas.microsoft.com/office/drawing/2014/main" id="{2CD9CB69-74FE-45DC-BDA5-6131883EE2DC}"/>
              </a:ext>
            </a:extLst>
          </p:cNvPr>
          <p:cNvSpPr/>
          <p:nvPr/>
        </p:nvSpPr>
        <p:spPr>
          <a:xfrm>
            <a:off x="4592663" y="5618135"/>
            <a:ext cx="3006671" cy="950563"/>
          </a:xfrm>
          <a:prstGeom prst="borderCallout2">
            <a:avLst>
              <a:gd name="adj1" fmla="val 80707"/>
              <a:gd name="adj2" fmla="val -6615"/>
              <a:gd name="adj3" fmla="val 80707"/>
              <a:gd name="adj4" fmla="val -16667"/>
              <a:gd name="adj5" fmla="val -21195"/>
              <a:gd name="adj6" fmla="val -1642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400" dirty="0"/>
              <a:t>SCIENCE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7CB0D-161E-492B-BD2C-FA650F85B3E5}"/>
              </a:ext>
            </a:extLst>
          </p:cNvPr>
          <p:cNvSpPr txBox="1"/>
          <p:nvPr/>
        </p:nvSpPr>
        <p:spPr>
          <a:xfrm>
            <a:off x="8131445" y="4751654"/>
            <a:ext cx="4060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science of soul.</a:t>
            </a:r>
          </a:p>
          <a:p>
            <a:r>
              <a:rPr lang="en-US" sz="2400" b="1" dirty="0"/>
              <a:t>The science of mind.</a:t>
            </a:r>
          </a:p>
          <a:p>
            <a:r>
              <a:rPr lang="en-US" sz="2400" b="1" dirty="0"/>
              <a:t>The science of consciousness.</a:t>
            </a:r>
          </a:p>
          <a:p>
            <a:r>
              <a:rPr lang="en-US" sz="2400" b="1" dirty="0"/>
              <a:t>The science of behavior.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3578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70A61E-0F10-4173-BB52-AE5279D6D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64325"/>
            <a:ext cx="5977631" cy="5423312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9E3342-2A2D-4819-8309-38A0B723560A}"/>
              </a:ext>
            </a:extLst>
          </p:cNvPr>
          <p:cNvSpPr txBox="1"/>
          <p:nvPr/>
        </p:nvSpPr>
        <p:spPr>
          <a:xfrm>
            <a:off x="591844" y="23973"/>
            <a:ext cx="11008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WHAT IS SOMATOTYPES OR BODY TYPES?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25603-75DD-415A-B54B-E4D765F8E278}"/>
              </a:ext>
            </a:extLst>
          </p:cNvPr>
          <p:cNvSpPr txBox="1"/>
          <p:nvPr/>
        </p:nvSpPr>
        <p:spPr>
          <a:xfrm>
            <a:off x="6100280" y="2151727"/>
            <a:ext cx="6048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Somatotypes is the word used by the famous psychologist William Herbert Sheldon to describe a body-type using his methods of classifying the human physique.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Somatotypes refer to the underlying physique and are not changed by overeating or training.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 the 1940s, Sheldon developed a theory that there are three basic body types.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8FF16B42-A056-4993-BBDC-017AD3FD8B6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46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58B6D50-F602-4FAB-8C5F-10E2B1122DF5}"/>
              </a:ext>
            </a:extLst>
          </p:cNvPr>
          <p:cNvGraphicFramePr/>
          <p:nvPr/>
        </p:nvGraphicFramePr>
        <p:xfrm>
          <a:off x="710214" y="1"/>
          <a:ext cx="10771573" cy="5977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6E9B332-5A76-4F91-AF16-6CC608FA7395}"/>
              </a:ext>
            </a:extLst>
          </p:cNvPr>
          <p:cNvSpPr txBox="1"/>
          <p:nvPr/>
        </p:nvSpPr>
        <p:spPr>
          <a:xfrm>
            <a:off x="1555022" y="0"/>
            <a:ext cx="9081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CLASSIFICATION BY W H SHELDON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Google Shape;63;p14">
            <a:extLst>
              <a:ext uri="{FF2B5EF4-FFF2-40B4-BE49-F238E27FC236}">
                <a16:creationId xmlns:a16="http://schemas.microsoft.com/office/drawing/2014/main" id="{115CFC94-C96E-42D1-AC06-A92655BE730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19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060D35-52F7-4780-9B63-3C4225202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63934" t="15884" r="3033" b="1566"/>
          <a:stretch/>
        </p:blipFill>
        <p:spPr>
          <a:xfrm>
            <a:off x="1" y="1"/>
            <a:ext cx="6095999" cy="68341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EAA7A2-4D7E-4EE3-9343-A69E180B931C}"/>
              </a:ext>
            </a:extLst>
          </p:cNvPr>
          <p:cNvSpPr txBox="1"/>
          <p:nvPr/>
        </p:nvSpPr>
        <p:spPr>
          <a:xfrm>
            <a:off x="6114834" y="1623658"/>
            <a:ext cx="607581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Short arms and legs.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Round physique.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Lot of deposits of adipose tissues.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Upper parts of arms and legs are significantly thicker than the lower part.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Soft body.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Underdeveloped muscles.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capacity for high fat storage and become fat easily.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Pear shaped body.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It is very hard for them to loss weight.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7503ACFA-3820-4E02-AC1B-DB292544805F}"/>
              </a:ext>
            </a:extLst>
          </p:cNvPr>
          <p:cNvSpPr/>
          <p:nvPr/>
        </p:nvSpPr>
        <p:spPr>
          <a:xfrm>
            <a:off x="5036698" y="905233"/>
            <a:ext cx="1299148" cy="4914727"/>
          </a:xfrm>
          <a:prstGeom prst="leftBrace">
            <a:avLst>
              <a:gd name="adj1" fmla="val 10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8EC2EB2-4D65-4FEC-A184-639C1CF06F9F}"/>
              </a:ext>
            </a:extLst>
          </p:cNvPr>
          <p:cNvSpPr/>
          <p:nvPr/>
        </p:nvSpPr>
        <p:spPr>
          <a:xfrm>
            <a:off x="20183" y="0"/>
            <a:ext cx="1299148" cy="2308485"/>
          </a:xfrm>
          <a:prstGeom prst="wedgeRoundRectCallout">
            <a:avLst>
              <a:gd name="adj1" fmla="val 336698"/>
              <a:gd name="adj2" fmla="val 960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WHAT THEY HAVE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3B91D-C8EC-4C3E-9969-CAE177CCD9BE}"/>
              </a:ext>
            </a:extLst>
          </p:cNvPr>
          <p:cNvSpPr txBox="1"/>
          <p:nvPr/>
        </p:nvSpPr>
        <p:spPr>
          <a:xfrm>
            <a:off x="3502357" y="0"/>
            <a:ext cx="436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ENDOMORPH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Google Shape;63;p14">
            <a:extLst>
              <a:ext uri="{FF2B5EF4-FFF2-40B4-BE49-F238E27FC236}">
                <a16:creationId xmlns:a16="http://schemas.microsoft.com/office/drawing/2014/main" id="{BD5B9BE5-434E-4F83-8458-CBF2C64402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B2648F-1259-4725-AE10-67439E37E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56"/>
          <a:stretch/>
        </p:blipFill>
        <p:spPr>
          <a:xfrm>
            <a:off x="0" y="106533"/>
            <a:ext cx="5749277" cy="6644935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0AD2A-B87F-4C08-9100-CB0C5D9803F6}"/>
              </a:ext>
            </a:extLst>
          </p:cNvPr>
          <p:cNvSpPr txBox="1"/>
          <p:nvPr/>
        </p:nvSpPr>
        <p:spPr>
          <a:xfrm>
            <a:off x="3502358" y="1"/>
            <a:ext cx="436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ENDOMORPH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DAA8BCA-26AA-4E6D-B712-C5B5B6181D70}"/>
              </a:ext>
            </a:extLst>
          </p:cNvPr>
          <p:cNvSpPr/>
          <p:nvPr/>
        </p:nvSpPr>
        <p:spPr>
          <a:xfrm>
            <a:off x="5245688" y="1356297"/>
            <a:ext cx="6792283" cy="290907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benefits for Endomorph?</a:t>
            </a:r>
            <a:endParaRPr lang="en-IN" sz="2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9E027AA-0EA3-4AB8-BCBB-BA7D4D4F2F1F}"/>
              </a:ext>
            </a:extLst>
          </p:cNvPr>
          <p:cNvSpPr/>
          <p:nvPr/>
        </p:nvSpPr>
        <p:spPr>
          <a:xfrm>
            <a:off x="5245688" y="3944397"/>
            <a:ext cx="6792283" cy="29090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pitfalls for Endomorph?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7F9D432B-12DC-47CE-89ED-04CE97906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0109" y="974499"/>
            <a:ext cx="899168" cy="899168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8F90A035-A75E-42D2-9A0D-C33F907CB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0109" y="3640265"/>
            <a:ext cx="899168" cy="899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872008-9EDC-4D9B-A9A4-CF904E8B92CC}"/>
              </a:ext>
            </a:extLst>
          </p:cNvPr>
          <p:cNvSpPr txBox="1"/>
          <p:nvPr/>
        </p:nvSpPr>
        <p:spPr>
          <a:xfrm>
            <a:off x="5115744" y="1845095"/>
            <a:ext cx="7064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Their body is perfect for weight lifting so they can be good weight lifters.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can perform better in athletic events such as Hammer-throw, Shot-put, and Discuss throw, etc.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9BA0E7-99B6-4DD6-BC7C-0348C569C272}"/>
              </a:ext>
            </a:extLst>
          </p:cNvPr>
          <p:cNvSpPr txBox="1"/>
          <p:nvPr/>
        </p:nvSpPr>
        <p:spPr>
          <a:xfrm>
            <a:off x="5245687" y="4539433"/>
            <a:ext cx="67922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These players body structure is of low status so they can’t be good players.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Their body weight does not allow them to do activities like agility, speed or aerobic exercises.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can’t be good runners.</a:t>
            </a:r>
          </a:p>
        </p:txBody>
      </p:sp>
      <p:pic>
        <p:nvPicPr>
          <p:cNvPr id="13" name="Google Shape;63;p14">
            <a:extLst>
              <a:ext uri="{FF2B5EF4-FFF2-40B4-BE49-F238E27FC236}">
                <a16:creationId xmlns:a16="http://schemas.microsoft.com/office/drawing/2014/main" id="{25B7EE1F-3D95-45A1-A30E-4E9675A9AF4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1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build="p"/>
      <p:bldP spid="1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742B5-C11B-43D0-B1FD-C1B1CCF76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F040CD-D97A-465D-9EEB-D4E9DC7471C4}"/>
              </a:ext>
            </a:extLst>
          </p:cNvPr>
          <p:cNvSpPr txBox="1"/>
          <p:nvPr/>
        </p:nvSpPr>
        <p:spPr>
          <a:xfrm>
            <a:off x="6355881" y="1513231"/>
            <a:ext cx="5831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Athletic physique.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Balanced body composition.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Ability to increase muscle size quickly and easily.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Well-developed rectangular shaped body.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Thick bones and muscles.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Large and broad shoulder in comparison to waistline.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Capability of doing a lot of physical activities.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A6EB3EB-D070-4CA0-A82F-54FEEBC6C0F4}"/>
              </a:ext>
            </a:extLst>
          </p:cNvPr>
          <p:cNvSpPr/>
          <p:nvPr/>
        </p:nvSpPr>
        <p:spPr>
          <a:xfrm>
            <a:off x="5446426" y="779699"/>
            <a:ext cx="1299148" cy="4637165"/>
          </a:xfrm>
          <a:prstGeom prst="leftBrace">
            <a:avLst>
              <a:gd name="adj1" fmla="val 10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FE4A2F7-7B47-4845-8054-032C394086C7}"/>
              </a:ext>
            </a:extLst>
          </p:cNvPr>
          <p:cNvSpPr/>
          <p:nvPr/>
        </p:nvSpPr>
        <p:spPr>
          <a:xfrm>
            <a:off x="1" y="0"/>
            <a:ext cx="1299148" cy="2308485"/>
          </a:xfrm>
          <a:prstGeom prst="wedgeRoundRectCallout">
            <a:avLst>
              <a:gd name="adj1" fmla="val 368476"/>
              <a:gd name="adj2" fmla="val 8392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WHAT THEY HAVE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7C66E-FFA7-431D-836E-ABDC77ED153F}"/>
              </a:ext>
            </a:extLst>
          </p:cNvPr>
          <p:cNvSpPr txBox="1"/>
          <p:nvPr/>
        </p:nvSpPr>
        <p:spPr>
          <a:xfrm>
            <a:off x="3997060" y="1"/>
            <a:ext cx="419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MESOMORPH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Google Shape;63;p14">
            <a:extLst>
              <a:ext uri="{FF2B5EF4-FFF2-40B4-BE49-F238E27FC236}">
                <a16:creationId xmlns:a16="http://schemas.microsoft.com/office/drawing/2014/main" id="{6E35B675-401E-47F0-8BF0-21A1779F4E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70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FB8B83-C75A-42D0-AC8A-08DBBE1F1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66"/>
          <a:stretch/>
        </p:blipFill>
        <p:spPr>
          <a:xfrm>
            <a:off x="0" y="143258"/>
            <a:ext cx="5953957" cy="6571479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DAA8BCA-26AA-4E6D-B712-C5B5B6181D70}"/>
              </a:ext>
            </a:extLst>
          </p:cNvPr>
          <p:cNvSpPr/>
          <p:nvPr/>
        </p:nvSpPr>
        <p:spPr>
          <a:xfrm>
            <a:off x="5091550" y="1386909"/>
            <a:ext cx="6792283" cy="290907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benefits for Mesomorph?</a:t>
            </a:r>
            <a:endParaRPr lang="en-IN" sz="2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9E027AA-0EA3-4AB8-BCBB-BA7D4D4F2F1F}"/>
              </a:ext>
            </a:extLst>
          </p:cNvPr>
          <p:cNvSpPr/>
          <p:nvPr/>
        </p:nvSpPr>
        <p:spPr>
          <a:xfrm>
            <a:off x="5091550" y="4762671"/>
            <a:ext cx="6792283" cy="29090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pitfalls for Mesomorph?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7F9D432B-12DC-47CE-89ED-04CE97906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0600" y="925568"/>
            <a:ext cx="899168" cy="899168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8F90A035-A75E-42D2-9A0D-C33F907CB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0600" y="4458541"/>
            <a:ext cx="899168" cy="899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872008-9EDC-4D9B-A9A4-CF904E8B92CC}"/>
              </a:ext>
            </a:extLst>
          </p:cNvPr>
          <p:cNvSpPr txBox="1"/>
          <p:nvPr/>
        </p:nvSpPr>
        <p:spPr>
          <a:xfrm>
            <a:off x="5091550" y="1976801"/>
            <a:ext cx="6934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can get the perfection in strength, agility, and speed based activities due to the accumulation of proper fat in the body.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Their height and weight make them suitable for athletic events.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are suitable for aerobic and resistance based training.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9BA0E7-99B6-4DD6-BC7C-0348C569C272}"/>
              </a:ext>
            </a:extLst>
          </p:cNvPr>
          <p:cNvSpPr txBox="1"/>
          <p:nvPr/>
        </p:nvSpPr>
        <p:spPr>
          <a:xfrm>
            <a:off x="5091552" y="5254123"/>
            <a:ext cx="6792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have some low endurance and flexibility.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have the tendency to accumulate the fat easily when they are not doing any exercise.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15819E-7788-42F8-A0E5-406340B2BA6E}"/>
              </a:ext>
            </a:extLst>
          </p:cNvPr>
          <p:cNvSpPr txBox="1"/>
          <p:nvPr/>
        </p:nvSpPr>
        <p:spPr>
          <a:xfrm>
            <a:off x="3997060" y="1"/>
            <a:ext cx="419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MESOMORPH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Google Shape;63;p14">
            <a:extLst>
              <a:ext uri="{FF2B5EF4-FFF2-40B4-BE49-F238E27FC236}">
                <a16:creationId xmlns:a16="http://schemas.microsoft.com/office/drawing/2014/main" id="{EEB6DCC6-DCB0-49F9-968A-821FFAA95F6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02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build="p"/>
      <p:bldP spid="1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12AA74-A60B-41F2-BB39-6A6026056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0" y="1"/>
            <a:ext cx="60856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44F08-C94F-4A6B-9BF9-9D43D0B82367}"/>
              </a:ext>
            </a:extLst>
          </p:cNvPr>
          <p:cNvSpPr txBox="1"/>
          <p:nvPr/>
        </p:nvSpPr>
        <p:spPr>
          <a:xfrm>
            <a:off x="5892800" y="1346012"/>
            <a:ext cx="63095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Elongated muscles and limbs.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Weak constitution of body.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Great difficulties in gaining weight.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Flat chests.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Less muscle mass.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Dominate the endurance but don’t strength.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quick metabolism to burn fat.</a:t>
            </a:r>
          </a:p>
          <a:p>
            <a:pPr marL="457189" indent="-457189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 tendency to stick what they do best.</a:t>
            </a:r>
          </a:p>
        </p:txBody>
      </p:sp>
      <p:sp>
        <p:nvSpPr>
          <p:cNvPr id="6" name="AutoShape 2" descr="Somatotypes - TeachPE.com">
            <a:extLst>
              <a:ext uri="{FF2B5EF4-FFF2-40B4-BE49-F238E27FC236}">
                <a16:creationId xmlns:a16="http://schemas.microsoft.com/office/drawing/2014/main" id="{2EAFED78-DA0F-4F8D-8EEE-D987F2F055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IN" sz="240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CDD158CB-E555-472F-B022-39D97FD4EAAF}"/>
              </a:ext>
            </a:extLst>
          </p:cNvPr>
          <p:cNvSpPr/>
          <p:nvPr/>
        </p:nvSpPr>
        <p:spPr>
          <a:xfrm>
            <a:off x="4958414" y="709542"/>
            <a:ext cx="1417407" cy="3827487"/>
          </a:xfrm>
          <a:prstGeom prst="leftBrace">
            <a:avLst>
              <a:gd name="adj1" fmla="val 108333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CAF6515-E22E-465D-BAC9-ACDF456DEF80}"/>
              </a:ext>
            </a:extLst>
          </p:cNvPr>
          <p:cNvSpPr/>
          <p:nvPr/>
        </p:nvSpPr>
        <p:spPr>
          <a:xfrm>
            <a:off x="1" y="0"/>
            <a:ext cx="1299148" cy="2308485"/>
          </a:xfrm>
          <a:prstGeom prst="wedgeRoundRectCallout">
            <a:avLst>
              <a:gd name="adj1" fmla="val 333120"/>
              <a:gd name="adj2" fmla="val 6409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WHAT THEY HAVE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B70669-DDD4-4F63-BE7B-3C9B00CEA2B2}"/>
              </a:ext>
            </a:extLst>
          </p:cNvPr>
          <p:cNvSpPr txBox="1"/>
          <p:nvPr/>
        </p:nvSpPr>
        <p:spPr>
          <a:xfrm>
            <a:off x="3997059" y="1"/>
            <a:ext cx="419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ECTOMORPH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8E5368-1504-44B5-901D-E31A03E6A054}"/>
              </a:ext>
            </a:extLst>
          </p:cNvPr>
          <p:cNvSpPr txBox="1"/>
          <p:nvPr/>
        </p:nvSpPr>
        <p:spPr>
          <a:xfrm>
            <a:off x="4263874" y="5343572"/>
            <a:ext cx="77620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SUITABLE GAMES &amp; SPORTS - </a:t>
            </a:r>
          </a:p>
          <a:p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Gymnastics, High Jump, long distance run, aerobic activities, etc.</a:t>
            </a:r>
          </a:p>
        </p:txBody>
      </p:sp>
      <p:pic>
        <p:nvPicPr>
          <p:cNvPr id="14" name="Google Shape;63;p14">
            <a:extLst>
              <a:ext uri="{FF2B5EF4-FFF2-40B4-BE49-F238E27FC236}">
                <a16:creationId xmlns:a16="http://schemas.microsoft.com/office/drawing/2014/main" id="{35AD46B2-B94C-4ED1-90E9-48ABBFD5B2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02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0" grpId="0" animBg="1"/>
      <p:bldP spid="12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EDAA8BCA-26AA-4E6D-B712-C5B5B6181D70}"/>
              </a:ext>
            </a:extLst>
          </p:cNvPr>
          <p:cNvSpPr/>
          <p:nvPr/>
        </p:nvSpPr>
        <p:spPr>
          <a:xfrm>
            <a:off x="5162570" y="1290729"/>
            <a:ext cx="6792283" cy="290907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benefits for Ectomorph?</a:t>
            </a:r>
            <a:endParaRPr lang="en-IN" sz="2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49E027AA-0EA3-4AB8-BCBB-BA7D4D4F2F1F}"/>
              </a:ext>
            </a:extLst>
          </p:cNvPr>
          <p:cNvSpPr/>
          <p:nvPr/>
        </p:nvSpPr>
        <p:spPr>
          <a:xfrm>
            <a:off x="5162570" y="4328415"/>
            <a:ext cx="6792283" cy="290908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pitfalls for Ectomorph?</a:t>
            </a:r>
            <a:endParaRPr lang="en-I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7F9D432B-12DC-47CE-89ED-04CE97906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0600" y="883012"/>
            <a:ext cx="899168" cy="899168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8F90A035-A75E-42D2-9A0D-C33F907CB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0600" y="4024285"/>
            <a:ext cx="899168" cy="8991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872008-9EDC-4D9B-A9A4-CF904E8B92CC}"/>
              </a:ext>
            </a:extLst>
          </p:cNvPr>
          <p:cNvSpPr txBox="1"/>
          <p:nvPr/>
        </p:nvSpPr>
        <p:spPr>
          <a:xfrm>
            <a:off x="4947412" y="1782180"/>
            <a:ext cx="7149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have a quick metabolism to burn fat.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These body type players can play the below games:-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High jump, Volleyball, gymnastics, and basketball.</a:t>
            </a:r>
          </a:p>
          <a:p>
            <a:pPr marL="380990" indent="-380990">
              <a:buFont typeface="Wingdings" panose="05000000000000000000" pitchFamily="2" charset="2"/>
              <a:buChar char="q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have capability on activities based on endurance, speed, and flexibility.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9BA0E7-99B6-4DD6-BC7C-0348C569C272}"/>
              </a:ext>
            </a:extLst>
          </p:cNvPr>
          <p:cNvSpPr txBox="1"/>
          <p:nvPr/>
        </p:nvSpPr>
        <p:spPr>
          <a:xfrm>
            <a:off x="4947412" y="5030466"/>
            <a:ext cx="7078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Their body is not suitable for power sports.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Their body can be damaged by participating in power sports.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They can’t increase their weight easily.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424EC2-09A3-42D4-BCBD-C854D2455FC6}"/>
              </a:ext>
            </a:extLst>
          </p:cNvPr>
          <p:cNvSpPr txBox="1"/>
          <p:nvPr/>
        </p:nvSpPr>
        <p:spPr>
          <a:xfrm>
            <a:off x="3997059" y="1"/>
            <a:ext cx="4197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ECTOMORPH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EF3AB-0307-4A76-AC10-F477A69CE9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22"/>
          <a:stretch/>
        </p:blipFill>
        <p:spPr>
          <a:xfrm>
            <a:off x="0" y="252095"/>
            <a:ext cx="5409461" cy="6547805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3" name="Google Shape;63;p14">
            <a:extLst>
              <a:ext uri="{FF2B5EF4-FFF2-40B4-BE49-F238E27FC236}">
                <a16:creationId xmlns:a16="http://schemas.microsoft.com/office/drawing/2014/main" id="{B26B527C-4D97-41BF-971E-550D3CB14D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49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build="p"/>
      <p:bldP spid="1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84773" y="3574829"/>
            <a:ext cx="10668000" cy="1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09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PSYCHOLOGY AND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183377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C G JUNG’S CLASSIFICATION</a:t>
            </a:r>
            <a:endParaRPr lang="en-IN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0769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52E8F8-3396-47D6-9C1E-33A64ED6C369}"/>
              </a:ext>
            </a:extLst>
          </p:cNvPr>
          <p:cNvSpPr txBox="1"/>
          <p:nvPr/>
        </p:nvSpPr>
        <p:spPr>
          <a:xfrm>
            <a:off x="24829" y="0"/>
            <a:ext cx="553998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THE BASIS OF SOCIABILITY CHARACTER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D1D1424-67EE-4E08-8CBF-2770FA3352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04219"/>
              </p:ext>
            </p:extLst>
          </p:nvPr>
        </p:nvGraphicFramePr>
        <p:xfrm>
          <a:off x="1854200" y="375909"/>
          <a:ext cx="8483600" cy="6102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2DE43C8-1879-4F40-8639-FE8AAEE9DBD1}"/>
              </a:ext>
            </a:extLst>
          </p:cNvPr>
          <p:cNvSpPr txBox="1"/>
          <p:nvPr/>
        </p:nvSpPr>
        <p:spPr>
          <a:xfrm>
            <a:off x="1630167" y="3425"/>
            <a:ext cx="8931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G JUNG’S CLASSIFICATION OF PERSONALITY </a:t>
            </a:r>
          </a:p>
        </p:txBody>
      </p:sp>
    </p:spTree>
    <p:extLst>
      <p:ext uri="{BB962C8B-B14F-4D97-AF65-F5344CB8AC3E}">
        <p14:creationId xmlns:p14="http://schemas.microsoft.com/office/powerpoint/2010/main" val="228195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8BCF3A9-935E-4B14-B1DA-40978E4CFC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3594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103C02-DC76-40C0-854F-8982402AA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26914"/>
            <a:ext cx="4494508" cy="540417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9452F4-059D-4A79-851F-FE6C7E8E6F98}"/>
              </a:ext>
            </a:extLst>
          </p:cNvPr>
          <p:cNvSpPr txBox="1"/>
          <p:nvPr/>
        </p:nvSpPr>
        <p:spPr>
          <a:xfrm>
            <a:off x="-3" y="6224077"/>
            <a:ext cx="44945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Robert S. Woodworth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FD559450-2AC7-44BF-8E51-7A2C163774C9}"/>
              </a:ext>
            </a:extLst>
          </p:cNvPr>
          <p:cNvSpPr/>
          <p:nvPr/>
        </p:nvSpPr>
        <p:spPr>
          <a:xfrm>
            <a:off x="5548393" y="1198536"/>
            <a:ext cx="6096000" cy="3698929"/>
          </a:xfrm>
          <a:prstGeom prst="cloudCallout">
            <a:avLst>
              <a:gd name="adj1" fmla="val -67906"/>
              <a:gd name="adj2" fmla="val 39606"/>
            </a:avLst>
          </a:prstGeom>
          <a:solidFill>
            <a:srgbClr val="00B0F0"/>
          </a:solidFill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“First, psychology lost its soul. Then it lost its mind. Then it lost its consciousness. It still has behavior of a sort.”</a:t>
            </a:r>
          </a:p>
        </p:txBody>
      </p:sp>
    </p:spTree>
    <p:extLst>
      <p:ext uri="{BB962C8B-B14F-4D97-AF65-F5344CB8AC3E}">
        <p14:creationId xmlns:p14="http://schemas.microsoft.com/office/powerpoint/2010/main" val="7368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AD7B4-E2AD-4AF9-B47A-ED92EC814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1" y="912687"/>
            <a:ext cx="4962647" cy="502920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D16DA-A43D-4CEF-B730-83D83826F4BC}"/>
              </a:ext>
            </a:extLst>
          </p:cNvPr>
          <p:cNvSpPr txBox="1"/>
          <p:nvPr/>
        </p:nvSpPr>
        <p:spPr>
          <a:xfrm>
            <a:off x="3034301" y="5988"/>
            <a:ext cx="6123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INTROVERTS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7D0B32-1851-4B8C-BA5C-AEF4AD5EAF33}"/>
              </a:ext>
            </a:extLst>
          </p:cNvPr>
          <p:cNvSpPr txBox="1"/>
          <p:nvPr/>
        </p:nvSpPr>
        <p:spPr>
          <a:xfrm>
            <a:off x="24829" y="0"/>
            <a:ext cx="553998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THE BASIS OF SOCIABILITY CHARACTER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894A1-7C02-4C62-A879-7D47D95AC89F}"/>
              </a:ext>
            </a:extLst>
          </p:cNvPr>
          <p:cNvSpPr txBox="1"/>
          <p:nvPr/>
        </p:nvSpPr>
        <p:spPr>
          <a:xfrm>
            <a:off x="6236413" y="2088459"/>
            <a:ext cx="58425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Shyness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Social withdrawal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Tendency to talk less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self-centred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Unable to adjust easily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Very sensible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Rigid in ideas and future oriented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DD5938-A491-4C5D-A4BA-B2AB55645857}"/>
              </a:ext>
            </a:extLst>
          </p:cNvPr>
          <p:cNvSpPr txBox="1"/>
          <p:nvPr/>
        </p:nvSpPr>
        <p:spPr>
          <a:xfrm>
            <a:off x="4360720" y="1028700"/>
            <a:ext cx="677108" cy="5029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they are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728DBD2A-B959-4506-BE31-68091F1FFEF8}"/>
              </a:ext>
            </a:extLst>
          </p:cNvPr>
          <p:cNvSpPr/>
          <p:nvPr/>
        </p:nvSpPr>
        <p:spPr>
          <a:xfrm>
            <a:off x="5019848" y="1600200"/>
            <a:ext cx="1833476" cy="3886200"/>
          </a:xfrm>
          <a:prstGeom prst="leftBrace">
            <a:avLst>
              <a:gd name="adj1" fmla="val 59855"/>
              <a:gd name="adj2" fmla="val 49535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02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roverts and Extroverts: How to Communicate with Each in the Workplace  Marketwave">
            <a:extLst>
              <a:ext uri="{FF2B5EF4-FFF2-40B4-BE49-F238E27FC236}">
                <a16:creationId xmlns:a16="http://schemas.microsoft.com/office/drawing/2014/main" id="{CCEC2516-7A3F-4107-A098-CD53363F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3" y="1774699"/>
            <a:ext cx="397972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D16DA-A43D-4CEF-B730-83D83826F4BC}"/>
              </a:ext>
            </a:extLst>
          </p:cNvPr>
          <p:cNvSpPr txBox="1"/>
          <p:nvPr/>
        </p:nvSpPr>
        <p:spPr>
          <a:xfrm>
            <a:off x="3034301" y="5988"/>
            <a:ext cx="6123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EXTROVERTS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F00CD1-8072-450F-AE19-4E991CD7E8CD}"/>
              </a:ext>
            </a:extLst>
          </p:cNvPr>
          <p:cNvSpPr txBox="1"/>
          <p:nvPr/>
        </p:nvSpPr>
        <p:spPr>
          <a:xfrm>
            <a:off x="24829" y="0"/>
            <a:ext cx="553998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THE BASIS OF SOCIABILITY CHARACTER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C83CB-5EF2-489F-975C-9A26EC01F990}"/>
              </a:ext>
            </a:extLst>
          </p:cNvPr>
          <p:cNvSpPr txBox="1"/>
          <p:nvPr/>
        </p:nvSpPr>
        <p:spPr>
          <a:xfrm>
            <a:off x="4360720" y="1028700"/>
            <a:ext cx="677108" cy="5029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they are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4610C640-3620-44F9-BECA-53BDF46728D0}"/>
              </a:ext>
            </a:extLst>
          </p:cNvPr>
          <p:cNvSpPr/>
          <p:nvPr/>
        </p:nvSpPr>
        <p:spPr>
          <a:xfrm>
            <a:off x="5019848" y="1600200"/>
            <a:ext cx="1833476" cy="3886200"/>
          </a:xfrm>
          <a:prstGeom prst="leftBrace">
            <a:avLst>
              <a:gd name="adj1" fmla="val 59855"/>
              <a:gd name="adj2" fmla="val 49535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7B4C15-FC68-4782-9249-F6017317C163}"/>
              </a:ext>
            </a:extLst>
          </p:cNvPr>
          <p:cNvSpPr txBox="1"/>
          <p:nvPr/>
        </p:nvSpPr>
        <p:spPr>
          <a:xfrm>
            <a:off x="6887571" y="1650474"/>
            <a:ext cx="51725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Friendly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Outgoing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Talkative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Social contacts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Generous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Supportive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Courageous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Happy-go-lucky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Don’t have hesitation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 affected by difficulties</a:t>
            </a:r>
          </a:p>
        </p:txBody>
      </p:sp>
    </p:spTree>
    <p:extLst>
      <p:ext uri="{BB962C8B-B14F-4D97-AF65-F5344CB8AC3E}">
        <p14:creationId xmlns:p14="http://schemas.microsoft.com/office/powerpoint/2010/main" val="18132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E5A087-D9AF-461B-A13E-C46CC626D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" y="0"/>
            <a:ext cx="6212783" cy="6852012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D16DA-A43D-4CEF-B730-83D83826F4BC}"/>
              </a:ext>
            </a:extLst>
          </p:cNvPr>
          <p:cNvSpPr txBox="1"/>
          <p:nvPr/>
        </p:nvSpPr>
        <p:spPr>
          <a:xfrm>
            <a:off x="3034301" y="5988"/>
            <a:ext cx="6123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</a:rPr>
              <a:t>AMBIVERTS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F4B44-AB31-4D64-9B1C-C4B210A97818}"/>
              </a:ext>
            </a:extLst>
          </p:cNvPr>
          <p:cNvSpPr txBox="1"/>
          <p:nvPr/>
        </p:nvSpPr>
        <p:spPr>
          <a:xfrm>
            <a:off x="24829" y="0"/>
            <a:ext cx="553998" cy="685457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THE BASIS OF SOCIABILITY CHARACTER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6625D-DFFC-4FDE-AFCC-230AF2C1E813}"/>
              </a:ext>
            </a:extLst>
          </p:cNvPr>
          <p:cNvSpPr txBox="1"/>
          <p:nvPr/>
        </p:nvSpPr>
        <p:spPr>
          <a:xfrm>
            <a:off x="6593783" y="824323"/>
            <a:ext cx="677108" cy="5029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IN" sz="3200" b="1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they are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854D5A8A-7B3F-4657-8249-BAA23B84AFF7}"/>
              </a:ext>
            </a:extLst>
          </p:cNvPr>
          <p:cNvSpPr/>
          <p:nvPr/>
        </p:nvSpPr>
        <p:spPr>
          <a:xfrm>
            <a:off x="7324223" y="1395823"/>
            <a:ext cx="1833476" cy="3886200"/>
          </a:xfrm>
          <a:prstGeom prst="leftBrace">
            <a:avLst>
              <a:gd name="adj1" fmla="val 59855"/>
              <a:gd name="adj2" fmla="val 49535"/>
            </a:avLst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7DC40E-5E55-483E-AD4E-4C7AD25E8E5B}"/>
              </a:ext>
            </a:extLst>
          </p:cNvPr>
          <p:cNvSpPr txBox="1"/>
          <p:nvPr/>
        </p:nvSpPr>
        <p:spPr>
          <a:xfrm>
            <a:off x="8107996" y="3011788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IN" sz="2400" b="1" dirty="0"/>
              <a:t>Both the qualities or traits of introverts and extroverts</a:t>
            </a:r>
          </a:p>
        </p:txBody>
      </p:sp>
    </p:spTree>
    <p:extLst>
      <p:ext uri="{BB962C8B-B14F-4D97-AF65-F5344CB8AC3E}">
        <p14:creationId xmlns:p14="http://schemas.microsoft.com/office/powerpoint/2010/main" val="202965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73643" y="3818446"/>
            <a:ext cx="10668000" cy="1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09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PSYCHOLOGY AND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1305342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BIG FIVE PERSONALITY THEORY</a:t>
            </a:r>
            <a:endParaRPr lang="en-IN" sz="66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75781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7DE228-0BD3-4448-8E2B-AF33706D90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378380"/>
              </p:ext>
            </p:extLst>
          </p:nvPr>
        </p:nvGraphicFramePr>
        <p:xfrm>
          <a:off x="148949" y="0"/>
          <a:ext cx="118872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DDDFBF4-7F96-49BB-B10E-9F074C86B331}"/>
              </a:ext>
            </a:extLst>
          </p:cNvPr>
          <p:cNvSpPr txBox="1"/>
          <p:nvPr/>
        </p:nvSpPr>
        <p:spPr>
          <a:xfrm>
            <a:off x="0" y="0"/>
            <a:ext cx="5029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 - </a:t>
            </a: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Openness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- </a:t>
            </a: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Conscientiousness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 - </a:t>
            </a: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Extroversion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- </a:t>
            </a: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Agreeableness</a:t>
            </a:r>
            <a:endParaRPr lang="en-I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I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- </a:t>
            </a: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Neuroticism</a:t>
            </a:r>
          </a:p>
        </p:txBody>
      </p:sp>
    </p:spTree>
    <p:extLst>
      <p:ext uri="{BB962C8B-B14F-4D97-AF65-F5344CB8AC3E}">
        <p14:creationId xmlns:p14="http://schemas.microsoft.com/office/powerpoint/2010/main" val="14253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93A9C-2EB0-4FDB-B758-6E2FECD5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BIG 5 PERSONALITY THEORY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8704B-4270-41E5-A18E-B08A2CB06062}"/>
              </a:ext>
            </a:extLst>
          </p:cNvPr>
          <p:cNvSpPr txBox="1"/>
          <p:nvPr/>
        </p:nvSpPr>
        <p:spPr>
          <a:xfrm>
            <a:off x="3021459" y="0"/>
            <a:ext cx="6149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OPENNESS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E23CE-CE8F-4D07-BC1E-89B0043F5D88}"/>
              </a:ext>
            </a:extLst>
          </p:cNvPr>
          <p:cNvSpPr txBox="1"/>
          <p:nvPr/>
        </p:nvSpPr>
        <p:spPr>
          <a:xfrm>
            <a:off x="6096001" y="264417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Who like to learn new things, new concepts and enjoy new experiences.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They are imaginative, insightful, and having a variety of interests.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275A0-FC45-450C-9BEE-A4774F8A3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3" y="878244"/>
            <a:ext cx="6707419" cy="5101512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BIG 5 PERSONALITY THEORY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8704B-4270-41E5-A18E-B08A2CB06062}"/>
              </a:ext>
            </a:extLst>
          </p:cNvPr>
          <p:cNvSpPr txBox="1"/>
          <p:nvPr/>
        </p:nvSpPr>
        <p:spPr>
          <a:xfrm>
            <a:off x="3021459" y="0"/>
            <a:ext cx="6149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CONSCIENTIOUSNESS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2C6D87-9616-420C-84F7-17DEF0DEB0D0}"/>
              </a:ext>
            </a:extLst>
          </p:cNvPr>
          <p:cNvSpPr txBox="1"/>
          <p:nvPr/>
        </p:nvSpPr>
        <p:spPr>
          <a:xfrm>
            <a:off x="7335815" y="2274838"/>
            <a:ext cx="4869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Who have a high degree of conscientiousness are reliable and prompt.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They are organized, systematic, laborious, and complete in all respects.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1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4E7B6F-E570-469D-B160-E0B164FA0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08" y="1762125"/>
            <a:ext cx="4419601" cy="333375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BIG 5 PERSONALITY THEORY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8704B-4270-41E5-A18E-B08A2CB06062}"/>
              </a:ext>
            </a:extLst>
          </p:cNvPr>
          <p:cNvSpPr txBox="1"/>
          <p:nvPr/>
        </p:nvSpPr>
        <p:spPr>
          <a:xfrm>
            <a:off x="3021459" y="0"/>
            <a:ext cx="6149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EXTROVERSION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75BDF5-6267-44EA-B0C1-4E699836F932}"/>
              </a:ext>
            </a:extLst>
          </p:cNvPr>
          <p:cNvSpPr txBox="1"/>
          <p:nvPr/>
        </p:nvSpPr>
        <p:spPr>
          <a:xfrm>
            <a:off x="5638800" y="2274838"/>
            <a:ext cx="655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Who get their energy from interacting with other individuals.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But introverts get their energy from within themselves.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They are energetic, talkative, and assertive.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9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DD270-6A9C-40FB-96EB-0E307F8D0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29" y="609600"/>
            <a:ext cx="5065660" cy="563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BIG 5 PERSONALITY THEORY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8704B-4270-41E5-A18E-B08A2CB06062}"/>
              </a:ext>
            </a:extLst>
          </p:cNvPr>
          <p:cNvSpPr txBox="1"/>
          <p:nvPr/>
        </p:nvSpPr>
        <p:spPr>
          <a:xfrm>
            <a:off x="3021459" y="0"/>
            <a:ext cx="6149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AGREEABLENESS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961C98-4B36-4EF2-89C6-9342399AA244}"/>
              </a:ext>
            </a:extLst>
          </p:cNvPr>
          <p:cNvSpPr txBox="1"/>
          <p:nvPr/>
        </p:nvSpPr>
        <p:spPr>
          <a:xfrm>
            <a:off x="6030075" y="2644170"/>
            <a:ext cx="6149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Those who are friendly, cooperative, compatible, kind and gentle.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They are usually generous, affectionate, and sympathetic.</a:t>
            </a:r>
          </a:p>
        </p:txBody>
      </p:sp>
    </p:spTree>
    <p:extLst>
      <p:ext uri="{BB962C8B-B14F-4D97-AF65-F5344CB8AC3E}">
        <p14:creationId xmlns:p14="http://schemas.microsoft.com/office/powerpoint/2010/main" val="97777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66F1-2898-4D5C-AA61-9EA6FED74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11" y="1047750"/>
            <a:ext cx="5328047" cy="4762500"/>
          </a:xfrm>
          <a:prstGeom prst="rect">
            <a:avLst/>
          </a:prstGeom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0" y="0"/>
            <a:ext cx="615553" cy="685800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BIG 5 PERSONALITY THEORY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8704B-4270-41E5-A18E-B08A2CB06062}"/>
              </a:ext>
            </a:extLst>
          </p:cNvPr>
          <p:cNvSpPr txBox="1"/>
          <p:nvPr/>
        </p:nvSpPr>
        <p:spPr>
          <a:xfrm>
            <a:off x="3021459" y="0"/>
            <a:ext cx="6149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NEUROTICISM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63B13-8D69-4F3B-B988-5452FFEBA45A}"/>
              </a:ext>
            </a:extLst>
          </p:cNvPr>
          <p:cNvSpPr txBox="1"/>
          <p:nvPr/>
        </p:nvSpPr>
        <p:spPr>
          <a:xfrm>
            <a:off x="6327169" y="2459504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/>
              <a:t>It also called emotional stability.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/>
              <a:t>This domain relates to one’s emotional stability and the degree of negative emotions.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b="1" dirty="0"/>
              <a:t>They are moody and tense. </a:t>
            </a:r>
            <a:endParaRPr lang="en-IN" sz="2400" b="1" dirty="0"/>
          </a:p>
        </p:txBody>
      </p:sp>
    </p:spTree>
    <p:extLst>
      <p:ext uri="{BB962C8B-B14F-4D97-AF65-F5344CB8AC3E}">
        <p14:creationId xmlns:p14="http://schemas.microsoft.com/office/powerpoint/2010/main" val="144085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533A0F-41A7-4187-B886-B8669404F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840"/>
            <a:ext cx="4153547" cy="6083161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8BCF3A9-935E-4B14-B1DA-40978E4CFC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3594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7C5FCD7-9A83-4B99-8676-2E8FA8C9CB50}"/>
              </a:ext>
            </a:extLst>
          </p:cNvPr>
          <p:cNvSpPr/>
          <p:nvPr/>
        </p:nvSpPr>
        <p:spPr>
          <a:xfrm>
            <a:off x="6206837" y="1772257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</a:t>
            </a:r>
            <a:r>
              <a:rPr lang="en-I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Pillsbury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77E0F74F-DCE2-4CFC-A902-CD1D92866E1D}"/>
              </a:ext>
            </a:extLst>
          </p:cNvPr>
          <p:cNvSpPr/>
          <p:nvPr/>
        </p:nvSpPr>
        <p:spPr>
          <a:xfrm rot="18548002">
            <a:off x="5140898" y="1322427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440AF-6975-4FF3-A948-073DBCB5A77F}"/>
              </a:ext>
            </a:extLst>
          </p:cNvPr>
          <p:cNvSpPr txBox="1"/>
          <p:nvPr/>
        </p:nvSpPr>
        <p:spPr>
          <a:xfrm>
            <a:off x="6206836" y="2567226"/>
            <a:ext cx="59851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“Psychology is the science of human behaviour.”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5BFA4DF-BEC7-4FEE-A4EB-F28007836C57}"/>
              </a:ext>
            </a:extLst>
          </p:cNvPr>
          <p:cNvSpPr/>
          <p:nvPr/>
        </p:nvSpPr>
        <p:spPr>
          <a:xfrm>
            <a:off x="6206837" y="4125161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</a:t>
            </a:r>
            <a:r>
              <a:rPr lang="en-I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Crow and Crow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33772CA0-6DE6-4EC0-8CF2-C8CA1E71E7E2}"/>
              </a:ext>
            </a:extLst>
          </p:cNvPr>
          <p:cNvSpPr/>
          <p:nvPr/>
        </p:nvSpPr>
        <p:spPr>
          <a:xfrm rot="18548002">
            <a:off x="5140898" y="3675331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984F2-A06A-43A3-9474-6D072A9F32A1}"/>
              </a:ext>
            </a:extLst>
          </p:cNvPr>
          <p:cNvSpPr txBox="1"/>
          <p:nvPr/>
        </p:nvSpPr>
        <p:spPr>
          <a:xfrm>
            <a:off x="6206835" y="5103167"/>
            <a:ext cx="5985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“Psychology is the study of the human behaviour and human relationship.”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40305B-9E93-4730-949A-A88B815C1F79}"/>
              </a:ext>
            </a:extLst>
          </p:cNvPr>
          <p:cNvSpPr txBox="1"/>
          <p:nvPr/>
        </p:nvSpPr>
        <p:spPr>
          <a:xfrm>
            <a:off x="1773153" y="0"/>
            <a:ext cx="791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 OF PSYCHOLOGY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8" grpId="0" animBg="1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04800" y="3554170"/>
            <a:ext cx="10668000" cy="1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09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PSYCHOLOGY AND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1453898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MOTIVATION</a:t>
            </a:r>
            <a:endParaRPr lang="en-IN" sz="8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227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9A738B-7483-4E0E-B1FC-7135C90A6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621"/>
            <a:ext cx="5333614" cy="62787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838200" y="3425"/>
            <a:ext cx="10515600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MEANING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6AB3D-AEF7-4143-A02C-8C0C35509644}"/>
              </a:ext>
            </a:extLst>
          </p:cNvPr>
          <p:cNvSpPr txBox="1"/>
          <p:nvPr/>
        </p:nvSpPr>
        <p:spPr>
          <a:xfrm>
            <a:off x="5333614" y="1219200"/>
            <a:ext cx="68639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 is key to accomplishment, be is in academics, or in physical activities and sports.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 is the direction and intensity of behaviour.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In absence of motivation either there will be no learning or very little learning.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 word motivation is derived from a Latin word ‘movere’ meaning ‘to change’ or ‘to move’.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 means to be inspired to do something. (Motive)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 is an abstract concept.</a:t>
            </a:r>
          </a:p>
        </p:txBody>
      </p:sp>
    </p:spTree>
    <p:extLst>
      <p:ext uri="{BB962C8B-B14F-4D97-AF65-F5344CB8AC3E}">
        <p14:creationId xmlns:p14="http://schemas.microsoft.com/office/powerpoint/2010/main" val="281226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A29CD-FC68-4F47-8176-032630294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518"/>
            <a:ext cx="5486399" cy="61769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838200" y="3425"/>
            <a:ext cx="10515600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MOTIVE?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6AB3D-AEF7-4143-A02C-8C0C35509644}"/>
              </a:ext>
            </a:extLst>
          </p:cNvPr>
          <p:cNvSpPr txBox="1"/>
          <p:nvPr/>
        </p:nvSpPr>
        <p:spPr>
          <a:xfrm>
            <a:off x="5486399" y="1720840"/>
            <a:ext cx="67056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Motive is an energetic force or tendency working within an individual to act for satisfying.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As we know that need arises only when motives demand satisfaction.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There are many types of motives.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Example – hunger motive, thirst motive, aggressive motive, achievement motive, urge to play motive, etc.</a:t>
            </a:r>
          </a:p>
        </p:txBody>
      </p:sp>
    </p:spTree>
    <p:extLst>
      <p:ext uri="{BB962C8B-B14F-4D97-AF65-F5344CB8AC3E}">
        <p14:creationId xmlns:p14="http://schemas.microsoft.com/office/powerpoint/2010/main" val="396472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C1C046D-4537-4586-892E-F71FC8FD8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6" y="459144"/>
            <a:ext cx="5029200" cy="5939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838200" y="3425"/>
            <a:ext cx="10515600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8F7E2C88-0AEC-4C08-9FE3-D531E360A78A}"/>
              </a:ext>
            </a:extLst>
          </p:cNvPr>
          <p:cNvSpPr/>
          <p:nvPr/>
        </p:nvSpPr>
        <p:spPr>
          <a:xfrm>
            <a:off x="6206836" y="1702711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Crooks and Stein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5D86C044-0094-4A61-96D2-E5A1724E2D82}"/>
              </a:ext>
            </a:extLst>
          </p:cNvPr>
          <p:cNvSpPr/>
          <p:nvPr/>
        </p:nvSpPr>
        <p:spPr>
          <a:xfrm rot="18548002">
            <a:off x="5140897" y="1252881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30AB20-195C-49F0-BDE7-F5AE706A66E7}"/>
              </a:ext>
            </a:extLst>
          </p:cNvPr>
          <p:cNvSpPr txBox="1"/>
          <p:nvPr/>
        </p:nvSpPr>
        <p:spPr>
          <a:xfrm>
            <a:off x="6299771" y="2326773"/>
            <a:ext cx="5892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“Any condition, that might energise and direct our actions” is called motivation.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27B12A7F-FE5D-4C3B-B096-07D052361A79}"/>
              </a:ext>
            </a:extLst>
          </p:cNvPr>
          <p:cNvSpPr/>
          <p:nvPr/>
        </p:nvSpPr>
        <p:spPr>
          <a:xfrm>
            <a:off x="6206836" y="3661588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Sage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5006029E-FC51-4DE7-97D9-275148BE3CBE}"/>
              </a:ext>
            </a:extLst>
          </p:cNvPr>
          <p:cNvSpPr/>
          <p:nvPr/>
        </p:nvSpPr>
        <p:spPr>
          <a:xfrm rot="18548002">
            <a:off x="5140897" y="3211758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4FBA7018-741B-4990-A29B-7CDC77C660F1}"/>
              </a:ext>
            </a:extLst>
          </p:cNvPr>
          <p:cNvSpPr/>
          <p:nvPr/>
        </p:nvSpPr>
        <p:spPr>
          <a:xfrm>
            <a:off x="6206836" y="5552182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According to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Alderman</a:t>
            </a:r>
            <a:endParaRPr lang="en-IN" sz="24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C6D102D8-F33A-4622-88D5-620234091F23}"/>
              </a:ext>
            </a:extLst>
          </p:cNvPr>
          <p:cNvSpPr/>
          <p:nvPr/>
        </p:nvSpPr>
        <p:spPr>
          <a:xfrm rot="18548002">
            <a:off x="5140897" y="5102352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4205E1-706D-495D-8543-839FC54F64AD}"/>
              </a:ext>
            </a:extLst>
          </p:cNvPr>
          <p:cNvSpPr txBox="1"/>
          <p:nvPr/>
        </p:nvSpPr>
        <p:spPr>
          <a:xfrm>
            <a:off x="6299771" y="4379017"/>
            <a:ext cx="58922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“The drive to strive” is called motivation.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098A53-7A7C-491C-9A44-0725859B6FE1}"/>
              </a:ext>
            </a:extLst>
          </p:cNvPr>
          <p:cNvSpPr txBox="1"/>
          <p:nvPr/>
        </p:nvSpPr>
        <p:spPr>
          <a:xfrm>
            <a:off x="6299771" y="6020849"/>
            <a:ext cx="58922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“Motivation is the general level of arousal to action in an individual.”</a:t>
            </a:r>
          </a:p>
        </p:txBody>
      </p:sp>
    </p:spTree>
    <p:extLst>
      <p:ext uri="{BB962C8B-B14F-4D97-AF65-F5344CB8AC3E}">
        <p14:creationId xmlns:p14="http://schemas.microsoft.com/office/powerpoint/2010/main" val="313439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838200" y="3425"/>
            <a:ext cx="10515600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48F1C8A-CF66-4564-9A59-C27CC88298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655595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156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CB59E0-0262-4F36-9DFA-55F82E9C9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3" y="533400"/>
            <a:ext cx="6172200" cy="579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87F97-3C73-4DDD-9A34-109D750FD0A6}"/>
              </a:ext>
            </a:extLst>
          </p:cNvPr>
          <p:cNvSpPr txBox="1"/>
          <p:nvPr/>
        </p:nvSpPr>
        <p:spPr>
          <a:xfrm>
            <a:off x="3042007" y="0"/>
            <a:ext cx="6107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</a:rPr>
              <a:t>INTRINSIC 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D7FF50-84D8-4A9A-BF3D-C62191C85DA7}"/>
              </a:ext>
            </a:extLst>
          </p:cNvPr>
          <p:cNvSpPr txBox="1"/>
          <p:nvPr/>
        </p:nvSpPr>
        <p:spPr>
          <a:xfrm>
            <a:off x="6705601" y="2305615"/>
            <a:ext cx="548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Intrinsic motivation is internal.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When motives comes from within oneself.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When athletes take part in the activity for the pleasure and satisfaction they trying to understand something new.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Athletes engage themselves in an activity for their own sake.</a:t>
            </a:r>
          </a:p>
        </p:txBody>
      </p:sp>
    </p:spTree>
    <p:extLst>
      <p:ext uri="{BB962C8B-B14F-4D97-AF65-F5344CB8AC3E}">
        <p14:creationId xmlns:p14="http://schemas.microsoft.com/office/powerpoint/2010/main" val="30501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DAF7E-0BE8-4BCD-A64D-4C29D2842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6" t="17778"/>
          <a:stretch/>
        </p:blipFill>
        <p:spPr>
          <a:xfrm>
            <a:off x="457200" y="571498"/>
            <a:ext cx="5410200" cy="5715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0" y="3425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TYPES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87F97-3C73-4DDD-9A34-109D750FD0A6}"/>
              </a:ext>
            </a:extLst>
          </p:cNvPr>
          <p:cNvSpPr txBox="1"/>
          <p:nvPr/>
        </p:nvSpPr>
        <p:spPr>
          <a:xfrm>
            <a:off x="3042007" y="0"/>
            <a:ext cx="6107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IN" sz="2800" b="1" dirty="0">
                <a:solidFill>
                  <a:srgbClr val="00B0F0"/>
                </a:solidFill>
              </a:rPr>
              <a:t>EXTRINSIC MOTIVATION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41DD35-5B36-40CA-B67F-35467A2125D6}"/>
              </a:ext>
            </a:extLst>
          </p:cNvPr>
          <p:cNvSpPr txBox="1"/>
          <p:nvPr/>
        </p:nvSpPr>
        <p:spPr>
          <a:xfrm>
            <a:off x="5943600" y="2305615"/>
            <a:ext cx="624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Extrinsic motivation is external.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When an individual initials and sustains an activity as a result of external pulls, attractions, forces, incentive, etc. it is called extrinsic motivation.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Example – rewards, prizes, punishment, praise, blame, position, approval, prestige, status, etc.</a:t>
            </a:r>
          </a:p>
        </p:txBody>
      </p:sp>
    </p:spTree>
    <p:extLst>
      <p:ext uri="{BB962C8B-B14F-4D97-AF65-F5344CB8AC3E}">
        <p14:creationId xmlns:p14="http://schemas.microsoft.com/office/powerpoint/2010/main" val="49405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C59DF8-B5FB-46B7-9115-E5FEF8DCBB8C}"/>
              </a:ext>
            </a:extLst>
          </p:cNvPr>
          <p:cNvSpPr txBox="1"/>
          <p:nvPr/>
        </p:nvSpPr>
        <p:spPr>
          <a:xfrm>
            <a:off x="838200" y="3425"/>
            <a:ext cx="10515600" cy="52322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CA87E433-F267-481D-AAA7-43A5F6D09853}"/>
              </a:ext>
            </a:extLst>
          </p:cNvPr>
          <p:cNvSpPr/>
          <p:nvPr/>
        </p:nvSpPr>
        <p:spPr>
          <a:xfrm>
            <a:off x="2476500" y="545475"/>
            <a:ext cx="7239000" cy="5764944"/>
          </a:xfrm>
          <a:prstGeom prst="horizontalScroll">
            <a:avLst>
              <a:gd name="adj" fmla="val 1498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Goal setting /Level of aspiration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Arrangements of competition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Spectators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Verbal comments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Hypnotism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Healthy sports environment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Knowledge of results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Praise/Appreciation or blame/Criticism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Cash prizes, certificates, trophies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Motivational music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Positive attitude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Positive self-talk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9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5FADB9F-C907-4F67-B7D0-6B5763E7F8D1}"/>
              </a:ext>
            </a:extLst>
          </p:cNvPr>
          <p:cNvSpPr txBox="1"/>
          <p:nvPr/>
        </p:nvSpPr>
        <p:spPr>
          <a:xfrm>
            <a:off x="1919990" y="0"/>
            <a:ext cx="8352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GOAL SETTING /LEVEL OF ASPIRATION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8B584-C7CD-4B6A-BB25-23E8F95C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16" y="2812550"/>
            <a:ext cx="5103082" cy="4042025"/>
          </a:xfrm>
          <a:prstGeom prst="rect">
            <a:avLst/>
          </a:prstGeom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441F22CB-07DE-45C0-BC69-774EAB903D0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960AA9-D1A6-4B3D-B8A7-A8FEA282377C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AF3BF48-186E-4B2A-B58E-B25C1AE31FD2}"/>
              </a:ext>
            </a:extLst>
          </p:cNvPr>
          <p:cNvSpPr/>
          <p:nvPr/>
        </p:nvSpPr>
        <p:spPr>
          <a:xfrm>
            <a:off x="618976" y="2507750"/>
            <a:ext cx="1590823" cy="609600"/>
          </a:xfrm>
          <a:prstGeom prst="wedgeRoundRectCallout">
            <a:avLst>
              <a:gd name="adj1" fmla="val 22929"/>
              <a:gd name="adj2" fmla="val 163622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Short-term goals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D39C3C1-36DB-4B73-8F27-743AECAB6FFD}"/>
              </a:ext>
            </a:extLst>
          </p:cNvPr>
          <p:cNvSpPr/>
          <p:nvPr/>
        </p:nvSpPr>
        <p:spPr>
          <a:xfrm>
            <a:off x="1690465" y="1828800"/>
            <a:ext cx="1590823" cy="609600"/>
          </a:xfrm>
          <a:prstGeom prst="wedgeRoundRectCallout">
            <a:avLst>
              <a:gd name="adj1" fmla="val 19700"/>
              <a:gd name="adj2" fmla="val 210813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Medium-term goal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FD8CC80-DCE7-4CE5-BD5E-A413D199F22B}"/>
              </a:ext>
            </a:extLst>
          </p:cNvPr>
          <p:cNvSpPr/>
          <p:nvPr/>
        </p:nvSpPr>
        <p:spPr>
          <a:xfrm>
            <a:off x="2667000" y="1121597"/>
            <a:ext cx="1590823" cy="609600"/>
          </a:xfrm>
          <a:prstGeom prst="wedgeRoundRectCallout">
            <a:avLst>
              <a:gd name="adj1" fmla="val 20346"/>
              <a:gd name="adj2" fmla="val 25631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rgbClr val="C0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800" b="1" dirty="0">
                <a:latin typeface="Cambria" panose="02040503050406030204" pitchFamily="18" charset="0"/>
                <a:ea typeface="Cambria" panose="02040503050406030204" pitchFamily="18" charset="0"/>
              </a:rPr>
              <a:t>Long-term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CC73E-480B-42B2-B4FC-869C52119AA8}"/>
              </a:ext>
            </a:extLst>
          </p:cNvPr>
          <p:cNvSpPr txBox="1"/>
          <p:nvPr/>
        </p:nvSpPr>
        <p:spPr>
          <a:xfrm>
            <a:off x="5932959" y="2024659"/>
            <a:ext cx="6239839" cy="2805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It is necessary to set realistic goals based on one’s own abilities.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Setting up too high goals, or too low goals will adversely affect the level of motivation.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The goal should be difficult one but should be realistic, specific and attainable.</a:t>
            </a:r>
          </a:p>
        </p:txBody>
      </p:sp>
    </p:spTree>
    <p:extLst>
      <p:ext uri="{BB962C8B-B14F-4D97-AF65-F5344CB8AC3E}">
        <p14:creationId xmlns:p14="http://schemas.microsoft.com/office/powerpoint/2010/main" val="34528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 Your Sport Really a Sport? – We Are Cardinals">
            <a:extLst>
              <a:ext uri="{FF2B5EF4-FFF2-40B4-BE49-F238E27FC236}">
                <a16:creationId xmlns:a16="http://schemas.microsoft.com/office/drawing/2014/main" id="{382DE88A-F47D-4218-BA32-654355D79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8" y="455487"/>
            <a:ext cx="6096000" cy="5943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08F7F-4550-4957-B35B-33DCCCA0364D}"/>
              </a:ext>
            </a:extLst>
          </p:cNvPr>
          <p:cNvSpPr txBox="1"/>
          <p:nvPr/>
        </p:nvSpPr>
        <p:spPr>
          <a:xfrm>
            <a:off x="1638300" y="0"/>
            <a:ext cx="891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ARRANGEMENTS OF COMPETITION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63BB0383-6A9F-4CF4-A98A-487032017D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499A8-2F17-497C-B9AF-FD1A77964922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E4330D-C96C-4ECF-8523-3748FD986394}"/>
              </a:ext>
            </a:extLst>
          </p:cNvPr>
          <p:cNvSpPr txBox="1"/>
          <p:nvPr/>
        </p:nvSpPr>
        <p:spPr>
          <a:xfrm>
            <a:off x="6392238" y="2457791"/>
            <a:ext cx="5791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Sportspersons perform better in competition when the arrangements of competition are elaborate.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Without extensive arrangements of competitions, good sportspersons also cannot perform well in such competitions.</a:t>
            </a:r>
          </a:p>
        </p:txBody>
      </p:sp>
    </p:spTree>
    <p:extLst>
      <p:ext uri="{BB962C8B-B14F-4D97-AF65-F5344CB8AC3E}">
        <p14:creationId xmlns:p14="http://schemas.microsoft.com/office/powerpoint/2010/main" val="20140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727DA4-70E8-48D5-A794-A1EC825D6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0372"/>
            <a:ext cx="5078029" cy="6289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8BCF3A9-935E-4B14-B1DA-40978E4CFC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3594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7C5FCD7-9A83-4B99-8676-2E8FA8C9CB50}"/>
              </a:ext>
            </a:extLst>
          </p:cNvPr>
          <p:cNvSpPr/>
          <p:nvPr/>
        </p:nvSpPr>
        <p:spPr>
          <a:xfrm>
            <a:off x="6206837" y="1690717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</a:t>
            </a:r>
            <a:r>
              <a:rPr lang="en-I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Woodworth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77E0F74F-DCE2-4CFC-A902-CD1D92866E1D}"/>
              </a:ext>
            </a:extLst>
          </p:cNvPr>
          <p:cNvSpPr/>
          <p:nvPr/>
        </p:nvSpPr>
        <p:spPr>
          <a:xfrm rot="18548002">
            <a:off x="5140898" y="1240887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440AF-6975-4FF3-A948-073DBCB5A77F}"/>
              </a:ext>
            </a:extLst>
          </p:cNvPr>
          <p:cNvSpPr txBox="1"/>
          <p:nvPr/>
        </p:nvSpPr>
        <p:spPr>
          <a:xfrm>
            <a:off x="6206836" y="2338439"/>
            <a:ext cx="59851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“Psychology deals with the activities of the individual in relation to his environment.”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5BFA4DF-BEC7-4FEE-A4EB-F28007836C57}"/>
              </a:ext>
            </a:extLst>
          </p:cNvPr>
          <p:cNvSpPr/>
          <p:nvPr/>
        </p:nvSpPr>
        <p:spPr>
          <a:xfrm>
            <a:off x="6206837" y="4134027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</a:t>
            </a:r>
            <a:r>
              <a:rPr lang="en-IN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Watson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33772CA0-6DE6-4EC0-8CF2-C8CA1E71E7E2}"/>
              </a:ext>
            </a:extLst>
          </p:cNvPr>
          <p:cNvSpPr/>
          <p:nvPr/>
        </p:nvSpPr>
        <p:spPr>
          <a:xfrm rot="18548002">
            <a:off x="5140898" y="3684197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04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984F2-A06A-43A3-9474-6D072A9F32A1}"/>
              </a:ext>
            </a:extLst>
          </p:cNvPr>
          <p:cNvSpPr txBox="1"/>
          <p:nvPr/>
        </p:nvSpPr>
        <p:spPr>
          <a:xfrm>
            <a:off x="6206835" y="5112034"/>
            <a:ext cx="59851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“Psychology is positive science of behaviour.”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4E42A-7B86-4101-A956-B0954EA3FA7A}"/>
              </a:ext>
            </a:extLst>
          </p:cNvPr>
          <p:cNvSpPr txBox="1"/>
          <p:nvPr/>
        </p:nvSpPr>
        <p:spPr>
          <a:xfrm>
            <a:off x="1725630" y="1"/>
            <a:ext cx="7914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 OF PSYCHOLOGY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8" grpId="0" animBg="1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611A69-E708-4FE9-A8F6-2757829AC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1" y="264987"/>
            <a:ext cx="5410200" cy="6324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08F7F-4550-4957-B35B-33DCCCA0364D}"/>
              </a:ext>
            </a:extLst>
          </p:cNvPr>
          <p:cNvSpPr txBox="1"/>
          <p:nvPr/>
        </p:nvSpPr>
        <p:spPr>
          <a:xfrm>
            <a:off x="4413354" y="0"/>
            <a:ext cx="3365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SPECTATORS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40229-8001-4A4D-995D-23C1A8CC41B2}"/>
              </a:ext>
            </a:extLst>
          </p:cNvPr>
          <p:cNvSpPr txBox="1"/>
          <p:nvPr/>
        </p:nvSpPr>
        <p:spPr>
          <a:xfrm>
            <a:off x="5864831" y="2457791"/>
            <a:ext cx="63160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A huge number of spectators, it will have a positive effect on payers.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Effectiveness depends upon the 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experience and maturity.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An inexperienced athlete is usually overpowered by fear.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63BB0383-6A9F-4CF4-A98A-487032017D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C499A8-2F17-497C-B9AF-FD1A77964922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3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03A70D9-ED83-4CD6-87EE-FA4B8D693951}"/>
              </a:ext>
            </a:extLst>
          </p:cNvPr>
          <p:cNvSpPr txBox="1"/>
          <p:nvPr/>
        </p:nvSpPr>
        <p:spPr>
          <a:xfrm>
            <a:off x="3082074" y="17980"/>
            <a:ext cx="57230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VERBAL COMMENTS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7DBFC-9D35-4D50-A08E-D8276AFA302F}"/>
              </a:ext>
            </a:extLst>
          </p:cNvPr>
          <p:cNvSpPr txBox="1"/>
          <p:nvPr/>
        </p:nvSpPr>
        <p:spPr>
          <a:xfrm>
            <a:off x="5630238" y="2303902"/>
            <a:ext cx="655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Verbal comments should be applied during competition.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Experienced players are not generally motivated by verbal comments.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Beginners are motivated by this factor.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Verbal comments should be used at appropriate time, </a:t>
            </a:r>
            <a:r>
              <a:rPr lang="en-IN" sz="2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“hit the iron when it is hot”</a:t>
            </a:r>
          </a:p>
        </p:txBody>
      </p:sp>
      <p:pic>
        <p:nvPicPr>
          <p:cNvPr id="3076" name="Picture 4" descr="Urinal Cakes Archives - Total Steelers">
            <a:extLst>
              <a:ext uri="{FF2B5EF4-FFF2-40B4-BE49-F238E27FC236}">
                <a16:creationId xmlns:a16="http://schemas.microsoft.com/office/drawing/2014/main" id="{85DA6F80-103E-4E0B-B8D2-A9E7A73A9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8" y="150686"/>
            <a:ext cx="4893180" cy="65531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4059D6E9-5583-4991-AFDF-B181ABB6EC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37F52A-2130-46A6-90B3-33EF2308AF7A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23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3382EC-61CB-45BC-ADA6-504FE9253148}"/>
              </a:ext>
            </a:extLst>
          </p:cNvPr>
          <p:cNvSpPr txBox="1"/>
          <p:nvPr/>
        </p:nvSpPr>
        <p:spPr>
          <a:xfrm>
            <a:off x="4138222" y="0"/>
            <a:ext cx="3915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HYPNOTISM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A5B41-AF96-477E-9232-74CA0467D235}"/>
              </a:ext>
            </a:extLst>
          </p:cNvPr>
          <p:cNvSpPr txBox="1"/>
          <p:nvPr/>
        </p:nvSpPr>
        <p:spPr>
          <a:xfrm>
            <a:off x="6121806" y="2303901"/>
            <a:ext cx="59040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Motivation through hypnotism can be effective but, it is discarded by the public.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It has its scientific base.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Several studies show its positive effects.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Simple and direct strength may be improved through hypnotism if it is properly employed by a trained person.</a:t>
            </a:r>
          </a:p>
        </p:txBody>
      </p:sp>
      <p:pic>
        <p:nvPicPr>
          <p:cNvPr id="4098" name="Picture 2" descr="Background Hypnosis GIF by MOODMAN - Find &amp; Share on GIPHY">
            <a:extLst>
              <a:ext uri="{FF2B5EF4-FFF2-40B4-BE49-F238E27FC236}">
                <a16:creationId xmlns:a16="http://schemas.microsoft.com/office/drawing/2014/main" id="{243D4710-17FD-4F16-8BF0-9C998C66FA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8" y="87613"/>
            <a:ext cx="5753858" cy="6679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4F79F9B0-73DE-49A9-B075-C9111C9639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00E939-F654-48B4-8FC0-D07787E415AC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6A60583-4FCA-4E5C-A203-D237ED548814}"/>
              </a:ext>
            </a:extLst>
          </p:cNvPr>
          <p:cNvSpPr txBox="1"/>
          <p:nvPr/>
        </p:nvSpPr>
        <p:spPr>
          <a:xfrm>
            <a:off x="2060376" y="13699"/>
            <a:ext cx="8071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HEALTHY SPORTS ENVIRONMENT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8B0AA0-F624-4D10-90A1-29AD366ABF68}"/>
              </a:ext>
            </a:extLst>
          </p:cNvPr>
          <p:cNvSpPr txBox="1"/>
          <p:nvPr/>
        </p:nvSpPr>
        <p:spPr>
          <a:xfrm>
            <a:off x="6291387" y="2613392"/>
            <a:ext cx="44630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Good climate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Proper weather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Humidity and temperature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Smooth and clean sports fields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</a:rPr>
              <a:t>Good quality of sports equipment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AAE8F-D40C-426F-A78A-F32912D1F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4987"/>
            <a:ext cx="5282453" cy="6324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oogle Shape;63;p14">
            <a:extLst>
              <a:ext uri="{FF2B5EF4-FFF2-40B4-BE49-F238E27FC236}">
                <a16:creationId xmlns:a16="http://schemas.microsoft.com/office/drawing/2014/main" id="{D894AE4E-C200-4DDE-981C-1678893E52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81EA4E-6977-49E8-B440-25076EE50ABD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0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755190-4E3B-4C63-A4FA-12F8304B8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2997200" cy="398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E54CC6-BB20-4E2F-9A7A-C4E8D2404A86}"/>
              </a:ext>
            </a:extLst>
          </p:cNvPr>
          <p:cNvSpPr txBox="1"/>
          <p:nvPr/>
        </p:nvSpPr>
        <p:spPr>
          <a:xfrm>
            <a:off x="1199604" y="0"/>
            <a:ext cx="9792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PRAISE/APPRECIATION OR BLAME/CRITICISM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29A2CC-3D32-403F-A460-2FF86D7583AA}"/>
              </a:ext>
            </a:extLst>
          </p:cNvPr>
          <p:cNvSpPr txBox="1"/>
          <p:nvPr/>
        </p:nvSpPr>
        <p:spPr>
          <a:xfrm>
            <a:off x="5611220" y="2305615"/>
            <a:ext cx="64146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Praise or Blame are effective factors of motivation(proper time and in appropriate amount)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Blame is given at improper time, it can be dangerous.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Praise is also better but not too much, can destroy the future of the sportsmen. </a:t>
            </a:r>
          </a:p>
        </p:txBody>
      </p:sp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3A55AAE4-4722-43E1-99B0-141DCB57E6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2A12EE-A687-4F59-B262-445EDC94A5E5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2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87DEE3-1D9D-43CF-9D47-3C5CE58862FC}"/>
              </a:ext>
            </a:extLst>
          </p:cNvPr>
          <p:cNvSpPr txBox="1"/>
          <p:nvPr/>
        </p:nvSpPr>
        <p:spPr>
          <a:xfrm>
            <a:off x="1866900" y="0"/>
            <a:ext cx="8458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CASH PRIZES, CERTIFICATES, TROPHIES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1C4403-10A3-47EE-B71F-11B8E7E22478}"/>
              </a:ext>
            </a:extLst>
          </p:cNvPr>
          <p:cNvSpPr txBox="1"/>
          <p:nvPr/>
        </p:nvSpPr>
        <p:spPr>
          <a:xfrm>
            <a:off x="4809162" y="2765567"/>
            <a:ext cx="7382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It is a good incentive to the sportspersons, it motivates the individual.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Case prizes, Certificates and Trophies lay the vital role to improve the motivation.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9E542-7B1C-4E15-ACFE-59711C8A0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38" y="684087"/>
            <a:ext cx="3538739" cy="5486400"/>
          </a:xfrm>
          <a:prstGeom prst="rect">
            <a:avLst/>
          </a:prstGeom>
        </p:spPr>
      </p:pic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4B48AF35-94CC-4B6E-986A-2A6066713C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02D4B6-007E-484C-8551-F16CACFC2FD3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6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uy Never Give Up On A Goal Motivational Quote for Inspiration ...">
            <a:extLst>
              <a:ext uri="{FF2B5EF4-FFF2-40B4-BE49-F238E27FC236}">
                <a16:creationId xmlns:a16="http://schemas.microsoft.com/office/drawing/2014/main" id="{D86C9BAE-1F1D-41C3-A035-ADE47939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0" y="722187"/>
            <a:ext cx="5410200" cy="54102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87DEE3-1D9D-43CF-9D47-3C5CE58862FC}"/>
              </a:ext>
            </a:extLst>
          </p:cNvPr>
          <p:cNvSpPr txBox="1"/>
          <p:nvPr/>
        </p:nvSpPr>
        <p:spPr>
          <a:xfrm>
            <a:off x="1104900" y="0"/>
            <a:ext cx="9524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MOTIVATIONAL MUSIC, POSITIVE ATTITUDE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252EB3-1C14-456E-B8C5-49A43218E4EC}"/>
              </a:ext>
            </a:extLst>
          </p:cNvPr>
          <p:cNvSpPr txBox="1"/>
          <p:nvPr/>
        </p:nvSpPr>
        <p:spPr>
          <a:xfrm>
            <a:off x="5691883" y="2457791"/>
            <a:ext cx="647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Motivational song and talk is particularly a good way to motivate in training.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Fast music during circuit training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Slow music during recovery period.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They  should lay proper emphasis on “can be” mindset of players.</a:t>
            </a:r>
          </a:p>
        </p:txBody>
      </p:sp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A90F7642-D478-493C-AD0A-22F43D1562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236CCD-FA3D-4CE0-AA91-5582CAE11FE7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87DEE3-1D9D-43CF-9D47-3C5CE58862FC}"/>
              </a:ext>
            </a:extLst>
          </p:cNvPr>
          <p:cNvSpPr txBox="1"/>
          <p:nvPr/>
        </p:nvSpPr>
        <p:spPr>
          <a:xfrm>
            <a:off x="2561552" y="-5519"/>
            <a:ext cx="7068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POSITIVE SELF-TALK</a:t>
            </a:r>
            <a:endParaRPr lang="en-IN" sz="2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F03A39-ECC1-403C-8EF0-18AE3453381D}"/>
              </a:ext>
            </a:extLst>
          </p:cNvPr>
          <p:cNvSpPr txBox="1"/>
          <p:nvPr/>
        </p:nvSpPr>
        <p:spPr>
          <a:xfrm>
            <a:off x="5134233" y="2619622"/>
            <a:ext cx="7068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Positive self-talk is a technique that can be used to enhance motivation.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Its improve Belief- System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i.e. Mohammed Ali, the world famous boxer of USA used to apply this technique – </a:t>
            </a:r>
            <a:r>
              <a:rPr lang="en-IN" sz="20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“I am the greatest.”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213F6-9C5B-4936-AF9C-02F359DCF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1"/>
          <a:stretch/>
        </p:blipFill>
        <p:spPr>
          <a:xfrm>
            <a:off x="39384" y="905700"/>
            <a:ext cx="4941831" cy="504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oogle Shape;63;p14">
            <a:extLst>
              <a:ext uri="{FF2B5EF4-FFF2-40B4-BE49-F238E27FC236}">
                <a16:creationId xmlns:a16="http://schemas.microsoft.com/office/drawing/2014/main" id="{100BD28D-93C8-4492-8EAC-1CFCAA428D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85B297-5F53-4825-9946-E1980DF6801D}"/>
              </a:ext>
            </a:extLst>
          </p:cNvPr>
          <p:cNvSpPr txBox="1"/>
          <p:nvPr/>
        </p:nvSpPr>
        <p:spPr>
          <a:xfrm>
            <a:off x="8562" y="0"/>
            <a:ext cx="615553" cy="6854575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lvl="0" algn="ctr"/>
            <a:r>
              <a:rPr lang="en-US" sz="2800" b="1" dirty="0">
                <a:ln w="0"/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TECHNIQUES OF MOTIVATION</a:t>
            </a:r>
            <a:endParaRPr lang="en-IN" sz="2800" b="1" dirty="0">
              <a:ln w="0"/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73332"/>
            <a:ext cx="12192000" cy="136587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304800" y="3554170"/>
            <a:ext cx="10668000" cy="12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SUBJECT : PHYSICAL EDUCATION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NUMBER: 09</a:t>
            </a:r>
            <a:endParaRPr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  <a:p>
            <a:r>
              <a:rPr lang="en-US" sz="2400" b="1" dirty="0"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CHAPTER NAME : </a:t>
            </a:r>
            <a:r>
              <a:rPr lang="en-US" sz="2400" b="1" dirty="0">
                <a:ln w="0"/>
                <a:solidFill>
                  <a:srgbClr val="7030A0"/>
                </a:solidFill>
                <a:latin typeface="Miriam Fixed" panose="020B0509050101010101" pitchFamily="49" charset="-79"/>
                <a:ea typeface="MingLiU-ExtB" panose="02020500000000000000" pitchFamily="18" charset="-120"/>
                <a:cs typeface="Miriam Fixed" panose="020B0509050101010101" pitchFamily="49" charset="-79"/>
              </a:rPr>
              <a:t>PSYCHOLOGY AND SPORTS</a:t>
            </a:r>
            <a:endParaRPr lang="en-US" sz="2400" b="1" dirty="0">
              <a:solidFill>
                <a:srgbClr val="7030A0"/>
              </a:solidFill>
              <a:latin typeface="Miriam Fixed" panose="020B0509050101010101" pitchFamily="49" charset="-79"/>
              <a:ea typeface="MingLiU-ExtB" panose="02020500000000000000" pitchFamily="18" charset="-120"/>
              <a:cs typeface="Miriam Fixed" panose="020B0509050101010101" pitchFamily="49" charset="-79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CBF502-D26B-4930-9AB4-952850C32E64}"/>
              </a:ext>
            </a:extLst>
          </p:cNvPr>
          <p:cNvSpPr txBox="1"/>
          <p:nvPr/>
        </p:nvSpPr>
        <p:spPr>
          <a:xfrm>
            <a:off x="0" y="202698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onstantia" panose="02030602050306030303" pitchFamily="18" charset="0"/>
              </a:rPr>
              <a:t>AGGRESSIONS IN SPORTS</a:t>
            </a:r>
            <a:endParaRPr lang="en-IN" sz="72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onstantia" panose="02030602050306030303" pitchFamily="18" charset="0"/>
            </a:endParaRPr>
          </a:p>
        </p:txBody>
      </p:sp>
      <p:pic>
        <p:nvPicPr>
          <p:cNvPr id="8" name="Google Shape;55;p13">
            <a:extLst>
              <a:ext uri="{FF2B5EF4-FFF2-40B4-BE49-F238E27FC236}">
                <a16:creationId xmlns:a16="http://schemas.microsoft.com/office/drawing/2014/main" id="{E732CD31-63AD-406C-8D4A-C280D38A5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53" y="71818"/>
            <a:ext cx="1578401" cy="78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5995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B68154-685F-44FC-8414-54F3BDA376A8}"/>
              </a:ext>
            </a:extLst>
          </p:cNvPr>
          <p:cNvSpPr txBox="1"/>
          <p:nvPr/>
        </p:nvSpPr>
        <p:spPr>
          <a:xfrm>
            <a:off x="5843239" y="1596276"/>
            <a:ext cx="63487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Baron and Richardson,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“Aggression is a behavior with a goal of harming  or injuring another living being who is motivated to avoid such treatment.” 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Aggression is an international behavior.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Accidental harm is not aggression.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Aggression involves harm or injury of living being.</a:t>
            </a:r>
          </a:p>
          <a:p>
            <a:b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Webster’s dictionary,</a:t>
            </a:r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  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“Aggression is hostile, injurious or destructive behavior or Outlook especially when caused by frustration.”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AB532-C2BF-46BA-B3B2-26BF1C0F276A}"/>
              </a:ext>
            </a:extLst>
          </p:cNvPr>
          <p:cNvSpPr txBox="1"/>
          <p:nvPr/>
        </p:nvSpPr>
        <p:spPr>
          <a:xfrm>
            <a:off x="1066800" y="0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MEANING AND CONCEPT OF AGGRESSION</a:t>
            </a:r>
          </a:p>
        </p:txBody>
      </p:sp>
      <p:pic>
        <p:nvPicPr>
          <p:cNvPr id="17410" name="Picture 2" descr="Energy, Science, Tech, Boxing and Others • m a barrera">
            <a:extLst>
              <a:ext uri="{FF2B5EF4-FFF2-40B4-BE49-F238E27FC236}">
                <a16:creationId xmlns:a16="http://schemas.microsoft.com/office/drawing/2014/main" id="{161A271B-DD9E-4DB8-A2A2-F686CA309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" y="875907"/>
            <a:ext cx="5461000" cy="51061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E82732AC-EC85-43E7-964C-0385D40B35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55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E2423-C96D-41C0-BBA0-FB56D43E6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6169"/>
            <a:ext cx="5238477" cy="6187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8BCF3A9-935E-4B14-B1DA-40978E4CFC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3594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7C5FCD7-9A83-4B99-8676-2E8FA8C9CB50}"/>
              </a:ext>
            </a:extLst>
          </p:cNvPr>
          <p:cNvSpPr/>
          <p:nvPr/>
        </p:nvSpPr>
        <p:spPr>
          <a:xfrm>
            <a:off x="6206835" y="1706551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John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Lauther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77E0F74F-DCE2-4CFC-A902-CD1D92866E1D}"/>
              </a:ext>
            </a:extLst>
          </p:cNvPr>
          <p:cNvSpPr/>
          <p:nvPr/>
        </p:nvSpPr>
        <p:spPr>
          <a:xfrm rot="18548002">
            <a:off x="5140896" y="1256721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440AF-6975-4FF3-A948-073DBCB5A77F}"/>
              </a:ext>
            </a:extLst>
          </p:cNvPr>
          <p:cNvSpPr txBox="1"/>
          <p:nvPr/>
        </p:nvSpPr>
        <p:spPr>
          <a:xfrm>
            <a:off x="6206834" y="2147296"/>
            <a:ext cx="59851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“Sports psychology is an area which attempts to apply psychological facts and principles to learning performance and associated human behavior in whole field of sports.”</a:t>
            </a: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65BFA4DF-BEC7-4FEE-A4EB-F28007836C57}"/>
              </a:ext>
            </a:extLst>
          </p:cNvPr>
          <p:cNvSpPr/>
          <p:nvPr/>
        </p:nvSpPr>
        <p:spPr>
          <a:xfrm>
            <a:off x="6206834" y="4267257"/>
            <a:ext cx="5985164" cy="2905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According to 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 M Burns</a:t>
            </a:r>
            <a:endParaRPr lang="en-I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33772CA0-6DE6-4EC0-8CF2-C8CA1E71E7E2}"/>
              </a:ext>
            </a:extLst>
          </p:cNvPr>
          <p:cNvSpPr/>
          <p:nvPr/>
        </p:nvSpPr>
        <p:spPr>
          <a:xfrm rot="18548002">
            <a:off x="5140895" y="3817427"/>
            <a:ext cx="1178677" cy="1190216"/>
          </a:xfrm>
          <a:prstGeom prst="teardrop">
            <a:avLst>
              <a:gd name="adj" fmla="val 173384"/>
            </a:avLst>
          </a:prstGeom>
          <a:solidFill>
            <a:srgbClr val="FFC000"/>
          </a:solid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en-I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984F2-A06A-43A3-9474-6D072A9F32A1}"/>
              </a:ext>
            </a:extLst>
          </p:cNvPr>
          <p:cNvSpPr txBox="1"/>
          <p:nvPr/>
        </p:nvSpPr>
        <p:spPr>
          <a:xfrm>
            <a:off x="6095997" y="4785775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“Sports psychology for physical education is that branch of psychology which deals with the physical fitness of an individual through his participation in games and sports.”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0F2F3-CB34-4FD1-A884-1600AA346D99}"/>
              </a:ext>
            </a:extLst>
          </p:cNvPr>
          <p:cNvSpPr txBox="1"/>
          <p:nvPr/>
        </p:nvSpPr>
        <p:spPr>
          <a:xfrm>
            <a:off x="1012557" y="1641"/>
            <a:ext cx="10166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DEFINITION OF  SPORTS PSYCHOLOGY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8" grpId="0" animBg="1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7AB532-C2BF-46BA-B3B2-26BF1C0F276A}"/>
              </a:ext>
            </a:extLst>
          </p:cNvPr>
          <p:cNvSpPr txBox="1"/>
          <p:nvPr/>
        </p:nvSpPr>
        <p:spPr>
          <a:xfrm>
            <a:off x="1066800" y="0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 FACTORS FOR AN ACT TO BE AGGRESSION</a:t>
            </a:r>
          </a:p>
        </p:txBody>
      </p:sp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E82732AC-EC85-43E7-964C-0385D40B35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A6C0D6D-F2F9-4EF4-BBC6-9EB85973EE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86832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CA9739E-18B9-4A98-ADC8-5405D599A539}"/>
              </a:ext>
            </a:extLst>
          </p:cNvPr>
          <p:cNvSpPr txBox="1"/>
          <p:nvPr/>
        </p:nvSpPr>
        <p:spPr>
          <a:xfrm>
            <a:off x="11576447" y="1148089"/>
            <a:ext cx="615553" cy="45618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I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ACCORDING TO GILL</a:t>
            </a:r>
          </a:p>
        </p:txBody>
      </p:sp>
    </p:spTree>
    <p:extLst>
      <p:ext uri="{BB962C8B-B14F-4D97-AF65-F5344CB8AC3E}">
        <p14:creationId xmlns:p14="http://schemas.microsoft.com/office/powerpoint/2010/main" val="9642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E73086-5344-4144-A5B7-FD2EED54A926}"/>
              </a:ext>
            </a:extLst>
          </p:cNvPr>
          <p:cNvSpPr txBox="1"/>
          <p:nvPr/>
        </p:nvSpPr>
        <p:spPr>
          <a:xfrm>
            <a:off x="1905002" y="0"/>
            <a:ext cx="838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TYPES OF AGGRESSION IN SPORTS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177BE71-93BE-4629-A73A-A14A9DEF0E50}"/>
              </a:ext>
            </a:extLst>
          </p:cNvPr>
          <p:cNvGraphicFramePr/>
          <p:nvPr/>
        </p:nvGraphicFramePr>
        <p:xfrm>
          <a:off x="0" y="615553"/>
          <a:ext cx="12192000" cy="6045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F8E4569-D4B0-45C3-A12E-617EB0EAC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998" y="261610"/>
            <a:ext cx="2601951" cy="21789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4B926C-2AE8-43A9-9B6B-462A6591A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6027" y="2548784"/>
            <a:ext cx="2601949" cy="2178980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434" name="Picture 2" descr="Premier League and FA promise to crack down on players abusing ...">
            <a:extLst>
              <a:ext uri="{FF2B5EF4-FFF2-40B4-BE49-F238E27FC236}">
                <a16:creationId xmlns:a16="http://schemas.microsoft.com/office/drawing/2014/main" id="{1507BE05-7BF1-46BC-9B6B-18F32C739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33719"/>
            <a:ext cx="2601951" cy="2348929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63;p14">
            <a:extLst>
              <a:ext uri="{FF2B5EF4-FFF2-40B4-BE49-F238E27FC236}">
                <a16:creationId xmlns:a16="http://schemas.microsoft.com/office/drawing/2014/main" id="{C3E20369-5B93-429B-BB37-659D4EC1705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32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E0512B-EB25-4435-BB87-5E86F1D1F0FE}"/>
              </a:ext>
            </a:extLst>
          </p:cNvPr>
          <p:cNvSpPr txBox="1"/>
          <p:nvPr/>
        </p:nvSpPr>
        <p:spPr>
          <a:xfrm>
            <a:off x="2515849" y="3425"/>
            <a:ext cx="7160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HOSTILE AGGRESSION</a:t>
            </a:r>
            <a:endParaRPr lang="en-IN" sz="28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5FC7E9-A779-44BD-852F-9B3B9C83E994}"/>
              </a:ext>
            </a:extLst>
          </p:cNvPr>
          <p:cNvSpPr txBox="1"/>
          <p:nvPr/>
        </p:nvSpPr>
        <p:spPr>
          <a:xfrm>
            <a:off x="6019800" y="2305614"/>
            <a:ext cx="6168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Reactive aggression and can be accompanied by anger.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main aim is to cause injury to other sportsperson.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intention is on causing pain and suffering.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When the primary aim is to cause physical harm to your opponent.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4A156D-AFA6-4CDB-BCED-E3142A49B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78" y="526646"/>
            <a:ext cx="5172222" cy="5416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2270C074-8191-420C-9464-463E9264EC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ABF65F-FD47-4547-80B4-BCCC1AC61B93}"/>
              </a:ext>
            </a:extLst>
          </p:cNvPr>
          <p:cNvSpPr txBox="1"/>
          <p:nvPr/>
        </p:nvSpPr>
        <p:spPr>
          <a:xfrm>
            <a:off x="3425" y="17551"/>
            <a:ext cx="615553" cy="682289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TYPES OF AGGRESSION IN SPORTS</a:t>
            </a:r>
            <a:endParaRPr lang="en-I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51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FCF6E6-5DC3-4DB9-862A-AC9B0F7919C0}"/>
              </a:ext>
            </a:extLst>
          </p:cNvPr>
          <p:cNvSpPr txBox="1"/>
          <p:nvPr/>
        </p:nvSpPr>
        <p:spPr>
          <a:xfrm>
            <a:off x="2247900" y="9418"/>
            <a:ext cx="7696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INSTRUMENTAL AGGRESSION</a:t>
            </a:r>
            <a:endParaRPr lang="en-IN" sz="28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7B1A9-0F25-44F1-9293-7692693A08D3}"/>
              </a:ext>
            </a:extLst>
          </p:cNvPr>
          <p:cNvSpPr txBox="1"/>
          <p:nvPr/>
        </p:nvSpPr>
        <p:spPr>
          <a:xfrm>
            <a:off x="6211336" y="2325276"/>
            <a:ext cx="59566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It is also known as channeled aggression.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It is not accompanied by anger.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This type of aggression comes in contact sports.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For achieve money, praise or victory.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aggressive act is to win the competition.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IN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Player using aggression to tackle his opponent to win.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D35B5C-AC96-48A7-95CD-D2377455D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9" y="823194"/>
            <a:ext cx="5477022" cy="5558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oogle Shape;63;p14">
            <a:extLst>
              <a:ext uri="{FF2B5EF4-FFF2-40B4-BE49-F238E27FC236}">
                <a16:creationId xmlns:a16="http://schemas.microsoft.com/office/drawing/2014/main" id="{CFAC0A44-0B4A-4511-96B1-5C04E23BB49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0C7FC8-9388-411A-98F7-2299B90E064D}"/>
              </a:ext>
            </a:extLst>
          </p:cNvPr>
          <p:cNvSpPr txBox="1"/>
          <p:nvPr/>
        </p:nvSpPr>
        <p:spPr>
          <a:xfrm>
            <a:off x="3425" y="17551"/>
            <a:ext cx="615553" cy="682289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TYPES OF AGGRESSION IN SPORTS</a:t>
            </a:r>
            <a:endParaRPr lang="en-I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395827-A5E3-49C8-9ACA-BD671977D840}"/>
              </a:ext>
            </a:extLst>
          </p:cNvPr>
          <p:cNvSpPr txBox="1"/>
          <p:nvPr/>
        </p:nvSpPr>
        <p:spPr>
          <a:xfrm>
            <a:off x="2400300" y="17549"/>
            <a:ext cx="708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ASSERTIVE BEHAVIOR </a:t>
            </a:r>
            <a:endParaRPr lang="en-IN" sz="28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57FBB-E645-48AF-9EF5-33EB575B2FE2}"/>
              </a:ext>
            </a:extLst>
          </p:cNvPr>
          <p:cNvSpPr txBox="1"/>
          <p:nvPr/>
        </p:nvSpPr>
        <p:spPr>
          <a:xfrm>
            <a:off x="6248402" y="2151725"/>
            <a:ext cx="59298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 use of legitimate physical or verbal force to achieve one’s purpose.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Legitimate force with no rules broken. </a:t>
            </a:r>
          </a:p>
          <a:p>
            <a:pPr marL="380990" indent="-38099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Its related to 4 main criteria. i.e. </a:t>
            </a:r>
          </a:p>
          <a:p>
            <a:pPr marL="380990" indent="-380990" algn="r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Goal oriented</a:t>
            </a:r>
          </a:p>
          <a:p>
            <a:pPr marL="380990" indent="-380990" algn="r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Not intended to harm</a:t>
            </a:r>
          </a:p>
          <a:p>
            <a:pPr marL="380990" indent="-380990" algn="r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Uses only legitimate force</a:t>
            </a:r>
          </a:p>
          <a:p>
            <a:pPr marL="380990" indent="-380990" algn="r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Dose not break any rule of the game or sport.</a:t>
            </a:r>
            <a:endParaRPr lang="en-IN" sz="2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Best Of Acid - Chhichhore  Bollywood Movie - Chhichhore Comedy Scenes - Sushant Singh Rajput">
            <a:hlinkClick r:id="" action="ppaction://media"/>
            <a:extLst>
              <a:ext uri="{FF2B5EF4-FFF2-40B4-BE49-F238E27FC236}">
                <a16:creationId xmlns:a16="http://schemas.microsoft.com/office/drawing/2014/main" id="{9DDA95CD-0185-4103-838D-9AEA1BCD09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03511"/>
            <a:ext cx="6248402" cy="445097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AB5C6B01-EFA7-45EA-A8B2-8E3320B08C0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0404D7-EAD3-4A73-B061-C3887612A969}"/>
              </a:ext>
            </a:extLst>
          </p:cNvPr>
          <p:cNvSpPr txBox="1"/>
          <p:nvPr/>
        </p:nvSpPr>
        <p:spPr>
          <a:xfrm>
            <a:off x="3425" y="17551"/>
            <a:ext cx="615553" cy="6822897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TYPES OF AGGRESSION IN SPORTS</a:t>
            </a:r>
            <a:endParaRPr lang="en-I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60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glish11 [licensed for non-commercial use only] / Grade 11-1">
            <a:extLst>
              <a:ext uri="{FF2B5EF4-FFF2-40B4-BE49-F238E27FC236}">
                <a16:creationId xmlns:a16="http://schemas.microsoft.com/office/drawing/2014/main" id="{5EA39C87-A5BA-428B-85AD-8157E1E89E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287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E2FE9-6499-4CB5-AF37-C91600AF6099}"/>
              </a:ext>
            </a:extLst>
          </p:cNvPr>
          <p:cNvSpPr txBox="1"/>
          <p:nvPr/>
        </p:nvSpPr>
        <p:spPr>
          <a:xfrm>
            <a:off x="76200" y="2977085"/>
            <a:ext cx="12115800" cy="188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personality? State any three dimensions of personality.</a:t>
            </a:r>
          </a:p>
          <a:p>
            <a:pPr marL="457189" indent="-457189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Explain about big 5 theory.</a:t>
            </a:r>
          </a:p>
          <a:p>
            <a:pPr marL="457189" indent="-457189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do you mean by motivation? Explain the various techniques to improves motivation.</a:t>
            </a:r>
          </a:p>
          <a:p>
            <a:pPr marL="457189" indent="-457189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is aggression? Explain all the types of aggression in sports.</a:t>
            </a:r>
          </a:p>
        </p:txBody>
      </p:sp>
      <p:pic>
        <p:nvPicPr>
          <p:cNvPr id="6" name="Google Shape;63;p14">
            <a:extLst>
              <a:ext uri="{FF2B5EF4-FFF2-40B4-BE49-F238E27FC236}">
                <a16:creationId xmlns:a16="http://schemas.microsoft.com/office/drawing/2014/main" id="{71D41D53-D91A-49AB-B75B-C9498FD590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43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0" y="1647900"/>
            <a:ext cx="121920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6000" b="1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THANKING YOU</a:t>
            </a:r>
            <a:endParaRPr sz="6000" b="1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457200" algn="ctr">
              <a:lnSpc>
                <a:spcPct val="115000"/>
              </a:lnSpc>
              <a:buClr>
                <a:srgbClr val="000000"/>
              </a:buClr>
              <a:buSzPts val="4000"/>
            </a:pPr>
            <a:r>
              <a:rPr lang="en" sz="6000" b="1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ODM EDUCATIONAL GROUP</a:t>
            </a:r>
            <a:endParaRPr sz="6000" b="1" dirty="0">
              <a:solidFill>
                <a:srgbClr val="FF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174CE82-B593-49FF-8D42-4F97BD789DB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2506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6E29F-B757-4014-A88B-F6B9C6925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375" y="1272143"/>
            <a:ext cx="3659752" cy="51153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70F2F3-CB34-4FD1-A884-1600AA346D99}"/>
              </a:ext>
            </a:extLst>
          </p:cNvPr>
          <p:cNvSpPr txBox="1"/>
          <p:nvPr/>
        </p:nvSpPr>
        <p:spPr>
          <a:xfrm>
            <a:off x="2211092" y="1"/>
            <a:ext cx="7769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SPORTS PSYCHOLOGY DEALS WITH……..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Google Shape;63;p14">
            <a:extLst>
              <a:ext uri="{FF2B5EF4-FFF2-40B4-BE49-F238E27FC236}">
                <a16:creationId xmlns:a16="http://schemas.microsoft.com/office/drawing/2014/main" id="{F745FF15-EF72-4B1E-B7E9-9E73470A2E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3594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CA9766-4AD8-45D3-8EB3-5B22A0ABA7C6}"/>
              </a:ext>
            </a:extLst>
          </p:cNvPr>
          <p:cNvSpPr txBox="1"/>
          <p:nvPr/>
        </p:nvSpPr>
        <p:spPr>
          <a:xfrm>
            <a:off x="174874" y="2382561"/>
            <a:ext cx="81417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Increasing performance by managing emotions and minimizing the psychological efforts of injuries and poor performance.</a:t>
            </a:r>
            <a:endParaRPr lang="en-I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0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48BCF3A9-935E-4B14-B1DA-40978E4CFC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3594" y="102456"/>
            <a:ext cx="1643369" cy="81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5A7E8C-F33B-46A9-9A66-39AC9109DDBA}"/>
              </a:ext>
            </a:extLst>
          </p:cNvPr>
          <p:cNvSpPr txBox="1"/>
          <p:nvPr/>
        </p:nvSpPr>
        <p:spPr>
          <a:xfrm>
            <a:off x="-3444" y="0"/>
            <a:ext cx="615553" cy="68580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IMPORTANCE OF SPORTS PSYCHOLOGY</a:t>
            </a:r>
            <a:endParaRPr lang="en-IN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2524B0E-95BB-4996-A33D-3B68F050C7BD}"/>
              </a:ext>
            </a:extLst>
          </p:cNvPr>
          <p:cNvGraphicFramePr/>
          <p:nvPr/>
        </p:nvGraphicFramePr>
        <p:xfrm>
          <a:off x="1391810" y="618139"/>
          <a:ext cx="8992461" cy="5621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2582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2782</TotalTime>
  <Words>3199</Words>
  <Application>Microsoft Office PowerPoint</Application>
  <PresentationFormat>Widescreen</PresentationFormat>
  <Paragraphs>510</Paragraphs>
  <Slides>76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Arial</vt:lpstr>
      <vt:lpstr>Calibri</vt:lpstr>
      <vt:lpstr>Calibri Light</vt:lpstr>
      <vt:lpstr>Cambria</vt:lpstr>
      <vt:lpstr>Constantia</vt:lpstr>
      <vt:lpstr>Miriam Fixed</vt:lpstr>
      <vt:lpstr>Papyrus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CHILDREN AND WOMEN IN SPORTS</dc:title>
  <dc:creator>Dell</dc:creator>
  <cp:lastModifiedBy>MR JOY</cp:lastModifiedBy>
  <cp:revision>557</cp:revision>
  <dcterms:created xsi:type="dcterms:W3CDTF">2020-05-07T03:12:15Z</dcterms:created>
  <dcterms:modified xsi:type="dcterms:W3CDTF">2022-01-16T04:12:50Z</dcterms:modified>
</cp:coreProperties>
</file>