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3"/>
  </p:notesMasterIdLst>
  <p:sldIdLst>
    <p:sldId id="308" r:id="rId2"/>
    <p:sldId id="354" r:id="rId3"/>
    <p:sldId id="369" r:id="rId4"/>
    <p:sldId id="298" r:id="rId5"/>
    <p:sldId id="29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09" r:id="rId20"/>
    <p:sldId id="400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3955" autoAdjust="0"/>
  </p:normalViewPr>
  <p:slideViewPr>
    <p:cSldViewPr>
      <p:cViewPr varScale="1">
        <p:scale>
          <a:sx n="62" d="100"/>
          <a:sy n="62" d="100"/>
        </p:scale>
        <p:origin x="784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1351E-67B0-4E42-9AC7-EE3FD4F743BB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8CE6C03-D8D0-43BB-A212-763CCB2040C7}">
      <dgm:prSet phldrT="[Text]" custT="1"/>
      <dgm:spPr/>
      <dgm:t>
        <a:bodyPr/>
        <a:lstStyle/>
        <a:p>
          <a:r>
            <a:rPr lang="en-US" sz="1600" b="1" dirty="0"/>
            <a:t>REASONS</a:t>
          </a:r>
          <a:endParaRPr lang="en-IN" sz="1600" b="1" dirty="0"/>
        </a:p>
      </dgm:t>
    </dgm:pt>
    <dgm:pt modelId="{08E3C2E4-5347-42E6-A741-E214198CCFA6}" type="parTrans" cxnId="{B85AAC20-AC33-44C6-B738-8F064C580054}">
      <dgm:prSet/>
      <dgm:spPr/>
      <dgm:t>
        <a:bodyPr/>
        <a:lstStyle/>
        <a:p>
          <a:endParaRPr lang="en-IN"/>
        </a:p>
      </dgm:t>
    </dgm:pt>
    <dgm:pt modelId="{77E6202E-7BFB-4613-8718-6E20DDEAEDF0}" type="sibTrans" cxnId="{B85AAC20-AC33-44C6-B738-8F064C580054}">
      <dgm:prSet/>
      <dgm:spPr/>
      <dgm:t>
        <a:bodyPr/>
        <a:lstStyle/>
        <a:p>
          <a:endParaRPr lang="en-IN"/>
        </a:p>
      </dgm:t>
    </dgm:pt>
    <dgm:pt modelId="{D2DB96C2-4CE3-433B-97CE-E5197EBEDA22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Physical factors</a:t>
          </a:r>
          <a:endParaRPr lang="en-IN" sz="1600" b="1" dirty="0">
            <a:solidFill>
              <a:srgbClr val="FF0000"/>
            </a:solidFill>
          </a:endParaRPr>
        </a:p>
      </dgm:t>
    </dgm:pt>
    <dgm:pt modelId="{D07673E8-F5D5-477A-A85A-0E5D07579757}" type="parTrans" cxnId="{787B77C8-A1A9-4F9D-B7A8-9F63E204FA58}">
      <dgm:prSet/>
      <dgm:spPr/>
      <dgm:t>
        <a:bodyPr/>
        <a:lstStyle/>
        <a:p>
          <a:endParaRPr lang="en-IN"/>
        </a:p>
      </dgm:t>
    </dgm:pt>
    <dgm:pt modelId="{8D7DDDA5-C77B-4FA2-A92D-EC166196F6F6}" type="sibTrans" cxnId="{787B77C8-A1A9-4F9D-B7A8-9F63E204FA58}">
      <dgm:prSet/>
      <dgm:spPr/>
      <dgm:t>
        <a:bodyPr/>
        <a:lstStyle/>
        <a:p>
          <a:endParaRPr lang="en-IN"/>
        </a:p>
      </dgm:t>
    </dgm:pt>
    <dgm:pt modelId="{35775DA7-8D1C-497E-ABF1-972BD9AFC6DA}">
      <dgm:prSet phldrT="[Text]" custT="1"/>
      <dgm:spPr/>
      <dgm:t>
        <a:bodyPr/>
        <a:lstStyle/>
        <a:p>
          <a:r>
            <a:rPr lang="en-US" sz="1600" b="1" dirty="0"/>
            <a:t>Low physical fitness &amp; efficiency</a:t>
          </a:r>
          <a:endParaRPr lang="en-IN" sz="1600" b="1" dirty="0"/>
        </a:p>
      </dgm:t>
    </dgm:pt>
    <dgm:pt modelId="{270467BA-63D2-42D4-87B6-499978A028FD}" type="parTrans" cxnId="{0881CED6-9A65-4AC7-8D37-2845D9B249F5}">
      <dgm:prSet/>
      <dgm:spPr/>
      <dgm:t>
        <a:bodyPr/>
        <a:lstStyle/>
        <a:p>
          <a:endParaRPr lang="en-IN"/>
        </a:p>
      </dgm:t>
    </dgm:pt>
    <dgm:pt modelId="{9BC6D657-EC0B-4BEB-9343-B6187B2DC3FB}" type="sibTrans" cxnId="{0881CED6-9A65-4AC7-8D37-2845D9B249F5}">
      <dgm:prSet/>
      <dgm:spPr/>
      <dgm:t>
        <a:bodyPr/>
        <a:lstStyle/>
        <a:p>
          <a:endParaRPr lang="en-IN"/>
        </a:p>
      </dgm:t>
    </dgm:pt>
    <dgm:pt modelId="{977A24CA-5AD7-4867-8831-D4FFEAC18C0D}">
      <dgm:prSet phldrT="[Text]" custT="1"/>
      <dgm:spPr/>
      <dgm:t>
        <a:bodyPr/>
        <a:lstStyle/>
        <a:p>
          <a:r>
            <a:rPr lang="en-US" sz="1600" b="1" dirty="0"/>
            <a:t>Female athlete triad</a:t>
          </a:r>
          <a:endParaRPr lang="en-IN" sz="1600" b="1" dirty="0"/>
        </a:p>
      </dgm:t>
    </dgm:pt>
    <dgm:pt modelId="{76F86C4D-02EF-4D0E-A254-3F156546519B}" type="parTrans" cxnId="{79412E84-529A-4B00-B951-1D2C987C350F}">
      <dgm:prSet/>
      <dgm:spPr/>
      <dgm:t>
        <a:bodyPr/>
        <a:lstStyle/>
        <a:p>
          <a:endParaRPr lang="en-IN"/>
        </a:p>
      </dgm:t>
    </dgm:pt>
    <dgm:pt modelId="{92FFB1F9-747B-4D6E-B684-F747A0003D68}" type="sibTrans" cxnId="{79412E84-529A-4B00-B951-1D2C987C350F}">
      <dgm:prSet/>
      <dgm:spPr/>
      <dgm:t>
        <a:bodyPr/>
        <a:lstStyle/>
        <a:p>
          <a:endParaRPr lang="en-IN"/>
        </a:p>
      </dgm:t>
    </dgm:pt>
    <dgm:pt modelId="{E8DD0734-C1F4-46E7-B5E1-2D45027EF441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Mental factors</a:t>
          </a:r>
          <a:endParaRPr lang="en-IN" sz="1600" b="1" dirty="0">
            <a:solidFill>
              <a:srgbClr val="FF0000"/>
            </a:solidFill>
          </a:endParaRPr>
        </a:p>
      </dgm:t>
    </dgm:pt>
    <dgm:pt modelId="{45B569FA-3923-43FB-94EF-229C02039774}" type="parTrans" cxnId="{130A86E6-4ED0-4A9D-A9E2-6FA225F5004A}">
      <dgm:prSet/>
      <dgm:spPr/>
      <dgm:t>
        <a:bodyPr/>
        <a:lstStyle/>
        <a:p>
          <a:endParaRPr lang="en-IN"/>
        </a:p>
      </dgm:t>
    </dgm:pt>
    <dgm:pt modelId="{ED9DA639-CFC6-4D0E-9D5A-8B4A9AB0FD48}" type="sibTrans" cxnId="{130A86E6-4ED0-4A9D-A9E2-6FA225F5004A}">
      <dgm:prSet/>
      <dgm:spPr/>
      <dgm:t>
        <a:bodyPr/>
        <a:lstStyle/>
        <a:p>
          <a:endParaRPr lang="en-IN"/>
        </a:p>
      </dgm:t>
    </dgm:pt>
    <dgm:pt modelId="{3103D511-1923-4A64-9B24-F805F0AD8028}">
      <dgm:prSet phldrT="[Text]" custT="1"/>
      <dgm:spPr/>
      <dgm:t>
        <a:bodyPr/>
        <a:lstStyle/>
        <a:p>
          <a:r>
            <a:rPr lang="en-US" sz="1600" b="1" dirty="0"/>
            <a:t>Gender inequality</a:t>
          </a:r>
          <a:endParaRPr lang="en-IN" sz="1600" b="1" dirty="0"/>
        </a:p>
      </dgm:t>
    </dgm:pt>
    <dgm:pt modelId="{052CD0B4-22A7-4449-A495-15F69B1408D1}" type="parTrans" cxnId="{FCD0C898-92FE-4630-9ED7-8935D71ED64B}">
      <dgm:prSet/>
      <dgm:spPr/>
      <dgm:t>
        <a:bodyPr/>
        <a:lstStyle/>
        <a:p>
          <a:endParaRPr lang="en-IN"/>
        </a:p>
      </dgm:t>
    </dgm:pt>
    <dgm:pt modelId="{2D9C35B0-88F4-4460-8496-DBEFA00A698F}" type="sibTrans" cxnId="{FCD0C898-92FE-4630-9ED7-8935D71ED64B}">
      <dgm:prSet/>
      <dgm:spPr/>
      <dgm:t>
        <a:bodyPr/>
        <a:lstStyle/>
        <a:p>
          <a:endParaRPr lang="en-IN"/>
        </a:p>
      </dgm:t>
    </dgm:pt>
    <dgm:pt modelId="{96E028EC-4D59-4466-9E7F-D3B86C73F5CE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Social factors</a:t>
          </a:r>
          <a:endParaRPr lang="en-IN" sz="1600" b="1" dirty="0">
            <a:solidFill>
              <a:srgbClr val="FF0000"/>
            </a:solidFill>
          </a:endParaRPr>
        </a:p>
      </dgm:t>
    </dgm:pt>
    <dgm:pt modelId="{F689F92D-E353-4D5A-8722-E9842D1E2B46}" type="parTrans" cxnId="{901261C3-CD49-4744-B4EF-0D3BF057BDB9}">
      <dgm:prSet/>
      <dgm:spPr/>
      <dgm:t>
        <a:bodyPr/>
        <a:lstStyle/>
        <a:p>
          <a:endParaRPr lang="en-IN"/>
        </a:p>
      </dgm:t>
    </dgm:pt>
    <dgm:pt modelId="{53785E9F-B858-41B3-8C9F-BCACB1FB16D1}" type="sibTrans" cxnId="{901261C3-CD49-4744-B4EF-0D3BF057BDB9}">
      <dgm:prSet/>
      <dgm:spPr/>
      <dgm:t>
        <a:bodyPr/>
        <a:lstStyle/>
        <a:p>
          <a:endParaRPr lang="en-IN"/>
        </a:p>
      </dgm:t>
    </dgm:pt>
    <dgm:pt modelId="{8E54AFFC-57E7-4ABB-A68B-C75C7F664505}">
      <dgm:prSet custT="1"/>
      <dgm:spPr/>
      <dgm:t>
        <a:bodyPr/>
        <a:lstStyle/>
        <a:p>
          <a:r>
            <a:rPr lang="en-US" sz="1600" b="1" dirty="0"/>
            <a:t>Lack of education</a:t>
          </a:r>
          <a:endParaRPr lang="en-IN" sz="1600" b="1" dirty="0"/>
        </a:p>
      </dgm:t>
    </dgm:pt>
    <dgm:pt modelId="{2F5A19CD-5572-4DB0-B9AE-128FD24F1802}" type="parTrans" cxnId="{A622D49D-C5F4-4152-82F5-A61F74F77563}">
      <dgm:prSet/>
      <dgm:spPr/>
      <dgm:t>
        <a:bodyPr/>
        <a:lstStyle/>
        <a:p>
          <a:endParaRPr lang="en-IN"/>
        </a:p>
      </dgm:t>
    </dgm:pt>
    <dgm:pt modelId="{A8D6F8B0-340F-44CD-A43E-74BF58044EE9}" type="sibTrans" cxnId="{A622D49D-C5F4-4152-82F5-A61F74F77563}">
      <dgm:prSet/>
      <dgm:spPr/>
      <dgm:t>
        <a:bodyPr/>
        <a:lstStyle/>
        <a:p>
          <a:endParaRPr lang="en-IN"/>
        </a:p>
      </dgm:t>
    </dgm:pt>
    <dgm:pt modelId="{6673B95E-A0F9-4543-B44E-ABCC8EF5878C}">
      <dgm:prSet custT="1"/>
      <dgm:spPr/>
      <dgm:t>
        <a:bodyPr/>
        <a:lstStyle/>
        <a:p>
          <a:r>
            <a:rPr lang="en-US" sz="1600" b="1" dirty="0"/>
            <a:t>Lack of confidence</a:t>
          </a:r>
          <a:endParaRPr lang="en-IN" sz="1600" b="1" dirty="0"/>
        </a:p>
      </dgm:t>
    </dgm:pt>
    <dgm:pt modelId="{4D0A6B55-E8CF-46A0-AA8E-25C950952AE3}" type="parTrans" cxnId="{CCBA59EA-3284-48F2-8710-1D7C59ABBF61}">
      <dgm:prSet/>
      <dgm:spPr/>
      <dgm:t>
        <a:bodyPr/>
        <a:lstStyle/>
        <a:p>
          <a:endParaRPr lang="en-IN"/>
        </a:p>
      </dgm:t>
    </dgm:pt>
    <dgm:pt modelId="{A3BA0CE3-BB7F-4E0C-91F2-6616548960BF}" type="sibTrans" cxnId="{CCBA59EA-3284-48F2-8710-1D7C59ABBF61}">
      <dgm:prSet/>
      <dgm:spPr/>
      <dgm:t>
        <a:bodyPr/>
        <a:lstStyle/>
        <a:p>
          <a:endParaRPr lang="en-IN"/>
        </a:p>
      </dgm:t>
    </dgm:pt>
    <dgm:pt modelId="{BDA4BEA6-8E9F-48D6-B391-FE8BEDBF52F2}">
      <dgm:prSet custT="1"/>
      <dgm:spPr/>
      <dgm:t>
        <a:bodyPr/>
        <a:lstStyle/>
        <a:p>
          <a:r>
            <a:rPr lang="en-US" sz="1600" b="1" dirty="0"/>
            <a:t>Lack of media support</a:t>
          </a:r>
          <a:endParaRPr lang="en-IN" sz="1600" b="1" dirty="0"/>
        </a:p>
      </dgm:t>
    </dgm:pt>
    <dgm:pt modelId="{A1985719-F6D4-422B-A908-6E3A9EEF0E1A}" type="parTrans" cxnId="{FB96FB5A-E82E-4806-B224-22962025D4E9}">
      <dgm:prSet/>
      <dgm:spPr/>
      <dgm:t>
        <a:bodyPr/>
        <a:lstStyle/>
        <a:p>
          <a:endParaRPr lang="en-IN"/>
        </a:p>
      </dgm:t>
    </dgm:pt>
    <dgm:pt modelId="{AFB7B961-029A-4224-8F01-2661F8FA0F22}" type="sibTrans" cxnId="{FB96FB5A-E82E-4806-B224-22962025D4E9}">
      <dgm:prSet/>
      <dgm:spPr/>
      <dgm:t>
        <a:bodyPr/>
        <a:lstStyle/>
        <a:p>
          <a:endParaRPr lang="en-IN"/>
        </a:p>
      </dgm:t>
    </dgm:pt>
    <dgm:pt modelId="{55EA92E3-BDFC-4665-9BF0-406EC8B4794E}">
      <dgm:prSet custT="1"/>
      <dgm:spPr/>
      <dgm:t>
        <a:bodyPr/>
        <a:lstStyle/>
        <a:p>
          <a:r>
            <a:rPr lang="en-US" sz="1600" b="1" dirty="0"/>
            <a:t>Fear</a:t>
          </a:r>
          <a:endParaRPr lang="en-IN" sz="1600" b="1" dirty="0"/>
        </a:p>
      </dgm:t>
    </dgm:pt>
    <dgm:pt modelId="{C1D3F748-2CF1-4D72-8B43-C302E4338774}" type="parTrans" cxnId="{84B6693A-3B78-49E3-8E71-830AAF303CA3}">
      <dgm:prSet/>
      <dgm:spPr/>
      <dgm:t>
        <a:bodyPr/>
        <a:lstStyle/>
        <a:p>
          <a:endParaRPr lang="en-IN"/>
        </a:p>
      </dgm:t>
    </dgm:pt>
    <dgm:pt modelId="{84B0942C-A613-4287-84DB-27F5A2879252}" type="sibTrans" cxnId="{84B6693A-3B78-49E3-8E71-830AAF303CA3}">
      <dgm:prSet/>
      <dgm:spPr/>
      <dgm:t>
        <a:bodyPr/>
        <a:lstStyle/>
        <a:p>
          <a:endParaRPr lang="en-IN"/>
        </a:p>
      </dgm:t>
    </dgm:pt>
    <dgm:pt modelId="{E4CA4F4E-F3EE-470A-AFCD-4E85C9F42AE8}">
      <dgm:prSet custT="1"/>
      <dgm:spPr/>
      <dgm:t>
        <a:bodyPr/>
        <a:lstStyle/>
        <a:p>
          <a:r>
            <a:rPr lang="en-US" sz="1600" b="1" dirty="0"/>
            <a:t>safety</a:t>
          </a:r>
          <a:endParaRPr lang="en-IN" sz="1600" b="1" dirty="0"/>
        </a:p>
      </dgm:t>
    </dgm:pt>
    <dgm:pt modelId="{C80F5C5F-7A62-47DF-A7E8-3ADA04BDAB3E}" type="parTrans" cxnId="{E23644E9-B6AA-4B16-8412-4AB7B72BA638}">
      <dgm:prSet/>
      <dgm:spPr/>
      <dgm:t>
        <a:bodyPr/>
        <a:lstStyle/>
        <a:p>
          <a:endParaRPr lang="en-IN"/>
        </a:p>
      </dgm:t>
    </dgm:pt>
    <dgm:pt modelId="{DE8854DC-0F6A-4B44-BC26-2E6005072150}" type="sibTrans" cxnId="{E23644E9-B6AA-4B16-8412-4AB7B72BA638}">
      <dgm:prSet/>
      <dgm:spPr/>
      <dgm:t>
        <a:bodyPr/>
        <a:lstStyle/>
        <a:p>
          <a:endParaRPr lang="en-IN"/>
        </a:p>
      </dgm:t>
    </dgm:pt>
    <dgm:pt modelId="{F9E30C15-E359-4D54-AC05-C1C923212A6B}">
      <dgm:prSet phldrT="[Text]" custT="1"/>
      <dgm:spPr/>
      <dgm:t>
        <a:bodyPr/>
        <a:lstStyle/>
        <a:p>
          <a:r>
            <a:rPr lang="en-US" sz="1600" b="1" dirty="0"/>
            <a:t>Financial help</a:t>
          </a:r>
          <a:endParaRPr lang="en-IN" sz="1600" b="1" dirty="0"/>
        </a:p>
      </dgm:t>
    </dgm:pt>
    <dgm:pt modelId="{CEEE8638-2048-4449-BFA2-0A5223E27273}" type="parTrans" cxnId="{B59CE829-3808-4368-ABE8-D150D24C813B}">
      <dgm:prSet/>
      <dgm:spPr/>
      <dgm:t>
        <a:bodyPr/>
        <a:lstStyle/>
        <a:p>
          <a:endParaRPr lang="en-IN"/>
        </a:p>
      </dgm:t>
    </dgm:pt>
    <dgm:pt modelId="{135B0337-6C20-446C-BC1B-3149A31D6196}" type="sibTrans" cxnId="{B59CE829-3808-4368-ABE8-D150D24C813B}">
      <dgm:prSet/>
      <dgm:spPr/>
      <dgm:t>
        <a:bodyPr/>
        <a:lstStyle/>
        <a:p>
          <a:endParaRPr lang="en-IN"/>
        </a:p>
      </dgm:t>
    </dgm:pt>
    <dgm:pt modelId="{664A36F9-3308-4106-8759-14E6A30E53A2}">
      <dgm:prSet phldrT="[Text]" custT="1"/>
      <dgm:spPr/>
      <dgm:t>
        <a:bodyPr/>
        <a:lstStyle/>
        <a:p>
          <a:r>
            <a:rPr lang="en-US" sz="1600" b="1" dirty="0"/>
            <a:t>Lack of time</a:t>
          </a:r>
          <a:endParaRPr lang="en-IN" sz="1600" b="1" dirty="0"/>
        </a:p>
      </dgm:t>
    </dgm:pt>
    <dgm:pt modelId="{6CD9E845-9ECF-41B4-9677-8AB59AC75322}" type="parTrans" cxnId="{E6D70AF6-C1D4-4EE3-8FC0-5FD33BBABC10}">
      <dgm:prSet/>
      <dgm:spPr/>
      <dgm:t>
        <a:bodyPr/>
        <a:lstStyle/>
        <a:p>
          <a:endParaRPr lang="en-IN"/>
        </a:p>
      </dgm:t>
    </dgm:pt>
    <dgm:pt modelId="{FEADB7B8-8A68-41AB-8D67-4E68E12C9634}" type="sibTrans" cxnId="{E6D70AF6-C1D4-4EE3-8FC0-5FD33BBABC10}">
      <dgm:prSet/>
      <dgm:spPr/>
      <dgm:t>
        <a:bodyPr/>
        <a:lstStyle/>
        <a:p>
          <a:endParaRPr lang="en-IN"/>
        </a:p>
      </dgm:t>
    </dgm:pt>
    <dgm:pt modelId="{F863C0F9-8E9B-416D-AA0F-09C1B3D47E5A}">
      <dgm:prSet phldrT="[Text]" custT="1"/>
      <dgm:spPr/>
      <dgm:t>
        <a:bodyPr/>
        <a:lstStyle/>
        <a:p>
          <a:r>
            <a:rPr lang="en-US" sz="1600" b="1" dirty="0"/>
            <a:t>Lack of facilities</a:t>
          </a:r>
          <a:endParaRPr lang="en-IN" sz="1300" b="1" dirty="0"/>
        </a:p>
      </dgm:t>
    </dgm:pt>
    <dgm:pt modelId="{79DCF4C9-577A-4CFE-86F5-F749844B1F18}" type="parTrans" cxnId="{4978EE74-4CA1-4D0B-8A71-70E0E848CD46}">
      <dgm:prSet/>
      <dgm:spPr/>
      <dgm:t>
        <a:bodyPr/>
        <a:lstStyle/>
        <a:p>
          <a:endParaRPr lang="en-IN"/>
        </a:p>
      </dgm:t>
    </dgm:pt>
    <dgm:pt modelId="{66907659-F12A-4987-B045-D671E2F8B644}" type="sibTrans" cxnId="{4978EE74-4CA1-4D0B-8A71-70E0E848CD46}">
      <dgm:prSet/>
      <dgm:spPr/>
      <dgm:t>
        <a:bodyPr/>
        <a:lstStyle/>
        <a:p>
          <a:endParaRPr lang="en-IN"/>
        </a:p>
      </dgm:t>
    </dgm:pt>
    <dgm:pt modelId="{6AFD396A-5BCF-4BBF-8216-A0D974EE7AC9}" type="pres">
      <dgm:prSet presAssocID="{8111351E-67B0-4E42-9AC7-EE3FD4F743BB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F78743B-F9AD-4FF8-94CE-A1B7E6A71333}" type="pres">
      <dgm:prSet presAssocID="{E8CE6C03-D8D0-43BB-A212-763CCB2040C7}" presName="hierRoot1" presStyleCnt="0">
        <dgm:presLayoutVars>
          <dgm:hierBranch val="init"/>
        </dgm:presLayoutVars>
      </dgm:prSet>
      <dgm:spPr/>
    </dgm:pt>
    <dgm:pt modelId="{75DC15A3-A784-4277-AEC6-F8E40636C7BC}" type="pres">
      <dgm:prSet presAssocID="{E8CE6C03-D8D0-43BB-A212-763CCB2040C7}" presName="rootComposite1" presStyleCnt="0"/>
      <dgm:spPr/>
    </dgm:pt>
    <dgm:pt modelId="{856BE243-2C02-4C73-8980-D5DE4268D0F7}" type="pres">
      <dgm:prSet presAssocID="{E8CE6C03-D8D0-43BB-A212-763CCB2040C7}" presName="rootText1" presStyleLbl="alignAcc1" presStyleIdx="0" presStyleCnt="0">
        <dgm:presLayoutVars>
          <dgm:chPref val="3"/>
        </dgm:presLayoutVars>
      </dgm:prSet>
      <dgm:spPr/>
    </dgm:pt>
    <dgm:pt modelId="{6F3F672A-DBCC-4E42-85DA-0F114D3A2E38}" type="pres">
      <dgm:prSet presAssocID="{E8CE6C03-D8D0-43BB-A212-763CCB2040C7}" presName="topArc1" presStyleLbl="parChTrans1D1" presStyleIdx="0" presStyleCnt="30"/>
      <dgm:spPr/>
    </dgm:pt>
    <dgm:pt modelId="{49B6387D-394E-40BF-8527-3B071BEBA1A9}" type="pres">
      <dgm:prSet presAssocID="{E8CE6C03-D8D0-43BB-A212-763CCB2040C7}" presName="bottomArc1" presStyleLbl="parChTrans1D1" presStyleIdx="1" presStyleCnt="30"/>
      <dgm:spPr/>
    </dgm:pt>
    <dgm:pt modelId="{A31EC4CC-D482-40D9-8A0D-E40364FE6443}" type="pres">
      <dgm:prSet presAssocID="{E8CE6C03-D8D0-43BB-A212-763CCB2040C7}" presName="topConnNode1" presStyleLbl="node1" presStyleIdx="0" presStyleCnt="0"/>
      <dgm:spPr/>
    </dgm:pt>
    <dgm:pt modelId="{A01701AE-99C4-4498-94CB-6E3C348C0D2A}" type="pres">
      <dgm:prSet presAssocID="{E8CE6C03-D8D0-43BB-A212-763CCB2040C7}" presName="hierChild2" presStyleCnt="0"/>
      <dgm:spPr/>
    </dgm:pt>
    <dgm:pt modelId="{F365FF6C-0863-46C5-B576-38A350D906DE}" type="pres">
      <dgm:prSet presAssocID="{D07673E8-F5D5-477A-A85A-0E5D07579757}" presName="Name28" presStyleLbl="parChTrans1D2" presStyleIdx="0" presStyleCnt="3"/>
      <dgm:spPr/>
    </dgm:pt>
    <dgm:pt modelId="{46905747-B44D-4CD8-9F66-8DFF30907306}" type="pres">
      <dgm:prSet presAssocID="{D2DB96C2-4CE3-433B-97CE-E5197EBEDA22}" presName="hierRoot2" presStyleCnt="0">
        <dgm:presLayoutVars>
          <dgm:hierBranch val="init"/>
        </dgm:presLayoutVars>
      </dgm:prSet>
      <dgm:spPr/>
    </dgm:pt>
    <dgm:pt modelId="{E4F198DD-78CD-4B20-9B91-4A70A7708B83}" type="pres">
      <dgm:prSet presAssocID="{D2DB96C2-4CE3-433B-97CE-E5197EBEDA22}" presName="rootComposite2" presStyleCnt="0"/>
      <dgm:spPr/>
    </dgm:pt>
    <dgm:pt modelId="{B372BEFA-0C7E-45A4-9FE5-58E7622F8B24}" type="pres">
      <dgm:prSet presAssocID="{D2DB96C2-4CE3-433B-97CE-E5197EBEDA22}" presName="rootText2" presStyleLbl="alignAcc1" presStyleIdx="0" presStyleCnt="0">
        <dgm:presLayoutVars>
          <dgm:chPref val="3"/>
        </dgm:presLayoutVars>
      </dgm:prSet>
      <dgm:spPr/>
    </dgm:pt>
    <dgm:pt modelId="{A75D05FD-72A9-4A30-85BF-DEED37BF78C3}" type="pres">
      <dgm:prSet presAssocID="{D2DB96C2-4CE3-433B-97CE-E5197EBEDA22}" presName="topArc2" presStyleLbl="parChTrans1D1" presStyleIdx="2" presStyleCnt="30"/>
      <dgm:spPr/>
    </dgm:pt>
    <dgm:pt modelId="{BA16C183-922D-4618-876B-8087532B7B8A}" type="pres">
      <dgm:prSet presAssocID="{D2DB96C2-4CE3-433B-97CE-E5197EBEDA22}" presName="bottomArc2" presStyleLbl="parChTrans1D1" presStyleIdx="3" presStyleCnt="30"/>
      <dgm:spPr/>
    </dgm:pt>
    <dgm:pt modelId="{1C6BD231-184E-4C03-976D-666C13E92397}" type="pres">
      <dgm:prSet presAssocID="{D2DB96C2-4CE3-433B-97CE-E5197EBEDA22}" presName="topConnNode2" presStyleLbl="node2" presStyleIdx="0" presStyleCnt="0"/>
      <dgm:spPr/>
    </dgm:pt>
    <dgm:pt modelId="{7A8EE2E2-D4AE-4394-AB35-7554F541721F}" type="pres">
      <dgm:prSet presAssocID="{D2DB96C2-4CE3-433B-97CE-E5197EBEDA22}" presName="hierChild4" presStyleCnt="0"/>
      <dgm:spPr/>
    </dgm:pt>
    <dgm:pt modelId="{2CB827D1-6546-4D47-9C79-84F01E35A557}" type="pres">
      <dgm:prSet presAssocID="{270467BA-63D2-42D4-87B6-499978A028FD}" presName="Name28" presStyleLbl="parChTrans1D3" presStyleIdx="0" presStyleCnt="11"/>
      <dgm:spPr/>
    </dgm:pt>
    <dgm:pt modelId="{64C3EF6F-DFE6-4F73-8760-62225037964F}" type="pres">
      <dgm:prSet presAssocID="{35775DA7-8D1C-497E-ABF1-972BD9AFC6DA}" presName="hierRoot2" presStyleCnt="0">
        <dgm:presLayoutVars>
          <dgm:hierBranch val="init"/>
        </dgm:presLayoutVars>
      </dgm:prSet>
      <dgm:spPr/>
    </dgm:pt>
    <dgm:pt modelId="{EF598ADE-D4E6-4662-97AB-5382368086BB}" type="pres">
      <dgm:prSet presAssocID="{35775DA7-8D1C-497E-ABF1-972BD9AFC6DA}" presName="rootComposite2" presStyleCnt="0"/>
      <dgm:spPr/>
    </dgm:pt>
    <dgm:pt modelId="{2353FC4D-FB57-4614-B6E9-DB161ECCF8FB}" type="pres">
      <dgm:prSet presAssocID="{35775DA7-8D1C-497E-ABF1-972BD9AFC6DA}" presName="rootText2" presStyleLbl="alignAcc1" presStyleIdx="0" presStyleCnt="0">
        <dgm:presLayoutVars>
          <dgm:chPref val="3"/>
        </dgm:presLayoutVars>
      </dgm:prSet>
      <dgm:spPr/>
    </dgm:pt>
    <dgm:pt modelId="{885B37F5-8429-46AB-A868-43D7DCD8F1FB}" type="pres">
      <dgm:prSet presAssocID="{35775DA7-8D1C-497E-ABF1-972BD9AFC6DA}" presName="topArc2" presStyleLbl="parChTrans1D1" presStyleIdx="4" presStyleCnt="30"/>
      <dgm:spPr/>
    </dgm:pt>
    <dgm:pt modelId="{BB333424-3014-44A5-81D0-514409A559C4}" type="pres">
      <dgm:prSet presAssocID="{35775DA7-8D1C-497E-ABF1-972BD9AFC6DA}" presName="bottomArc2" presStyleLbl="parChTrans1D1" presStyleIdx="5" presStyleCnt="30"/>
      <dgm:spPr/>
    </dgm:pt>
    <dgm:pt modelId="{C767FA10-D494-4063-B6AD-9FA85D3D262B}" type="pres">
      <dgm:prSet presAssocID="{35775DA7-8D1C-497E-ABF1-972BD9AFC6DA}" presName="topConnNode2" presStyleLbl="node3" presStyleIdx="0" presStyleCnt="0"/>
      <dgm:spPr/>
    </dgm:pt>
    <dgm:pt modelId="{6726C7DE-404E-485B-89D6-521399BF7226}" type="pres">
      <dgm:prSet presAssocID="{35775DA7-8D1C-497E-ABF1-972BD9AFC6DA}" presName="hierChild4" presStyleCnt="0"/>
      <dgm:spPr/>
    </dgm:pt>
    <dgm:pt modelId="{377594DB-713C-45BF-BEA0-B21E8051046F}" type="pres">
      <dgm:prSet presAssocID="{35775DA7-8D1C-497E-ABF1-972BD9AFC6DA}" presName="hierChild5" presStyleCnt="0"/>
      <dgm:spPr/>
    </dgm:pt>
    <dgm:pt modelId="{23553604-5622-4B32-BECB-C3AF5941C12E}" type="pres">
      <dgm:prSet presAssocID="{76F86C4D-02EF-4D0E-A254-3F156546519B}" presName="Name28" presStyleLbl="parChTrans1D3" presStyleIdx="1" presStyleCnt="11"/>
      <dgm:spPr/>
    </dgm:pt>
    <dgm:pt modelId="{1A615A7D-C6A0-47FA-B9F5-5E6DB9B68380}" type="pres">
      <dgm:prSet presAssocID="{977A24CA-5AD7-4867-8831-D4FFEAC18C0D}" presName="hierRoot2" presStyleCnt="0">
        <dgm:presLayoutVars>
          <dgm:hierBranch val="init"/>
        </dgm:presLayoutVars>
      </dgm:prSet>
      <dgm:spPr/>
    </dgm:pt>
    <dgm:pt modelId="{8F52A1DA-7B32-4001-BC35-F6E919498129}" type="pres">
      <dgm:prSet presAssocID="{977A24CA-5AD7-4867-8831-D4FFEAC18C0D}" presName="rootComposite2" presStyleCnt="0"/>
      <dgm:spPr/>
    </dgm:pt>
    <dgm:pt modelId="{020D4068-44DC-4653-A397-BE0FC4431B40}" type="pres">
      <dgm:prSet presAssocID="{977A24CA-5AD7-4867-8831-D4FFEAC18C0D}" presName="rootText2" presStyleLbl="alignAcc1" presStyleIdx="0" presStyleCnt="0">
        <dgm:presLayoutVars>
          <dgm:chPref val="3"/>
        </dgm:presLayoutVars>
      </dgm:prSet>
      <dgm:spPr/>
    </dgm:pt>
    <dgm:pt modelId="{ED2B1B86-EA0E-4BFF-8FCD-05F3D2BC2336}" type="pres">
      <dgm:prSet presAssocID="{977A24CA-5AD7-4867-8831-D4FFEAC18C0D}" presName="topArc2" presStyleLbl="parChTrans1D1" presStyleIdx="6" presStyleCnt="30"/>
      <dgm:spPr/>
    </dgm:pt>
    <dgm:pt modelId="{6546C60B-3688-47F8-B908-D566954CC458}" type="pres">
      <dgm:prSet presAssocID="{977A24CA-5AD7-4867-8831-D4FFEAC18C0D}" presName="bottomArc2" presStyleLbl="parChTrans1D1" presStyleIdx="7" presStyleCnt="30"/>
      <dgm:spPr/>
    </dgm:pt>
    <dgm:pt modelId="{C57994CA-07CC-44F4-8526-EB90B50B1169}" type="pres">
      <dgm:prSet presAssocID="{977A24CA-5AD7-4867-8831-D4FFEAC18C0D}" presName="topConnNode2" presStyleLbl="node3" presStyleIdx="0" presStyleCnt="0"/>
      <dgm:spPr/>
    </dgm:pt>
    <dgm:pt modelId="{D971CB0D-1306-4D1C-BAFC-A9DBE685E60F}" type="pres">
      <dgm:prSet presAssocID="{977A24CA-5AD7-4867-8831-D4FFEAC18C0D}" presName="hierChild4" presStyleCnt="0"/>
      <dgm:spPr/>
    </dgm:pt>
    <dgm:pt modelId="{DB60B34B-56BC-4260-AF62-65B548BF45DF}" type="pres">
      <dgm:prSet presAssocID="{977A24CA-5AD7-4867-8831-D4FFEAC18C0D}" presName="hierChild5" presStyleCnt="0"/>
      <dgm:spPr/>
    </dgm:pt>
    <dgm:pt modelId="{2BA53142-D720-41C4-80D1-4FD8FBFDB81E}" type="pres">
      <dgm:prSet presAssocID="{D2DB96C2-4CE3-433B-97CE-E5197EBEDA22}" presName="hierChild5" presStyleCnt="0"/>
      <dgm:spPr/>
    </dgm:pt>
    <dgm:pt modelId="{2DECBBA1-5949-40CE-B2C8-558A0291CF4A}" type="pres">
      <dgm:prSet presAssocID="{45B569FA-3923-43FB-94EF-229C02039774}" presName="Name28" presStyleLbl="parChTrans1D2" presStyleIdx="1" presStyleCnt="3"/>
      <dgm:spPr/>
    </dgm:pt>
    <dgm:pt modelId="{9B006EEC-1CDA-443E-9650-167F8894E136}" type="pres">
      <dgm:prSet presAssocID="{E8DD0734-C1F4-46E7-B5E1-2D45027EF441}" presName="hierRoot2" presStyleCnt="0">
        <dgm:presLayoutVars>
          <dgm:hierBranch val="init"/>
        </dgm:presLayoutVars>
      </dgm:prSet>
      <dgm:spPr/>
    </dgm:pt>
    <dgm:pt modelId="{F3484BDA-7F9E-4B6E-8FA3-4681FDE36FB3}" type="pres">
      <dgm:prSet presAssocID="{E8DD0734-C1F4-46E7-B5E1-2D45027EF441}" presName="rootComposite2" presStyleCnt="0"/>
      <dgm:spPr/>
    </dgm:pt>
    <dgm:pt modelId="{2CDDAC21-D441-41CA-BB9E-4DEE7AA5AB1D}" type="pres">
      <dgm:prSet presAssocID="{E8DD0734-C1F4-46E7-B5E1-2D45027EF441}" presName="rootText2" presStyleLbl="alignAcc1" presStyleIdx="0" presStyleCnt="0">
        <dgm:presLayoutVars>
          <dgm:chPref val="3"/>
        </dgm:presLayoutVars>
      </dgm:prSet>
      <dgm:spPr/>
    </dgm:pt>
    <dgm:pt modelId="{6F47ECE7-52D7-48A9-B932-5BD3976FAB2A}" type="pres">
      <dgm:prSet presAssocID="{E8DD0734-C1F4-46E7-B5E1-2D45027EF441}" presName="topArc2" presStyleLbl="parChTrans1D1" presStyleIdx="8" presStyleCnt="30"/>
      <dgm:spPr/>
    </dgm:pt>
    <dgm:pt modelId="{A79414A0-96AF-4C40-BC23-BF7C53B16A08}" type="pres">
      <dgm:prSet presAssocID="{E8DD0734-C1F4-46E7-B5E1-2D45027EF441}" presName="bottomArc2" presStyleLbl="parChTrans1D1" presStyleIdx="9" presStyleCnt="30"/>
      <dgm:spPr/>
    </dgm:pt>
    <dgm:pt modelId="{82E417A2-BC21-4532-8BCF-84792658F5A9}" type="pres">
      <dgm:prSet presAssocID="{E8DD0734-C1F4-46E7-B5E1-2D45027EF441}" presName="topConnNode2" presStyleLbl="node2" presStyleIdx="0" presStyleCnt="0"/>
      <dgm:spPr/>
    </dgm:pt>
    <dgm:pt modelId="{8A5E2EB5-6F24-4401-BC94-AF2F68DFDA80}" type="pres">
      <dgm:prSet presAssocID="{E8DD0734-C1F4-46E7-B5E1-2D45027EF441}" presName="hierChild4" presStyleCnt="0"/>
      <dgm:spPr/>
    </dgm:pt>
    <dgm:pt modelId="{6DA43BDE-78BE-4A76-A779-5D88C71F6C4A}" type="pres">
      <dgm:prSet presAssocID="{2F5A19CD-5572-4DB0-B9AE-128FD24F1802}" presName="Name28" presStyleLbl="parChTrans1D3" presStyleIdx="2" presStyleCnt="11"/>
      <dgm:spPr/>
    </dgm:pt>
    <dgm:pt modelId="{18535E73-1ECD-40E4-AD4E-4D361029A1C8}" type="pres">
      <dgm:prSet presAssocID="{8E54AFFC-57E7-4ABB-A68B-C75C7F664505}" presName="hierRoot2" presStyleCnt="0">
        <dgm:presLayoutVars>
          <dgm:hierBranch val="init"/>
        </dgm:presLayoutVars>
      </dgm:prSet>
      <dgm:spPr/>
    </dgm:pt>
    <dgm:pt modelId="{76339241-84DB-4C55-9FE2-5A1A70C7E519}" type="pres">
      <dgm:prSet presAssocID="{8E54AFFC-57E7-4ABB-A68B-C75C7F664505}" presName="rootComposite2" presStyleCnt="0"/>
      <dgm:spPr/>
    </dgm:pt>
    <dgm:pt modelId="{07A7EF33-24E7-4C8F-8190-6FC619D57E45}" type="pres">
      <dgm:prSet presAssocID="{8E54AFFC-57E7-4ABB-A68B-C75C7F664505}" presName="rootText2" presStyleLbl="alignAcc1" presStyleIdx="0" presStyleCnt="0">
        <dgm:presLayoutVars>
          <dgm:chPref val="3"/>
        </dgm:presLayoutVars>
      </dgm:prSet>
      <dgm:spPr/>
    </dgm:pt>
    <dgm:pt modelId="{E45ADE66-5E9D-4EC1-96BC-CB0A47E139B0}" type="pres">
      <dgm:prSet presAssocID="{8E54AFFC-57E7-4ABB-A68B-C75C7F664505}" presName="topArc2" presStyleLbl="parChTrans1D1" presStyleIdx="10" presStyleCnt="30"/>
      <dgm:spPr/>
    </dgm:pt>
    <dgm:pt modelId="{D0534A02-DC41-47A5-AA1C-3DCBA79E527F}" type="pres">
      <dgm:prSet presAssocID="{8E54AFFC-57E7-4ABB-A68B-C75C7F664505}" presName="bottomArc2" presStyleLbl="parChTrans1D1" presStyleIdx="11" presStyleCnt="30"/>
      <dgm:spPr/>
    </dgm:pt>
    <dgm:pt modelId="{6E6D0561-6BE5-4734-A85C-20AB900B5FC0}" type="pres">
      <dgm:prSet presAssocID="{8E54AFFC-57E7-4ABB-A68B-C75C7F664505}" presName="topConnNode2" presStyleLbl="node3" presStyleIdx="0" presStyleCnt="0"/>
      <dgm:spPr/>
    </dgm:pt>
    <dgm:pt modelId="{9FCBC17B-477E-449A-94D6-D14813176DAF}" type="pres">
      <dgm:prSet presAssocID="{8E54AFFC-57E7-4ABB-A68B-C75C7F664505}" presName="hierChild4" presStyleCnt="0"/>
      <dgm:spPr/>
    </dgm:pt>
    <dgm:pt modelId="{6AC64FFA-B9FF-49DF-853D-DD85427E921F}" type="pres">
      <dgm:prSet presAssocID="{8E54AFFC-57E7-4ABB-A68B-C75C7F664505}" presName="hierChild5" presStyleCnt="0"/>
      <dgm:spPr/>
    </dgm:pt>
    <dgm:pt modelId="{41C81FC7-4D8E-404A-96F5-6AF1004DB008}" type="pres">
      <dgm:prSet presAssocID="{4D0A6B55-E8CF-46A0-AA8E-25C950952AE3}" presName="Name28" presStyleLbl="parChTrans1D3" presStyleIdx="3" presStyleCnt="11"/>
      <dgm:spPr/>
    </dgm:pt>
    <dgm:pt modelId="{7F71ECAB-7697-4A37-8A17-7E574CA9B3DA}" type="pres">
      <dgm:prSet presAssocID="{6673B95E-A0F9-4543-B44E-ABCC8EF5878C}" presName="hierRoot2" presStyleCnt="0">
        <dgm:presLayoutVars>
          <dgm:hierBranch val="init"/>
        </dgm:presLayoutVars>
      </dgm:prSet>
      <dgm:spPr/>
    </dgm:pt>
    <dgm:pt modelId="{21C47F8D-A18E-47F4-8350-654F54930176}" type="pres">
      <dgm:prSet presAssocID="{6673B95E-A0F9-4543-B44E-ABCC8EF5878C}" presName="rootComposite2" presStyleCnt="0"/>
      <dgm:spPr/>
    </dgm:pt>
    <dgm:pt modelId="{F85D1715-7413-4EDD-A141-3826B29A1D52}" type="pres">
      <dgm:prSet presAssocID="{6673B95E-A0F9-4543-B44E-ABCC8EF5878C}" presName="rootText2" presStyleLbl="alignAcc1" presStyleIdx="0" presStyleCnt="0">
        <dgm:presLayoutVars>
          <dgm:chPref val="3"/>
        </dgm:presLayoutVars>
      </dgm:prSet>
      <dgm:spPr/>
    </dgm:pt>
    <dgm:pt modelId="{8FFC396B-DA23-4971-A83C-B116AD15B291}" type="pres">
      <dgm:prSet presAssocID="{6673B95E-A0F9-4543-B44E-ABCC8EF5878C}" presName="topArc2" presStyleLbl="parChTrans1D1" presStyleIdx="12" presStyleCnt="30"/>
      <dgm:spPr/>
    </dgm:pt>
    <dgm:pt modelId="{D765BB33-E91A-4F28-875C-A55F1C950FFD}" type="pres">
      <dgm:prSet presAssocID="{6673B95E-A0F9-4543-B44E-ABCC8EF5878C}" presName="bottomArc2" presStyleLbl="parChTrans1D1" presStyleIdx="13" presStyleCnt="30"/>
      <dgm:spPr/>
    </dgm:pt>
    <dgm:pt modelId="{E9B9A541-1072-4A7A-B4C5-D0DD64947D2A}" type="pres">
      <dgm:prSet presAssocID="{6673B95E-A0F9-4543-B44E-ABCC8EF5878C}" presName="topConnNode2" presStyleLbl="node3" presStyleIdx="0" presStyleCnt="0"/>
      <dgm:spPr/>
    </dgm:pt>
    <dgm:pt modelId="{D82CC26D-6589-4638-A56B-25DC50BC96B8}" type="pres">
      <dgm:prSet presAssocID="{6673B95E-A0F9-4543-B44E-ABCC8EF5878C}" presName="hierChild4" presStyleCnt="0"/>
      <dgm:spPr/>
    </dgm:pt>
    <dgm:pt modelId="{A69D441E-2FD2-4F0B-9F6E-BE0ADE96FA6A}" type="pres">
      <dgm:prSet presAssocID="{6673B95E-A0F9-4543-B44E-ABCC8EF5878C}" presName="hierChild5" presStyleCnt="0"/>
      <dgm:spPr/>
    </dgm:pt>
    <dgm:pt modelId="{8F11EB60-6572-4FCF-903C-C82B3C3EF441}" type="pres">
      <dgm:prSet presAssocID="{A1985719-F6D4-422B-A908-6E3A9EEF0E1A}" presName="Name28" presStyleLbl="parChTrans1D3" presStyleIdx="4" presStyleCnt="11"/>
      <dgm:spPr/>
    </dgm:pt>
    <dgm:pt modelId="{8CA8F4B6-46B9-4D8C-94AB-347EBBBBC579}" type="pres">
      <dgm:prSet presAssocID="{BDA4BEA6-8E9F-48D6-B391-FE8BEDBF52F2}" presName="hierRoot2" presStyleCnt="0">
        <dgm:presLayoutVars>
          <dgm:hierBranch val="init"/>
        </dgm:presLayoutVars>
      </dgm:prSet>
      <dgm:spPr/>
    </dgm:pt>
    <dgm:pt modelId="{3548F4AE-1AA2-4BA5-A733-5EE49B248D8D}" type="pres">
      <dgm:prSet presAssocID="{BDA4BEA6-8E9F-48D6-B391-FE8BEDBF52F2}" presName="rootComposite2" presStyleCnt="0"/>
      <dgm:spPr/>
    </dgm:pt>
    <dgm:pt modelId="{3763FA51-10C6-4D5D-9A61-F7360D18E345}" type="pres">
      <dgm:prSet presAssocID="{BDA4BEA6-8E9F-48D6-B391-FE8BEDBF52F2}" presName="rootText2" presStyleLbl="alignAcc1" presStyleIdx="0" presStyleCnt="0">
        <dgm:presLayoutVars>
          <dgm:chPref val="3"/>
        </dgm:presLayoutVars>
      </dgm:prSet>
      <dgm:spPr/>
    </dgm:pt>
    <dgm:pt modelId="{8C8350BC-0B2F-4F26-ABF1-D807BD88D31F}" type="pres">
      <dgm:prSet presAssocID="{BDA4BEA6-8E9F-48D6-B391-FE8BEDBF52F2}" presName="topArc2" presStyleLbl="parChTrans1D1" presStyleIdx="14" presStyleCnt="30"/>
      <dgm:spPr/>
    </dgm:pt>
    <dgm:pt modelId="{2249E3FD-31B3-4D56-AAC0-B53529B83D0D}" type="pres">
      <dgm:prSet presAssocID="{BDA4BEA6-8E9F-48D6-B391-FE8BEDBF52F2}" presName="bottomArc2" presStyleLbl="parChTrans1D1" presStyleIdx="15" presStyleCnt="30"/>
      <dgm:spPr/>
    </dgm:pt>
    <dgm:pt modelId="{63257244-97C1-4F65-A891-D676DC19FE55}" type="pres">
      <dgm:prSet presAssocID="{BDA4BEA6-8E9F-48D6-B391-FE8BEDBF52F2}" presName="topConnNode2" presStyleLbl="node3" presStyleIdx="0" presStyleCnt="0"/>
      <dgm:spPr/>
    </dgm:pt>
    <dgm:pt modelId="{96EEC0B8-CE35-4782-82F4-D90AFEB53B02}" type="pres">
      <dgm:prSet presAssocID="{BDA4BEA6-8E9F-48D6-B391-FE8BEDBF52F2}" presName="hierChild4" presStyleCnt="0"/>
      <dgm:spPr/>
    </dgm:pt>
    <dgm:pt modelId="{AA24E39F-E0B9-42DF-806A-0ADA9FFCCB9D}" type="pres">
      <dgm:prSet presAssocID="{BDA4BEA6-8E9F-48D6-B391-FE8BEDBF52F2}" presName="hierChild5" presStyleCnt="0"/>
      <dgm:spPr/>
    </dgm:pt>
    <dgm:pt modelId="{664DAB83-388C-4FBC-8FB7-0A5692C47D44}" type="pres">
      <dgm:prSet presAssocID="{C1D3F748-2CF1-4D72-8B43-C302E4338774}" presName="Name28" presStyleLbl="parChTrans1D3" presStyleIdx="5" presStyleCnt="11"/>
      <dgm:spPr/>
    </dgm:pt>
    <dgm:pt modelId="{6C436BE1-DA4C-4CE0-AE19-B433A2410860}" type="pres">
      <dgm:prSet presAssocID="{55EA92E3-BDFC-4665-9BF0-406EC8B4794E}" presName="hierRoot2" presStyleCnt="0">
        <dgm:presLayoutVars>
          <dgm:hierBranch val="init"/>
        </dgm:presLayoutVars>
      </dgm:prSet>
      <dgm:spPr/>
    </dgm:pt>
    <dgm:pt modelId="{51D3B097-0572-4894-920F-8543523BE94B}" type="pres">
      <dgm:prSet presAssocID="{55EA92E3-BDFC-4665-9BF0-406EC8B4794E}" presName="rootComposite2" presStyleCnt="0"/>
      <dgm:spPr/>
    </dgm:pt>
    <dgm:pt modelId="{F5D57961-6A0D-4A66-87D9-01D34A05A986}" type="pres">
      <dgm:prSet presAssocID="{55EA92E3-BDFC-4665-9BF0-406EC8B4794E}" presName="rootText2" presStyleLbl="alignAcc1" presStyleIdx="0" presStyleCnt="0">
        <dgm:presLayoutVars>
          <dgm:chPref val="3"/>
        </dgm:presLayoutVars>
      </dgm:prSet>
      <dgm:spPr/>
    </dgm:pt>
    <dgm:pt modelId="{9CE0436C-036E-4AF8-AFAC-DEAA8890DA2F}" type="pres">
      <dgm:prSet presAssocID="{55EA92E3-BDFC-4665-9BF0-406EC8B4794E}" presName="topArc2" presStyleLbl="parChTrans1D1" presStyleIdx="16" presStyleCnt="30"/>
      <dgm:spPr/>
    </dgm:pt>
    <dgm:pt modelId="{1286AA19-96EC-465C-A0A8-7584FE45E85A}" type="pres">
      <dgm:prSet presAssocID="{55EA92E3-BDFC-4665-9BF0-406EC8B4794E}" presName="bottomArc2" presStyleLbl="parChTrans1D1" presStyleIdx="17" presStyleCnt="30"/>
      <dgm:spPr/>
    </dgm:pt>
    <dgm:pt modelId="{BAD13B2A-1263-40D9-BB2A-660E744BD38D}" type="pres">
      <dgm:prSet presAssocID="{55EA92E3-BDFC-4665-9BF0-406EC8B4794E}" presName="topConnNode2" presStyleLbl="node3" presStyleIdx="0" presStyleCnt="0"/>
      <dgm:spPr/>
    </dgm:pt>
    <dgm:pt modelId="{7EAD7870-7DA3-4EBD-84E5-3C34E53CF744}" type="pres">
      <dgm:prSet presAssocID="{55EA92E3-BDFC-4665-9BF0-406EC8B4794E}" presName="hierChild4" presStyleCnt="0"/>
      <dgm:spPr/>
    </dgm:pt>
    <dgm:pt modelId="{D39736B4-5C89-4CA8-B77F-817CD62ACB24}" type="pres">
      <dgm:prSet presAssocID="{55EA92E3-BDFC-4665-9BF0-406EC8B4794E}" presName="hierChild5" presStyleCnt="0"/>
      <dgm:spPr/>
    </dgm:pt>
    <dgm:pt modelId="{22C56DC6-BBAE-4C75-B2D8-36A72D4ADDEA}" type="pres">
      <dgm:prSet presAssocID="{C80F5C5F-7A62-47DF-A7E8-3ADA04BDAB3E}" presName="Name28" presStyleLbl="parChTrans1D3" presStyleIdx="6" presStyleCnt="11"/>
      <dgm:spPr/>
    </dgm:pt>
    <dgm:pt modelId="{0FFB92B4-A539-4B77-BC19-7AFBE9CEEF16}" type="pres">
      <dgm:prSet presAssocID="{E4CA4F4E-F3EE-470A-AFCD-4E85C9F42AE8}" presName="hierRoot2" presStyleCnt="0">
        <dgm:presLayoutVars>
          <dgm:hierBranch val="init"/>
        </dgm:presLayoutVars>
      </dgm:prSet>
      <dgm:spPr/>
    </dgm:pt>
    <dgm:pt modelId="{E52F63C1-A1BE-4615-8CB9-1FC1064A131B}" type="pres">
      <dgm:prSet presAssocID="{E4CA4F4E-F3EE-470A-AFCD-4E85C9F42AE8}" presName="rootComposite2" presStyleCnt="0"/>
      <dgm:spPr/>
    </dgm:pt>
    <dgm:pt modelId="{0BA761DB-472C-42C8-A6DC-C4C9584259A3}" type="pres">
      <dgm:prSet presAssocID="{E4CA4F4E-F3EE-470A-AFCD-4E85C9F42AE8}" presName="rootText2" presStyleLbl="alignAcc1" presStyleIdx="0" presStyleCnt="0">
        <dgm:presLayoutVars>
          <dgm:chPref val="3"/>
        </dgm:presLayoutVars>
      </dgm:prSet>
      <dgm:spPr/>
    </dgm:pt>
    <dgm:pt modelId="{BD283719-2199-4994-9556-A29614F5E3FF}" type="pres">
      <dgm:prSet presAssocID="{E4CA4F4E-F3EE-470A-AFCD-4E85C9F42AE8}" presName="topArc2" presStyleLbl="parChTrans1D1" presStyleIdx="18" presStyleCnt="30"/>
      <dgm:spPr/>
    </dgm:pt>
    <dgm:pt modelId="{0A0E7CE0-A6F9-4E31-A568-344598906ACB}" type="pres">
      <dgm:prSet presAssocID="{E4CA4F4E-F3EE-470A-AFCD-4E85C9F42AE8}" presName="bottomArc2" presStyleLbl="parChTrans1D1" presStyleIdx="19" presStyleCnt="30"/>
      <dgm:spPr/>
    </dgm:pt>
    <dgm:pt modelId="{05BBDAE9-608E-4725-900B-52837626ECD1}" type="pres">
      <dgm:prSet presAssocID="{E4CA4F4E-F3EE-470A-AFCD-4E85C9F42AE8}" presName="topConnNode2" presStyleLbl="node3" presStyleIdx="0" presStyleCnt="0"/>
      <dgm:spPr/>
    </dgm:pt>
    <dgm:pt modelId="{CC32D59C-FCA4-4017-9D1C-297A6C71349B}" type="pres">
      <dgm:prSet presAssocID="{E4CA4F4E-F3EE-470A-AFCD-4E85C9F42AE8}" presName="hierChild4" presStyleCnt="0"/>
      <dgm:spPr/>
    </dgm:pt>
    <dgm:pt modelId="{0FB04B2B-BC65-4622-878F-E1DA178A446E}" type="pres">
      <dgm:prSet presAssocID="{E4CA4F4E-F3EE-470A-AFCD-4E85C9F42AE8}" presName="hierChild5" presStyleCnt="0"/>
      <dgm:spPr/>
    </dgm:pt>
    <dgm:pt modelId="{805E737F-9340-4FF3-B535-EA80A0319617}" type="pres">
      <dgm:prSet presAssocID="{E8DD0734-C1F4-46E7-B5E1-2D45027EF441}" presName="hierChild5" presStyleCnt="0"/>
      <dgm:spPr/>
    </dgm:pt>
    <dgm:pt modelId="{15D6CA71-08D8-47FA-8E59-432FC9DE3BD9}" type="pres">
      <dgm:prSet presAssocID="{F689F92D-E353-4D5A-8722-E9842D1E2B46}" presName="Name28" presStyleLbl="parChTrans1D2" presStyleIdx="2" presStyleCnt="3"/>
      <dgm:spPr/>
    </dgm:pt>
    <dgm:pt modelId="{401DEA6B-BCB2-425D-BA96-FC496CB8BC9F}" type="pres">
      <dgm:prSet presAssocID="{96E028EC-4D59-4466-9E7F-D3B86C73F5CE}" presName="hierRoot2" presStyleCnt="0">
        <dgm:presLayoutVars>
          <dgm:hierBranch val="init"/>
        </dgm:presLayoutVars>
      </dgm:prSet>
      <dgm:spPr/>
    </dgm:pt>
    <dgm:pt modelId="{B3C09D3A-B8D3-4A2B-AF6A-BE2D30C9779A}" type="pres">
      <dgm:prSet presAssocID="{96E028EC-4D59-4466-9E7F-D3B86C73F5CE}" presName="rootComposite2" presStyleCnt="0"/>
      <dgm:spPr/>
    </dgm:pt>
    <dgm:pt modelId="{A837A334-C97E-4AA1-84B6-D8EEE06ED8CE}" type="pres">
      <dgm:prSet presAssocID="{96E028EC-4D59-4466-9E7F-D3B86C73F5CE}" presName="rootText2" presStyleLbl="alignAcc1" presStyleIdx="0" presStyleCnt="0">
        <dgm:presLayoutVars>
          <dgm:chPref val="3"/>
        </dgm:presLayoutVars>
      </dgm:prSet>
      <dgm:spPr/>
    </dgm:pt>
    <dgm:pt modelId="{C816551F-8534-418A-9D8F-FC9A0F7AC294}" type="pres">
      <dgm:prSet presAssocID="{96E028EC-4D59-4466-9E7F-D3B86C73F5CE}" presName="topArc2" presStyleLbl="parChTrans1D1" presStyleIdx="20" presStyleCnt="30"/>
      <dgm:spPr/>
    </dgm:pt>
    <dgm:pt modelId="{A82BA547-48A6-4CE4-87E7-7890A1C77462}" type="pres">
      <dgm:prSet presAssocID="{96E028EC-4D59-4466-9E7F-D3B86C73F5CE}" presName="bottomArc2" presStyleLbl="parChTrans1D1" presStyleIdx="21" presStyleCnt="30"/>
      <dgm:spPr/>
    </dgm:pt>
    <dgm:pt modelId="{1452C00B-1359-4C53-B4F5-508687A4FBE0}" type="pres">
      <dgm:prSet presAssocID="{96E028EC-4D59-4466-9E7F-D3B86C73F5CE}" presName="topConnNode2" presStyleLbl="node2" presStyleIdx="0" presStyleCnt="0"/>
      <dgm:spPr/>
    </dgm:pt>
    <dgm:pt modelId="{2A813ADB-347B-4E8E-956D-338EFCF9B59F}" type="pres">
      <dgm:prSet presAssocID="{96E028EC-4D59-4466-9E7F-D3B86C73F5CE}" presName="hierChild4" presStyleCnt="0"/>
      <dgm:spPr/>
    </dgm:pt>
    <dgm:pt modelId="{977EF3F5-50DE-4EF7-A693-B26B14E49355}" type="pres">
      <dgm:prSet presAssocID="{052CD0B4-22A7-4449-A495-15F69B1408D1}" presName="Name28" presStyleLbl="parChTrans1D3" presStyleIdx="7" presStyleCnt="11"/>
      <dgm:spPr/>
    </dgm:pt>
    <dgm:pt modelId="{C096EF29-92A9-4767-9FAA-A16A2F885EA2}" type="pres">
      <dgm:prSet presAssocID="{3103D511-1923-4A64-9B24-F805F0AD8028}" presName="hierRoot2" presStyleCnt="0">
        <dgm:presLayoutVars>
          <dgm:hierBranch val="init"/>
        </dgm:presLayoutVars>
      </dgm:prSet>
      <dgm:spPr/>
    </dgm:pt>
    <dgm:pt modelId="{1B0830DD-C0C8-4160-9621-CD6C48E56E82}" type="pres">
      <dgm:prSet presAssocID="{3103D511-1923-4A64-9B24-F805F0AD8028}" presName="rootComposite2" presStyleCnt="0"/>
      <dgm:spPr/>
    </dgm:pt>
    <dgm:pt modelId="{C8DD1A2C-6E37-46DD-835F-5722A61270E3}" type="pres">
      <dgm:prSet presAssocID="{3103D511-1923-4A64-9B24-F805F0AD8028}" presName="rootText2" presStyleLbl="alignAcc1" presStyleIdx="0" presStyleCnt="0">
        <dgm:presLayoutVars>
          <dgm:chPref val="3"/>
        </dgm:presLayoutVars>
      </dgm:prSet>
      <dgm:spPr/>
    </dgm:pt>
    <dgm:pt modelId="{835F7453-B55C-4467-9E7A-3CD5A70E6F2D}" type="pres">
      <dgm:prSet presAssocID="{3103D511-1923-4A64-9B24-F805F0AD8028}" presName="topArc2" presStyleLbl="parChTrans1D1" presStyleIdx="22" presStyleCnt="30"/>
      <dgm:spPr/>
    </dgm:pt>
    <dgm:pt modelId="{B227CA1D-5070-4EBF-8AFE-4BA61FD823F9}" type="pres">
      <dgm:prSet presAssocID="{3103D511-1923-4A64-9B24-F805F0AD8028}" presName="bottomArc2" presStyleLbl="parChTrans1D1" presStyleIdx="23" presStyleCnt="30"/>
      <dgm:spPr/>
    </dgm:pt>
    <dgm:pt modelId="{518D4C53-8FBE-4208-A060-CB99D1710714}" type="pres">
      <dgm:prSet presAssocID="{3103D511-1923-4A64-9B24-F805F0AD8028}" presName="topConnNode2" presStyleLbl="node3" presStyleIdx="0" presStyleCnt="0"/>
      <dgm:spPr/>
    </dgm:pt>
    <dgm:pt modelId="{2249B2CF-ACAE-4CF0-8F51-68FF5632CF63}" type="pres">
      <dgm:prSet presAssocID="{3103D511-1923-4A64-9B24-F805F0AD8028}" presName="hierChild4" presStyleCnt="0"/>
      <dgm:spPr/>
    </dgm:pt>
    <dgm:pt modelId="{EB5BA7E1-1E0D-483C-A418-052B079E0FC5}" type="pres">
      <dgm:prSet presAssocID="{3103D511-1923-4A64-9B24-F805F0AD8028}" presName="hierChild5" presStyleCnt="0"/>
      <dgm:spPr/>
    </dgm:pt>
    <dgm:pt modelId="{2F2C6B78-FA70-45AE-9759-C588A55B80E2}" type="pres">
      <dgm:prSet presAssocID="{CEEE8638-2048-4449-BFA2-0A5223E27273}" presName="Name28" presStyleLbl="parChTrans1D3" presStyleIdx="8" presStyleCnt="11"/>
      <dgm:spPr/>
    </dgm:pt>
    <dgm:pt modelId="{5D352C02-0AA9-4352-9485-DC4B3BCA7FB8}" type="pres">
      <dgm:prSet presAssocID="{F9E30C15-E359-4D54-AC05-C1C923212A6B}" presName="hierRoot2" presStyleCnt="0">
        <dgm:presLayoutVars>
          <dgm:hierBranch val="init"/>
        </dgm:presLayoutVars>
      </dgm:prSet>
      <dgm:spPr/>
    </dgm:pt>
    <dgm:pt modelId="{02BBF807-F3B8-4B2C-9820-2FF2013DD5CA}" type="pres">
      <dgm:prSet presAssocID="{F9E30C15-E359-4D54-AC05-C1C923212A6B}" presName="rootComposite2" presStyleCnt="0"/>
      <dgm:spPr/>
    </dgm:pt>
    <dgm:pt modelId="{417D3D4C-CE74-469B-AF29-7974EA98740F}" type="pres">
      <dgm:prSet presAssocID="{F9E30C15-E359-4D54-AC05-C1C923212A6B}" presName="rootText2" presStyleLbl="alignAcc1" presStyleIdx="0" presStyleCnt="0">
        <dgm:presLayoutVars>
          <dgm:chPref val="3"/>
        </dgm:presLayoutVars>
      </dgm:prSet>
      <dgm:spPr/>
    </dgm:pt>
    <dgm:pt modelId="{1D0C5C79-F1C5-4A82-B15A-142C98162292}" type="pres">
      <dgm:prSet presAssocID="{F9E30C15-E359-4D54-AC05-C1C923212A6B}" presName="topArc2" presStyleLbl="parChTrans1D1" presStyleIdx="24" presStyleCnt="30"/>
      <dgm:spPr/>
    </dgm:pt>
    <dgm:pt modelId="{5A645B61-353A-4055-8E4E-7CFF24BFB2FA}" type="pres">
      <dgm:prSet presAssocID="{F9E30C15-E359-4D54-AC05-C1C923212A6B}" presName="bottomArc2" presStyleLbl="parChTrans1D1" presStyleIdx="25" presStyleCnt="30"/>
      <dgm:spPr/>
    </dgm:pt>
    <dgm:pt modelId="{545B9BB5-93B1-49AE-BCDA-0635DE7AC9E9}" type="pres">
      <dgm:prSet presAssocID="{F9E30C15-E359-4D54-AC05-C1C923212A6B}" presName="topConnNode2" presStyleLbl="node3" presStyleIdx="0" presStyleCnt="0"/>
      <dgm:spPr/>
    </dgm:pt>
    <dgm:pt modelId="{176552F8-DF2D-4AA6-ACD2-D74279944BD8}" type="pres">
      <dgm:prSet presAssocID="{F9E30C15-E359-4D54-AC05-C1C923212A6B}" presName="hierChild4" presStyleCnt="0"/>
      <dgm:spPr/>
    </dgm:pt>
    <dgm:pt modelId="{16156210-2730-40FF-9BE2-648A0DB728F4}" type="pres">
      <dgm:prSet presAssocID="{F9E30C15-E359-4D54-AC05-C1C923212A6B}" presName="hierChild5" presStyleCnt="0"/>
      <dgm:spPr/>
    </dgm:pt>
    <dgm:pt modelId="{682F0FAF-19D3-4E69-9CDE-14F65457D514}" type="pres">
      <dgm:prSet presAssocID="{6CD9E845-9ECF-41B4-9677-8AB59AC75322}" presName="Name28" presStyleLbl="parChTrans1D3" presStyleIdx="9" presStyleCnt="11"/>
      <dgm:spPr/>
    </dgm:pt>
    <dgm:pt modelId="{F4C66215-7B32-4330-B9DD-6843AB683190}" type="pres">
      <dgm:prSet presAssocID="{664A36F9-3308-4106-8759-14E6A30E53A2}" presName="hierRoot2" presStyleCnt="0">
        <dgm:presLayoutVars>
          <dgm:hierBranch val="init"/>
        </dgm:presLayoutVars>
      </dgm:prSet>
      <dgm:spPr/>
    </dgm:pt>
    <dgm:pt modelId="{F0B7C0DA-1E51-45E0-BD88-766B83253B5E}" type="pres">
      <dgm:prSet presAssocID="{664A36F9-3308-4106-8759-14E6A30E53A2}" presName="rootComposite2" presStyleCnt="0"/>
      <dgm:spPr/>
    </dgm:pt>
    <dgm:pt modelId="{93B94DF8-0E4E-4FD3-B968-F6E88A2E2365}" type="pres">
      <dgm:prSet presAssocID="{664A36F9-3308-4106-8759-14E6A30E53A2}" presName="rootText2" presStyleLbl="alignAcc1" presStyleIdx="0" presStyleCnt="0">
        <dgm:presLayoutVars>
          <dgm:chPref val="3"/>
        </dgm:presLayoutVars>
      </dgm:prSet>
      <dgm:spPr/>
    </dgm:pt>
    <dgm:pt modelId="{9600A3D8-8A3F-40E7-9935-EB52C516B9D5}" type="pres">
      <dgm:prSet presAssocID="{664A36F9-3308-4106-8759-14E6A30E53A2}" presName="topArc2" presStyleLbl="parChTrans1D1" presStyleIdx="26" presStyleCnt="30"/>
      <dgm:spPr/>
    </dgm:pt>
    <dgm:pt modelId="{0006C503-1213-4EDF-B775-52F6AF71F01D}" type="pres">
      <dgm:prSet presAssocID="{664A36F9-3308-4106-8759-14E6A30E53A2}" presName="bottomArc2" presStyleLbl="parChTrans1D1" presStyleIdx="27" presStyleCnt="30"/>
      <dgm:spPr/>
    </dgm:pt>
    <dgm:pt modelId="{58B464A2-A264-4693-8A14-9962E6A05F1E}" type="pres">
      <dgm:prSet presAssocID="{664A36F9-3308-4106-8759-14E6A30E53A2}" presName="topConnNode2" presStyleLbl="node3" presStyleIdx="0" presStyleCnt="0"/>
      <dgm:spPr/>
    </dgm:pt>
    <dgm:pt modelId="{1972BA46-992A-4587-9EC6-6201486C064A}" type="pres">
      <dgm:prSet presAssocID="{664A36F9-3308-4106-8759-14E6A30E53A2}" presName="hierChild4" presStyleCnt="0"/>
      <dgm:spPr/>
    </dgm:pt>
    <dgm:pt modelId="{D8D6A092-D0ED-4A15-A3E5-BD3719119BF7}" type="pres">
      <dgm:prSet presAssocID="{664A36F9-3308-4106-8759-14E6A30E53A2}" presName="hierChild5" presStyleCnt="0"/>
      <dgm:spPr/>
    </dgm:pt>
    <dgm:pt modelId="{18F78D02-2343-49F3-B769-E8C006C2DD8E}" type="pres">
      <dgm:prSet presAssocID="{79DCF4C9-577A-4CFE-86F5-F749844B1F18}" presName="Name28" presStyleLbl="parChTrans1D3" presStyleIdx="10" presStyleCnt="11"/>
      <dgm:spPr/>
    </dgm:pt>
    <dgm:pt modelId="{BEC6FB6D-94B4-44D8-9B2E-A869FEDDAD6B}" type="pres">
      <dgm:prSet presAssocID="{F863C0F9-8E9B-416D-AA0F-09C1B3D47E5A}" presName="hierRoot2" presStyleCnt="0">
        <dgm:presLayoutVars>
          <dgm:hierBranch val="init"/>
        </dgm:presLayoutVars>
      </dgm:prSet>
      <dgm:spPr/>
    </dgm:pt>
    <dgm:pt modelId="{7F323BAD-1433-4A2F-82DE-F4A0B685C7A8}" type="pres">
      <dgm:prSet presAssocID="{F863C0F9-8E9B-416D-AA0F-09C1B3D47E5A}" presName="rootComposite2" presStyleCnt="0"/>
      <dgm:spPr/>
    </dgm:pt>
    <dgm:pt modelId="{A5D13394-9353-4A4C-A645-E9C5C50699A1}" type="pres">
      <dgm:prSet presAssocID="{F863C0F9-8E9B-416D-AA0F-09C1B3D47E5A}" presName="rootText2" presStyleLbl="alignAcc1" presStyleIdx="0" presStyleCnt="0">
        <dgm:presLayoutVars>
          <dgm:chPref val="3"/>
        </dgm:presLayoutVars>
      </dgm:prSet>
      <dgm:spPr/>
    </dgm:pt>
    <dgm:pt modelId="{16191B6F-CD76-4EFA-B458-24911C1A64FA}" type="pres">
      <dgm:prSet presAssocID="{F863C0F9-8E9B-416D-AA0F-09C1B3D47E5A}" presName="topArc2" presStyleLbl="parChTrans1D1" presStyleIdx="28" presStyleCnt="30"/>
      <dgm:spPr/>
    </dgm:pt>
    <dgm:pt modelId="{1BB60D2E-624B-40EA-82DA-DB7A31BE4ABF}" type="pres">
      <dgm:prSet presAssocID="{F863C0F9-8E9B-416D-AA0F-09C1B3D47E5A}" presName="bottomArc2" presStyleLbl="parChTrans1D1" presStyleIdx="29" presStyleCnt="30"/>
      <dgm:spPr/>
    </dgm:pt>
    <dgm:pt modelId="{E4E2B912-6F51-4370-ACC3-B59ABABC010F}" type="pres">
      <dgm:prSet presAssocID="{F863C0F9-8E9B-416D-AA0F-09C1B3D47E5A}" presName="topConnNode2" presStyleLbl="node3" presStyleIdx="0" presStyleCnt="0"/>
      <dgm:spPr/>
    </dgm:pt>
    <dgm:pt modelId="{AE41B302-2F29-4843-8B8B-B9E68D0DFE1F}" type="pres">
      <dgm:prSet presAssocID="{F863C0F9-8E9B-416D-AA0F-09C1B3D47E5A}" presName="hierChild4" presStyleCnt="0"/>
      <dgm:spPr/>
    </dgm:pt>
    <dgm:pt modelId="{82E87890-5636-4FBF-84E4-41A3226A6CCB}" type="pres">
      <dgm:prSet presAssocID="{F863C0F9-8E9B-416D-AA0F-09C1B3D47E5A}" presName="hierChild5" presStyleCnt="0"/>
      <dgm:spPr/>
    </dgm:pt>
    <dgm:pt modelId="{66C72853-F884-41D4-9E23-C52BE05804C9}" type="pres">
      <dgm:prSet presAssocID="{96E028EC-4D59-4466-9E7F-D3B86C73F5CE}" presName="hierChild5" presStyleCnt="0"/>
      <dgm:spPr/>
    </dgm:pt>
    <dgm:pt modelId="{75B4C2A1-2691-465D-AF13-4E222C42E073}" type="pres">
      <dgm:prSet presAssocID="{E8CE6C03-D8D0-43BB-A212-763CCB2040C7}" presName="hierChild3" presStyleCnt="0"/>
      <dgm:spPr/>
    </dgm:pt>
  </dgm:ptLst>
  <dgm:cxnLst>
    <dgm:cxn modelId="{20E96407-FC3D-4978-844C-61D3CCFC7BB9}" type="presOf" srcId="{E8DD0734-C1F4-46E7-B5E1-2D45027EF441}" destId="{2CDDAC21-D441-41CA-BB9E-4DEE7AA5AB1D}" srcOrd="0" destOrd="0" presId="urn:microsoft.com/office/officeart/2008/layout/HalfCircleOrganizationChart"/>
    <dgm:cxn modelId="{E799DC07-D3C1-41C2-9BBC-2A6FB5D03A4C}" type="presOf" srcId="{45B569FA-3923-43FB-94EF-229C02039774}" destId="{2DECBBA1-5949-40CE-B2C8-558A0291CF4A}" srcOrd="0" destOrd="0" presId="urn:microsoft.com/office/officeart/2008/layout/HalfCircleOrganizationChart"/>
    <dgm:cxn modelId="{8DA60C12-9BEB-48C9-AF84-3B0D94A28122}" type="presOf" srcId="{C80F5C5F-7A62-47DF-A7E8-3ADA04BDAB3E}" destId="{22C56DC6-BBAE-4C75-B2D8-36A72D4ADDEA}" srcOrd="0" destOrd="0" presId="urn:microsoft.com/office/officeart/2008/layout/HalfCircleOrganizationChart"/>
    <dgm:cxn modelId="{50D56015-CE95-420C-91B8-0DECD8E5B48E}" type="presOf" srcId="{D2DB96C2-4CE3-433B-97CE-E5197EBEDA22}" destId="{1C6BD231-184E-4C03-976D-666C13E92397}" srcOrd="1" destOrd="0" presId="urn:microsoft.com/office/officeart/2008/layout/HalfCircleOrganizationChart"/>
    <dgm:cxn modelId="{74A96318-1DBA-400C-80A7-14E943CD9D43}" type="presOf" srcId="{8111351E-67B0-4E42-9AC7-EE3FD4F743BB}" destId="{6AFD396A-5BCF-4BBF-8216-A0D974EE7AC9}" srcOrd="0" destOrd="0" presId="urn:microsoft.com/office/officeart/2008/layout/HalfCircleOrganizationChart"/>
    <dgm:cxn modelId="{F6FB2219-D6B5-4F4B-87D2-01C877998BF5}" type="presOf" srcId="{F689F92D-E353-4D5A-8722-E9842D1E2B46}" destId="{15D6CA71-08D8-47FA-8E59-432FC9DE3BD9}" srcOrd="0" destOrd="0" presId="urn:microsoft.com/office/officeart/2008/layout/HalfCircleOrganizationChart"/>
    <dgm:cxn modelId="{895B131C-56E2-4A13-A44E-04D8AB437BDB}" type="presOf" srcId="{6CD9E845-9ECF-41B4-9677-8AB59AC75322}" destId="{682F0FAF-19D3-4E69-9CDE-14F65457D514}" srcOrd="0" destOrd="0" presId="urn:microsoft.com/office/officeart/2008/layout/HalfCircleOrganizationChart"/>
    <dgm:cxn modelId="{B85AAC20-AC33-44C6-B738-8F064C580054}" srcId="{8111351E-67B0-4E42-9AC7-EE3FD4F743BB}" destId="{E8CE6C03-D8D0-43BB-A212-763CCB2040C7}" srcOrd="0" destOrd="0" parTransId="{08E3C2E4-5347-42E6-A741-E214198CCFA6}" sibTransId="{77E6202E-7BFB-4613-8718-6E20DDEAEDF0}"/>
    <dgm:cxn modelId="{43B81225-5C0B-4CC7-BED7-C7F44520C38F}" type="presOf" srcId="{E8CE6C03-D8D0-43BB-A212-763CCB2040C7}" destId="{856BE243-2C02-4C73-8980-D5DE4268D0F7}" srcOrd="0" destOrd="0" presId="urn:microsoft.com/office/officeart/2008/layout/HalfCircleOrganizationChart"/>
    <dgm:cxn modelId="{B59CE829-3808-4368-ABE8-D150D24C813B}" srcId="{96E028EC-4D59-4466-9E7F-D3B86C73F5CE}" destId="{F9E30C15-E359-4D54-AC05-C1C923212A6B}" srcOrd="1" destOrd="0" parTransId="{CEEE8638-2048-4449-BFA2-0A5223E27273}" sibTransId="{135B0337-6C20-446C-BC1B-3149A31D6196}"/>
    <dgm:cxn modelId="{C645592A-D5EE-49DE-A789-8A8BFACB058B}" type="presOf" srcId="{E8CE6C03-D8D0-43BB-A212-763CCB2040C7}" destId="{A31EC4CC-D482-40D9-8A0D-E40364FE6443}" srcOrd="1" destOrd="0" presId="urn:microsoft.com/office/officeart/2008/layout/HalfCircleOrganizationChart"/>
    <dgm:cxn modelId="{0934902F-4038-42AC-919C-DEEA7EE0FCAF}" type="presOf" srcId="{052CD0B4-22A7-4449-A495-15F69B1408D1}" destId="{977EF3F5-50DE-4EF7-A693-B26B14E49355}" srcOrd="0" destOrd="0" presId="urn:microsoft.com/office/officeart/2008/layout/HalfCircleOrganizationChart"/>
    <dgm:cxn modelId="{ACE32932-D6D1-4121-9D09-6A16BDD810CD}" type="presOf" srcId="{F9E30C15-E359-4D54-AC05-C1C923212A6B}" destId="{417D3D4C-CE74-469B-AF29-7974EA98740F}" srcOrd="0" destOrd="0" presId="urn:microsoft.com/office/officeart/2008/layout/HalfCircleOrganizationChart"/>
    <dgm:cxn modelId="{9B98D232-CB3B-47EC-B2D8-D2751B831ADA}" type="presOf" srcId="{35775DA7-8D1C-497E-ABF1-972BD9AFC6DA}" destId="{2353FC4D-FB57-4614-B6E9-DB161ECCF8FB}" srcOrd="0" destOrd="0" presId="urn:microsoft.com/office/officeart/2008/layout/HalfCircleOrganizationChart"/>
    <dgm:cxn modelId="{84B6693A-3B78-49E3-8E71-830AAF303CA3}" srcId="{E8DD0734-C1F4-46E7-B5E1-2D45027EF441}" destId="{55EA92E3-BDFC-4665-9BF0-406EC8B4794E}" srcOrd="3" destOrd="0" parTransId="{C1D3F748-2CF1-4D72-8B43-C302E4338774}" sibTransId="{84B0942C-A613-4287-84DB-27F5A2879252}"/>
    <dgm:cxn modelId="{08D66340-218F-4F44-AF28-0330B733790B}" type="presOf" srcId="{D2DB96C2-4CE3-433B-97CE-E5197EBEDA22}" destId="{B372BEFA-0C7E-45A4-9FE5-58E7622F8B24}" srcOrd="0" destOrd="0" presId="urn:microsoft.com/office/officeart/2008/layout/HalfCircleOrganizationChart"/>
    <dgm:cxn modelId="{D1DFFA5C-4B3C-4E81-A2CD-2A07D69D0EBB}" type="presOf" srcId="{270467BA-63D2-42D4-87B6-499978A028FD}" destId="{2CB827D1-6546-4D47-9C79-84F01E35A557}" srcOrd="0" destOrd="0" presId="urn:microsoft.com/office/officeart/2008/layout/HalfCircleOrganizationChart"/>
    <dgm:cxn modelId="{0B51CB5D-0DC1-4384-A0D4-626B0785A3C7}" type="presOf" srcId="{4D0A6B55-E8CF-46A0-AA8E-25C950952AE3}" destId="{41C81FC7-4D8E-404A-96F5-6AF1004DB008}" srcOrd="0" destOrd="0" presId="urn:microsoft.com/office/officeart/2008/layout/HalfCircleOrganizationChart"/>
    <dgm:cxn modelId="{DD62D660-7217-4E2B-8C06-58CEBA926844}" type="presOf" srcId="{8E54AFFC-57E7-4ABB-A68B-C75C7F664505}" destId="{6E6D0561-6BE5-4734-A85C-20AB900B5FC0}" srcOrd="1" destOrd="0" presId="urn:microsoft.com/office/officeart/2008/layout/HalfCircleOrganizationChart"/>
    <dgm:cxn modelId="{4FFCDA43-FBEE-45A2-9A5B-5E7E733D17D2}" type="presOf" srcId="{8E54AFFC-57E7-4ABB-A68B-C75C7F664505}" destId="{07A7EF33-24E7-4C8F-8190-6FC619D57E45}" srcOrd="0" destOrd="0" presId="urn:microsoft.com/office/officeart/2008/layout/HalfCircleOrganizationChart"/>
    <dgm:cxn modelId="{AFEFE963-3AD2-4D82-B92E-4D83EC094779}" type="presOf" srcId="{76F86C4D-02EF-4D0E-A254-3F156546519B}" destId="{23553604-5622-4B32-BECB-C3AF5941C12E}" srcOrd="0" destOrd="0" presId="urn:microsoft.com/office/officeart/2008/layout/HalfCircleOrganizationChart"/>
    <dgm:cxn modelId="{A2988B6A-12E9-453C-ABA2-0CF8242B4556}" type="presOf" srcId="{A1985719-F6D4-422B-A908-6E3A9EEF0E1A}" destId="{8F11EB60-6572-4FCF-903C-C82B3C3EF441}" srcOrd="0" destOrd="0" presId="urn:microsoft.com/office/officeart/2008/layout/HalfCircleOrganizationChart"/>
    <dgm:cxn modelId="{2AA02A6D-5C5B-4B6E-AAB6-AE3B34D2A9A0}" type="presOf" srcId="{D07673E8-F5D5-477A-A85A-0E5D07579757}" destId="{F365FF6C-0863-46C5-B576-38A350D906DE}" srcOrd="0" destOrd="0" presId="urn:microsoft.com/office/officeart/2008/layout/HalfCircleOrganizationChart"/>
    <dgm:cxn modelId="{9093CE6D-D54C-4C23-97BC-9E91DE8E7D61}" type="presOf" srcId="{E4CA4F4E-F3EE-470A-AFCD-4E85C9F42AE8}" destId="{05BBDAE9-608E-4725-900B-52837626ECD1}" srcOrd="1" destOrd="0" presId="urn:microsoft.com/office/officeart/2008/layout/HalfCircleOrganizationChart"/>
    <dgm:cxn modelId="{B3AB7B70-A0F3-4DB7-8AE7-F2F91A60AECB}" type="presOf" srcId="{6673B95E-A0F9-4543-B44E-ABCC8EF5878C}" destId="{F85D1715-7413-4EDD-A141-3826B29A1D52}" srcOrd="0" destOrd="0" presId="urn:microsoft.com/office/officeart/2008/layout/HalfCircleOrganizationChart"/>
    <dgm:cxn modelId="{E4BFA470-A4A6-47C6-94DF-751511594B85}" type="presOf" srcId="{55EA92E3-BDFC-4665-9BF0-406EC8B4794E}" destId="{F5D57961-6A0D-4A66-87D9-01D34A05A986}" srcOrd="0" destOrd="0" presId="urn:microsoft.com/office/officeart/2008/layout/HalfCircleOrganizationChart"/>
    <dgm:cxn modelId="{53E2DD51-58B3-4E4A-AC3E-97F7D2E06D9C}" type="presOf" srcId="{977A24CA-5AD7-4867-8831-D4FFEAC18C0D}" destId="{C57994CA-07CC-44F4-8526-EB90B50B1169}" srcOrd="1" destOrd="0" presId="urn:microsoft.com/office/officeart/2008/layout/HalfCircleOrganizationChart"/>
    <dgm:cxn modelId="{D8C3E071-0FE7-4561-8B71-BAA9C79CD82D}" type="presOf" srcId="{96E028EC-4D59-4466-9E7F-D3B86C73F5CE}" destId="{1452C00B-1359-4C53-B4F5-508687A4FBE0}" srcOrd="1" destOrd="0" presId="urn:microsoft.com/office/officeart/2008/layout/HalfCircleOrganizationChart"/>
    <dgm:cxn modelId="{BA564972-47A7-4B65-9243-9C02F74B5106}" type="presOf" srcId="{E4CA4F4E-F3EE-470A-AFCD-4E85C9F42AE8}" destId="{0BA761DB-472C-42C8-A6DC-C4C9584259A3}" srcOrd="0" destOrd="0" presId="urn:microsoft.com/office/officeart/2008/layout/HalfCircleOrganizationChart"/>
    <dgm:cxn modelId="{4978EE74-4CA1-4D0B-8A71-70E0E848CD46}" srcId="{96E028EC-4D59-4466-9E7F-D3B86C73F5CE}" destId="{F863C0F9-8E9B-416D-AA0F-09C1B3D47E5A}" srcOrd="3" destOrd="0" parTransId="{79DCF4C9-577A-4CFE-86F5-F749844B1F18}" sibTransId="{66907659-F12A-4987-B045-D671E2F8B644}"/>
    <dgm:cxn modelId="{DBA13355-FEF2-4F2E-A995-766E57BBE46C}" type="presOf" srcId="{35775DA7-8D1C-497E-ABF1-972BD9AFC6DA}" destId="{C767FA10-D494-4063-B6AD-9FA85D3D262B}" srcOrd="1" destOrd="0" presId="urn:microsoft.com/office/officeart/2008/layout/HalfCircleOrganizationChart"/>
    <dgm:cxn modelId="{FB96FB5A-E82E-4806-B224-22962025D4E9}" srcId="{E8DD0734-C1F4-46E7-B5E1-2D45027EF441}" destId="{BDA4BEA6-8E9F-48D6-B391-FE8BEDBF52F2}" srcOrd="2" destOrd="0" parTransId="{A1985719-F6D4-422B-A908-6E3A9EEF0E1A}" sibTransId="{AFB7B961-029A-4224-8F01-2661F8FA0F22}"/>
    <dgm:cxn modelId="{68164380-D568-4BF7-B54C-2DBA92EDC9B8}" type="presOf" srcId="{BDA4BEA6-8E9F-48D6-B391-FE8BEDBF52F2}" destId="{63257244-97C1-4F65-A891-D676DC19FE55}" srcOrd="1" destOrd="0" presId="urn:microsoft.com/office/officeart/2008/layout/HalfCircleOrganizationChart"/>
    <dgm:cxn modelId="{79412E84-529A-4B00-B951-1D2C987C350F}" srcId="{D2DB96C2-4CE3-433B-97CE-E5197EBEDA22}" destId="{977A24CA-5AD7-4867-8831-D4FFEAC18C0D}" srcOrd="1" destOrd="0" parTransId="{76F86C4D-02EF-4D0E-A254-3F156546519B}" sibTransId="{92FFB1F9-747B-4D6E-B684-F747A0003D68}"/>
    <dgm:cxn modelId="{AB3D8290-F741-4E8C-A540-A90845694327}" type="presOf" srcId="{F9E30C15-E359-4D54-AC05-C1C923212A6B}" destId="{545B9BB5-93B1-49AE-BCDA-0635DE7AC9E9}" srcOrd="1" destOrd="0" presId="urn:microsoft.com/office/officeart/2008/layout/HalfCircleOrganizationChart"/>
    <dgm:cxn modelId="{FCD0C898-92FE-4630-9ED7-8935D71ED64B}" srcId="{96E028EC-4D59-4466-9E7F-D3B86C73F5CE}" destId="{3103D511-1923-4A64-9B24-F805F0AD8028}" srcOrd="0" destOrd="0" parTransId="{052CD0B4-22A7-4449-A495-15F69B1408D1}" sibTransId="{2D9C35B0-88F4-4460-8496-DBEFA00A698F}"/>
    <dgm:cxn modelId="{986C9799-CB67-4846-BF27-016B471BBBB9}" type="presOf" srcId="{F863C0F9-8E9B-416D-AA0F-09C1B3D47E5A}" destId="{A5D13394-9353-4A4C-A645-E9C5C50699A1}" srcOrd="0" destOrd="0" presId="urn:microsoft.com/office/officeart/2008/layout/HalfCircleOrganizationChart"/>
    <dgm:cxn modelId="{7935199D-9A93-4C78-B417-D87280EF0700}" type="presOf" srcId="{79DCF4C9-577A-4CFE-86F5-F749844B1F18}" destId="{18F78D02-2343-49F3-B769-E8C006C2DD8E}" srcOrd="0" destOrd="0" presId="urn:microsoft.com/office/officeart/2008/layout/HalfCircleOrganizationChart"/>
    <dgm:cxn modelId="{A622D49D-C5F4-4152-82F5-A61F74F77563}" srcId="{E8DD0734-C1F4-46E7-B5E1-2D45027EF441}" destId="{8E54AFFC-57E7-4ABB-A68B-C75C7F664505}" srcOrd="0" destOrd="0" parTransId="{2F5A19CD-5572-4DB0-B9AE-128FD24F1802}" sibTransId="{A8D6F8B0-340F-44CD-A43E-74BF58044EE9}"/>
    <dgm:cxn modelId="{64D86EA0-BF56-4C56-9DDF-1E8D70E17CA5}" type="presOf" srcId="{C1D3F748-2CF1-4D72-8B43-C302E4338774}" destId="{664DAB83-388C-4FBC-8FB7-0A5692C47D44}" srcOrd="0" destOrd="0" presId="urn:microsoft.com/office/officeart/2008/layout/HalfCircleOrganizationChart"/>
    <dgm:cxn modelId="{273BC3A3-FEBE-4626-89E8-29C0701ACB30}" type="presOf" srcId="{BDA4BEA6-8E9F-48D6-B391-FE8BEDBF52F2}" destId="{3763FA51-10C6-4D5D-9A61-F7360D18E345}" srcOrd="0" destOrd="0" presId="urn:microsoft.com/office/officeart/2008/layout/HalfCircleOrganizationChart"/>
    <dgm:cxn modelId="{728E91AA-7363-41B5-B4B0-DF566EEB0FFB}" type="presOf" srcId="{E8DD0734-C1F4-46E7-B5E1-2D45027EF441}" destId="{82E417A2-BC21-4532-8BCF-84792658F5A9}" srcOrd="1" destOrd="0" presId="urn:microsoft.com/office/officeart/2008/layout/HalfCircleOrganizationChart"/>
    <dgm:cxn modelId="{B3CEEBAE-221E-4891-81FD-75226AC70D6F}" type="presOf" srcId="{664A36F9-3308-4106-8759-14E6A30E53A2}" destId="{93B94DF8-0E4E-4FD3-B968-F6E88A2E2365}" srcOrd="0" destOrd="0" presId="urn:microsoft.com/office/officeart/2008/layout/HalfCircleOrganizationChart"/>
    <dgm:cxn modelId="{4AFE44AF-5CAD-4AA1-B926-36BAD751DCC8}" type="presOf" srcId="{3103D511-1923-4A64-9B24-F805F0AD8028}" destId="{C8DD1A2C-6E37-46DD-835F-5722A61270E3}" srcOrd="0" destOrd="0" presId="urn:microsoft.com/office/officeart/2008/layout/HalfCircleOrganizationChart"/>
    <dgm:cxn modelId="{ABBFAFBD-2880-4B73-894B-1EDF7C9585F0}" type="presOf" srcId="{F863C0F9-8E9B-416D-AA0F-09C1B3D47E5A}" destId="{E4E2B912-6F51-4370-ACC3-B59ABABC010F}" srcOrd="1" destOrd="0" presId="urn:microsoft.com/office/officeart/2008/layout/HalfCircleOrganizationChart"/>
    <dgm:cxn modelId="{901261C3-CD49-4744-B4EF-0D3BF057BDB9}" srcId="{E8CE6C03-D8D0-43BB-A212-763CCB2040C7}" destId="{96E028EC-4D59-4466-9E7F-D3B86C73F5CE}" srcOrd="2" destOrd="0" parTransId="{F689F92D-E353-4D5A-8722-E9842D1E2B46}" sibTransId="{53785E9F-B858-41B3-8C9F-BCACB1FB16D1}"/>
    <dgm:cxn modelId="{787B77C8-A1A9-4F9D-B7A8-9F63E204FA58}" srcId="{E8CE6C03-D8D0-43BB-A212-763CCB2040C7}" destId="{D2DB96C2-4CE3-433B-97CE-E5197EBEDA22}" srcOrd="0" destOrd="0" parTransId="{D07673E8-F5D5-477A-A85A-0E5D07579757}" sibTransId="{8D7DDDA5-C77B-4FA2-A92D-EC166196F6F6}"/>
    <dgm:cxn modelId="{468AE1CE-86A1-4C16-898B-E5687BBB5FBD}" type="presOf" srcId="{55EA92E3-BDFC-4665-9BF0-406EC8B4794E}" destId="{BAD13B2A-1263-40D9-BB2A-660E744BD38D}" srcOrd="1" destOrd="0" presId="urn:microsoft.com/office/officeart/2008/layout/HalfCircleOrganizationChart"/>
    <dgm:cxn modelId="{0881CED6-9A65-4AC7-8D37-2845D9B249F5}" srcId="{D2DB96C2-4CE3-433B-97CE-E5197EBEDA22}" destId="{35775DA7-8D1C-497E-ABF1-972BD9AFC6DA}" srcOrd="0" destOrd="0" parTransId="{270467BA-63D2-42D4-87B6-499978A028FD}" sibTransId="{9BC6D657-EC0B-4BEB-9343-B6187B2DC3FB}"/>
    <dgm:cxn modelId="{3919C9DA-E9A1-48E5-AD32-8308E1C04568}" type="presOf" srcId="{664A36F9-3308-4106-8759-14E6A30E53A2}" destId="{58B464A2-A264-4693-8A14-9962E6A05F1E}" srcOrd="1" destOrd="0" presId="urn:microsoft.com/office/officeart/2008/layout/HalfCircleOrganizationChart"/>
    <dgm:cxn modelId="{B5A0AAE3-65E8-4AA8-82B9-0EBB02E8E93A}" type="presOf" srcId="{CEEE8638-2048-4449-BFA2-0A5223E27273}" destId="{2F2C6B78-FA70-45AE-9759-C588A55B80E2}" srcOrd="0" destOrd="0" presId="urn:microsoft.com/office/officeart/2008/layout/HalfCircleOrganizationChart"/>
    <dgm:cxn modelId="{130A86E6-4ED0-4A9D-A9E2-6FA225F5004A}" srcId="{E8CE6C03-D8D0-43BB-A212-763CCB2040C7}" destId="{E8DD0734-C1F4-46E7-B5E1-2D45027EF441}" srcOrd="1" destOrd="0" parTransId="{45B569FA-3923-43FB-94EF-229C02039774}" sibTransId="{ED9DA639-CFC6-4D0E-9D5A-8B4A9AB0FD48}"/>
    <dgm:cxn modelId="{4F5806E7-6839-4997-A811-4A15FBA32FB9}" type="presOf" srcId="{6673B95E-A0F9-4543-B44E-ABCC8EF5878C}" destId="{E9B9A541-1072-4A7A-B4C5-D0DD64947D2A}" srcOrd="1" destOrd="0" presId="urn:microsoft.com/office/officeart/2008/layout/HalfCircleOrganizationChart"/>
    <dgm:cxn modelId="{4723CCE7-8145-4150-8714-A4B8A88282B2}" type="presOf" srcId="{96E028EC-4D59-4466-9E7F-D3B86C73F5CE}" destId="{A837A334-C97E-4AA1-84B6-D8EEE06ED8CE}" srcOrd="0" destOrd="0" presId="urn:microsoft.com/office/officeart/2008/layout/HalfCircleOrganizationChart"/>
    <dgm:cxn modelId="{1F9FDAE8-5B58-4E2C-AFC4-F5824794F13E}" type="presOf" srcId="{977A24CA-5AD7-4867-8831-D4FFEAC18C0D}" destId="{020D4068-44DC-4653-A397-BE0FC4431B40}" srcOrd="0" destOrd="0" presId="urn:microsoft.com/office/officeart/2008/layout/HalfCircleOrganizationChart"/>
    <dgm:cxn modelId="{E23644E9-B6AA-4B16-8412-4AB7B72BA638}" srcId="{E8DD0734-C1F4-46E7-B5E1-2D45027EF441}" destId="{E4CA4F4E-F3EE-470A-AFCD-4E85C9F42AE8}" srcOrd="4" destOrd="0" parTransId="{C80F5C5F-7A62-47DF-A7E8-3ADA04BDAB3E}" sibTransId="{DE8854DC-0F6A-4B44-BC26-2E6005072150}"/>
    <dgm:cxn modelId="{CCBA59EA-3284-48F2-8710-1D7C59ABBF61}" srcId="{E8DD0734-C1F4-46E7-B5E1-2D45027EF441}" destId="{6673B95E-A0F9-4543-B44E-ABCC8EF5878C}" srcOrd="1" destOrd="0" parTransId="{4D0A6B55-E8CF-46A0-AA8E-25C950952AE3}" sibTransId="{A3BA0CE3-BB7F-4E0C-91F2-6616548960BF}"/>
    <dgm:cxn modelId="{279EBDEB-2ED3-4663-B8A8-4013901F22A7}" type="presOf" srcId="{2F5A19CD-5572-4DB0-B9AE-128FD24F1802}" destId="{6DA43BDE-78BE-4A76-A779-5D88C71F6C4A}" srcOrd="0" destOrd="0" presId="urn:microsoft.com/office/officeart/2008/layout/HalfCircleOrganizationChart"/>
    <dgm:cxn modelId="{E6D70AF6-C1D4-4EE3-8FC0-5FD33BBABC10}" srcId="{96E028EC-4D59-4466-9E7F-D3B86C73F5CE}" destId="{664A36F9-3308-4106-8759-14E6A30E53A2}" srcOrd="2" destOrd="0" parTransId="{6CD9E845-9ECF-41B4-9677-8AB59AC75322}" sibTransId="{FEADB7B8-8A68-41AB-8D67-4E68E12C9634}"/>
    <dgm:cxn modelId="{09E2ABF7-4250-4952-8EA0-09F9C3838208}" type="presOf" srcId="{3103D511-1923-4A64-9B24-F805F0AD8028}" destId="{518D4C53-8FBE-4208-A060-CB99D1710714}" srcOrd="1" destOrd="0" presId="urn:microsoft.com/office/officeart/2008/layout/HalfCircleOrganizationChart"/>
    <dgm:cxn modelId="{20D9368C-FA90-4A21-8362-5493004511E0}" type="presParOf" srcId="{6AFD396A-5BCF-4BBF-8216-A0D974EE7AC9}" destId="{1F78743B-F9AD-4FF8-94CE-A1B7E6A71333}" srcOrd="0" destOrd="0" presId="urn:microsoft.com/office/officeart/2008/layout/HalfCircleOrganizationChart"/>
    <dgm:cxn modelId="{2C7D9FE4-1F2F-41A8-B400-53F417E347A8}" type="presParOf" srcId="{1F78743B-F9AD-4FF8-94CE-A1B7E6A71333}" destId="{75DC15A3-A784-4277-AEC6-F8E40636C7BC}" srcOrd="0" destOrd="0" presId="urn:microsoft.com/office/officeart/2008/layout/HalfCircleOrganizationChart"/>
    <dgm:cxn modelId="{01731E63-8FC6-4A77-AB85-424D37132515}" type="presParOf" srcId="{75DC15A3-A784-4277-AEC6-F8E40636C7BC}" destId="{856BE243-2C02-4C73-8980-D5DE4268D0F7}" srcOrd="0" destOrd="0" presId="urn:microsoft.com/office/officeart/2008/layout/HalfCircleOrganizationChart"/>
    <dgm:cxn modelId="{654E9D17-B79E-440D-B377-0164E9EC136F}" type="presParOf" srcId="{75DC15A3-A784-4277-AEC6-F8E40636C7BC}" destId="{6F3F672A-DBCC-4E42-85DA-0F114D3A2E38}" srcOrd="1" destOrd="0" presId="urn:microsoft.com/office/officeart/2008/layout/HalfCircleOrganizationChart"/>
    <dgm:cxn modelId="{351AE1D9-FE50-4A98-8E3C-27CFDEAAB1C0}" type="presParOf" srcId="{75DC15A3-A784-4277-AEC6-F8E40636C7BC}" destId="{49B6387D-394E-40BF-8527-3B071BEBA1A9}" srcOrd="2" destOrd="0" presId="urn:microsoft.com/office/officeart/2008/layout/HalfCircleOrganizationChart"/>
    <dgm:cxn modelId="{D616E05D-B1B4-47BC-BB8E-5FD8075246E3}" type="presParOf" srcId="{75DC15A3-A784-4277-AEC6-F8E40636C7BC}" destId="{A31EC4CC-D482-40D9-8A0D-E40364FE6443}" srcOrd="3" destOrd="0" presId="urn:microsoft.com/office/officeart/2008/layout/HalfCircleOrganizationChart"/>
    <dgm:cxn modelId="{FD30B171-EE40-4CD0-AFBA-1C8B94D1C55F}" type="presParOf" srcId="{1F78743B-F9AD-4FF8-94CE-A1B7E6A71333}" destId="{A01701AE-99C4-4498-94CB-6E3C348C0D2A}" srcOrd="1" destOrd="0" presId="urn:microsoft.com/office/officeart/2008/layout/HalfCircleOrganizationChart"/>
    <dgm:cxn modelId="{D029F3D0-4C7E-4218-BCF8-6A6F4736A4A0}" type="presParOf" srcId="{A01701AE-99C4-4498-94CB-6E3C348C0D2A}" destId="{F365FF6C-0863-46C5-B576-38A350D906DE}" srcOrd="0" destOrd="0" presId="urn:microsoft.com/office/officeart/2008/layout/HalfCircleOrganizationChart"/>
    <dgm:cxn modelId="{530E3FAF-5709-40F5-BFAE-D970B660A16A}" type="presParOf" srcId="{A01701AE-99C4-4498-94CB-6E3C348C0D2A}" destId="{46905747-B44D-4CD8-9F66-8DFF30907306}" srcOrd="1" destOrd="0" presId="urn:microsoft.com/office/officeart/2008/layout/HalfCircleOrganizationChart"/>
    <dgm:cxn modelId="{B70DA11D-1BCE-4397-A4CB-FBCE5211DC44}" type="presParOf" srcId="{46905747-B44D-4CD8-9F66-8DFF30907306}" destId="{E4F198DD-78CD-4B20-9B91-4A70A7708B83}" srcOrd="0" destOrd="0" presId="urn:microsoft.com/office/officeart/2008/layout/HalfCircleOrganizationChart"/>
    <dgm:cxn modelId="{B53FCF89-512E-4E71-804B-C1AD643B6ADC}" type="presParOf" srcId="{E4F198DD-78CD-4B20-9B91-4A70A7708B83}" destId="{B372BEFA-0C7E-45A4-9FE5-58E7622F8B24}" srcOrd="0" destOrd="0" presId="urn:microsoft.com/office/officeart/2008/layout/HalfCircleOrganizationChart"/>
    <dgm:cxn modelId="{FFA49D7D-39D0-49D4-A2D7-776A53A250B9}" type="presParOf" srcId="{E4F198DD-78CD-4B20-9B91-4A70A7708B83}" destId="{A75D05FD-72A9-4A30-85BF-DEED37BF78C3}" srcOrd="1" destOrd="0" presId="urn:microsoft.com/office/officeart/2008/layout/HalfCircleOrganizationChart"/>
    <dgm:cxn modelId="{F600F039-3B37-4FFF-A44D-614D4A6D3786}" type="presParOf" srcId="{E4F198DD-78CD-4B20-9B91-4A70A7708B83}" destId="{BA16C183-922D-4618-876B-8087532B7B8A}" srcOrd="2" destOrd="0" presId="urn:microsoft.com/office/officeart/2008/layout/HalfCircleOrganizationChart"/>
    <dgm:cxn modelId="{57A5E5C5-8337-427A-B36A-B5A8D9B53AE2}" type="presParOf" srcId="{E4F198DD-78CD-4B20-9B91-4A70A7708B83}" destId="{1C6BD231-184E-4C03-976D-666C13E92397}" srcOrd="3" destOrd="0" presId="urn:microsoft.com/office/officeart/2008/layout/HalfCircleOrganizationChart"/>
    <dgm:cxn modelId="{8D2DEDBC-7CC1-436D-8D69-091F0B554C73}" type="presParOf" srcId="{46905747-B44D-4CD8-9F66-8DFF30907306}" destId="{7A8EE2E2-D4AE-4394-AB35-7554F541721F}" srcOrd="1" destOrd="0" presId="urn:microsoft.com/office/officeart/2008/layout/HalfCircleOrganizationChart"/>
    <dgm:cxn modelId="{D4112989-0573-4238-A474-5E891FA5E244}" type="presParOf" srcId="{7A8EE2E2-D4AE-4394-AB35-7554F541721F}" destId="{2CB827D1-6546-4D47-9C79-84F01E35A557}" srcOrd="0" destOrd="0" presId="urn:microsoft.com/office/officeart/2008/layout/HalfCircleOrganizationChart"/>
    <dgm:cxn modelId="{E440E1EC-71BC-4128-9B67-C79711E572AB}" type="presParOf" srcId="{7A8EE2E2-D4AE-4394-AB35-7554F541721F}" destId="{64C3EF6F-DFE6-4F73-8760-62225037964F}" srcOrd="1" destOrd="0" presId="urn:microsoft.com/office/officeart/2008/layout/HalfCircleOrganizationChart"/>
    <dgm:cxn modelId="{59790618-4A4D-405A-BD3C-5F8D355432ED}" type="presParOf" srcId="{64C3EF6F-DFE6-4F73-8760-62225037964F}" destId="{EF598ADE-D4E6-4662-97AB-5382368086BB}" srcOrd="0" destOrd="0" presId="urn:microsoft.com/office/officeart/2008/layout/HalfCircleOrganizationChart"/>
    <dgm:cxn modelId="{844F6378-DE3C-4194-B848-4C9CD04F02DA}" type="presParOf" srcId="{EF598ADE-D4E6-4662-97AB-5382368086BB}" destId="{2353FC4D-FB57-4614-B6E9-DB161ECCF8FB}" srcOrd="0" destOrd="0" presId="urn:microsoft.com/office/officeart/2008/layout/HalfCircleOrganizationChart"/>
    <dgm:cxn modelId="{2083473B-55D6-4D96-8E26-715D2D2063D1}" type="presParOf" srcId="{EF598ADE-D4E6-4662-97AB-5382368086BB}" destId="{885B37F5-8429-46AB-A868-43D7DCD8F1FB}" srcOrd="1" destOrd="0" presId="urn:microsoft.com/office/officeart/2008/layout/HalfCircleOrganizationChart"/>
    <dgm:cxn modelId="{86A59ECF-D073-477A-9791-A01D43ED8C21}" type="presParOf" srcId="{EF598ADE-D4E6-4662-97AB-5382368086BB}" destId="{BB333424-3014-44A5-81D0-514409A559C4}" srcOrd="2" destOrd="0" presId="urn:microsoft.com/office/officeart/2008/layout/HalfCircleOrganizationChart"/>
    <dgm:cxn modelId="{BB32410F-6F88-49FE-A46E-4F22FDE156A9}" type="presParOf" srcId="{EF598ADE-D4E6-4662-97AB-5382368086BB}" destId="{C767FA10-D494-4063-B6AD-9FA85D3D262B}" srcOrd="3" destOrd="0" presId="urn:microsoft.com/office/officeart/2008/layout/HalfCircleOrganizationChart"/>
    <dgm:cxn modelId="{2E9CC23E-6DD8-49E1-8B27-107A46A182EC}" type="presParOf" srcId="{64C3EF6F-DFE6-4F73-8760-62225037964F}" destId="{6726C7DE-404E-485B-89D6-521399BF7226}" srcOrd="1" destOrd="0" presId="urn:microsoft.com/office/officeart/2008/layout/HalfCircleOrganizationChart"/>
    <dgm:cxn modelId="{FD3DABDB-A3AF-4CA5-8AA6-E4FF6E61955E}" type="presParOf" srcId="{64C3EF6F-DFE6-4F73-8760-62225037964F}" destId="{377594DB-713C-45BF-BEA0-B21E8051046F}" srcOrd="2" destOrd="0" presId="urn:microsoft.com/office/officeart/2008/layout/HalfCircleOrganizationChart"/>
    <dgm:cxn modelId="{527AB25A-E5C1-4667-8316-B260BCDB2BAA}" type="presParOf" srcId="{7A8EE2E2-D4AE-4394-AB35-7554F541721F}" destId="{23553604-5622-4B32-BECB-C3AF5941C12E}" srcOrd="2" destOrd="0" presId="urn:microsoft.com/office/officeart/2008/layout/HalfCircleOrganizationChart"/>
    <dgm:cxn modelId="{C6B2F9D9-6469-4903-8E04-7D0743ADD4A1}" type="presParOf" srcId="{7A8EE2E2-D4AE-4394-AB35-7554F541721F}" destId="{1A615A7D-C6A0-47FA-B9F5-5E6DB9B68380}" srcOrd="3" destOrd="0" presId="urn:microsoft.com/office/officeart/2008/layout/HalfCircleOrganizationChart"/>
    <dgm:cxn modelId="{8970EE44-2783-4694-9D9E-ED31A684B2F7}" type="presParOf" srcId="{1A615A7D-C6A0-47FA-B9F5-5E6DB9B68380}" destId="{8F52A1DA-7B32-4001-BC35-F6E919498129}" srcOrd="0" destOrd="0" presId="urn:microsoft.com/office/officeart/2008/layout/HalfCircleOrganizationChart"/>
    <dgm:cxn modelId="{580ABFBA-5FFE-4114-B42E-5EA1C25ECF22}" type="presParOf" srcId="{8F52A1DA-7B32-4001-BC35-F6E919498129}" destId="{020D4068-44DC-4653-A397-BE0FC4431B40}" srcOrd="0" destOrd="0" presId="urn:microsoft.com/office/officeart/2008/layout/HalfCircleOrganizationChart"/>
    <dgm:cxn modelId="{A05B22CB-09F2-4A6A-973C-93EDDE0077BE}" type="presParOf" srcId="{8F52A1DA-7B32-4001-BC35-F6E919498129}" destId="{ED2B1B86-EA0E-4BFF-8FCD-05F3D2BC2336}" srcOrd="1" destOrd="0" presId="urn:microsoft.com/office/officeart/2008/layout/HalfCircleOrganizationChart"/>
    <dgm:cxn modelId="{62642434-CDBC-48BA-86C7-C17606E6819D}" type="presParOf" srcId="{8F52A1DA-7B32-4001-BC35-F6E919498129}" destId="{6546C60B-3688-47F8-B908-D566954CC458}" srcOrd="2" destOrd="0" presId="urn:microsoft.com/office/officeart/2008/layout/HalfCircleOrganizationChart"/>
    <dgm:cxn modelId="{7223459F-2A01-4BC8-A4CD-FF3DBA3DBF8D}" type="presParOf" srcId="{8F52A1DA-7B32-4001-BC35-F6E919498129}" destId="{C57994CA-07CC-44F4-8526-EB90B50B1169}" srcOrd="3" destOrd="0" presId="urn:microsoft.com/office/officeart/2008/layout/HalfCircleOrganizationChart"/>
    <dgm:cxn modelId="{7F82AE3A-005F-4A42-BFDB-10B50597BF62}" type="presParOf" srcId="{1A615A7D-C6A0-47FA-B9F5-5E6DB9B68380}" destId="{D971CB0D-1306-4D1C-BAFC-A9DBE685E60F}" srcOrd="1" destOrd="0" presId="urn:microsoft.com/office/officeart/2008/layout/HalfCircleOrganizationChart"/>
    <dgm:cxn modelId="{BDEB9776-693B-483E-B698-726E64A829EE}" type="presParOf" srcId="{1A615A7D-C6A0-47FA-B9F5-5E6DB9B68380}" destId="{DB60B34B-56BC-4260-AF62-65B548BF45DF}" srcOrd="2" destOrd="0" presId="urn:microsoft.com/office/officeart/2008/layout/HalfCircleOrganizationChart"/>
    <dgm:cxn modelId="{903FA290-14B5-4314-B90B-6ADB02611A0E}" type="presParOf" srcId="{46905747-B44D-4CD8-9F66-8DFF30907306}" destId="{2BA53142-D720-41C4-80D1-4FD8FBFDB81E}" srcOrd="2" destOrd="0" presId="urn:microsoft.com/office/officeart/2008/layout/HalfCircleOrganizationChart"/>
    <dgm:cxn modelId="{D7A0C87E-5B50-4623-9573-F0ECB7D65AB0}" type="presParOf" srcId="{A01701AE-99C4-4498-94CB-6E3C348C0D2A}" destId="{2DECBBA1-5949-40CE-B2C8-558A0291CF4A}" srcOrd="2" destOrd="0" presId="urn:microsoft.com/office/officeart/2008/layout/HalfCircleOrganizationChart"/>
    <dgm:cxn modelId="{96D24FA3-9ED9-447A-8DA9-7E7D0D2597B1}" type="presParOf" srcId="{A01701AE-99C4-4498-94CB-6E3C348C0D2A}" destId="{9B006EEC-1CDA-443E-9650-167F8894E136}" srcOrd="3" destOrd="0" presId="urn:microsoft.com/office/officeart/2008/layout/HalfCircleOrganizationChart"/>
    <dgm:cxn modelId="{F930D822-F7B1-4B33-80FB-A425ED67AC50}" type="presParOf" srcId="{9B006EEC-1CDA-443E-9650-167F8894E136}" destId="{F3484BDA-7F9E-4B6E-8FA3-4681FDE36FB3}" srcOrd="0" destOrd="0" presId="urn:microsoft.com/office/officeart/2008/layout/HalfCircleOrganizationChart"/>
    <dgm:cxn modelId="{0125C989-8B6B-455E-9651-A7E6D646C0D0}" type="presParOf" srcId="{F3484BDA-7F9E-4B6E-8FA3-4681FDE36FB3}" destId="{2CDDAC21-D441-41CA-BB9E-4DEE7AA5AB1D}" srcOrd="0" destOrd="0" presId="urn:microsoft.com/office/officeart/2008/layout/HalfCircleOrganizationChart"/>
    <dgm:cxn modelId="{08C57A0B-ABEB-4C71-B454-A5B1F07D7965}" type="presParOf" srcId="{F3484BDA-7F9E-4B6E-8FA3-4681FDE36FB3}" destId="{6F47ECE7-52D7-48A9-B932-5BD3976FAB2A}" srcOrd="1" destOrd="0" presId="urn:microsoft.com/office/officeart/2008/layout/HalfCircleOrganizationChart"/>
    <dgm:cxn modelId="{3A92999E-6250-4EF5-909E-D318C9631183}" type="presParOf" srcId="{F3484BDA-7F9E-4B6E-8FA3-4681FDE36FB3}" destId="{A79414A0-96AF-4C40-BC23-BF7C53B16A08}" srcOrd="2" destOrd="0" presId="urn:microsoft.com/office/officeart/2008/layout/HalfCircleOrganizationChart"/>
    <dgm:cxn modelId="{C3FAE5EB-1CB1-4F36-AADE-935F81F693F8}" type="presParOf" srcId="{F3484BDA-7F9E-4B6E-8FA3-4681FDE36FB3}" destId="{82E417A2-BC21-4532-8BCF-84792658F5A9}" srcOrd="3" destOrd="0" presId="urn:microsoft.com/office/officeart/2008/layout/HalfCircleOrganizationChart"/>
    <dgm:cxn modelId="{DB00C38D-ADC7-4671-98F4-A45464D78310}" type="presParOf" srcId="{9B006EEC-1CDA-443E-9650-167F8894E136}" destId="{8A5E2EB5-6F24-4401-BC94-AF2F68DFDA80}" srcOrd="1" destOrd="0" presId="urn:microsoft.com/office/officeart/2008/layout/HalfCircleOrganizationChart"/>
    <dgm:cxn modelId="{902EF6FC-755E-434A-8DFC-EDA5934DBAF9}" type="presParOf" srcId="{8A5E2EB5-6F24-4401-BC94-AF2F68DFDA80}" destId="{6DA43BDE-78BE-4A76-A779-5D88C71F6C4A}" srcOrd="0" destOrd="0" presId="urn:microsoft.com/office/officeart/2008/layout/HalfCircleOrganizationChart"/>
    <dgm:cxn modelId="{77FC4496-C98B-4C38-A164-82130BC5188D}" type="presParOf" srcId="{8A5E2EB5-6F24-4401-BC94-AF2F68DFDA80}" destId="{18535E73-1ECD-40E4-AD4E-4D361029A1C8}" srcOrd="1" destOrd="0" presId="urn:microsoft.com/office/officeart/2008/layout/HalfCircleOrganizationChart"/>
    <dgm:cxn modelId="{08150AC2-AAC5-4F6E-9DC4-6C54723937BE}" type="presParOf" srcId="{18535E73-1ECD-40E4-AD4E-4D361029A1C8}" destId="{76339241-84DB-4C55-9FE2-5A1A70C7E519}" srcOrd="0" destOrd="0" presId="urn:microsoft.com/office/officeart/2008/layout/HalfCircleOrganizationChart"/>
    <dgm:cxn modelId="{FF9F83EF-3BB4-4508-9A06-76E8836899D5}" type="presParOf" srcId="{76339241-84DB-4C55-9FE2-5A1A70C7E519}" destId="{07A7EF33-24E7-4C8F-8190-6FC619D57E45}" srcOrd="0" destOrd="0" presId="urn:microsoft.com/office/officeart/2008/layout/HalfCircleOrganizationChart"/>
    <dgm:cxn modelId="{554F1F5C-4FC4-471E-AAFB-042AFAB9E562}" type="presParOf" srcId="{76339241-84DB-4C55-9FE2-5A1A70C7E519}" destId="{E45ADE66-5E9D-4EC1-96BC-CB0A47E139B0}" srcOrd="1" destOrd="0" presId="urn:microsoft.com/office/officeart/2008/layout/HalfCircleOrganizationChart"/>
    <dgm:cxn modelId="{DB1FEA9F-E0D0-4194-9EFF-A8BDF58E17EE}" type="presParOf" srcId="{76339241-84DB-4C55-9FE2-5A1A70C7E519}" destId="{D0534A02-DC41-47A5-AA1C-3DCBA79E527F}" srcOrd="2" destOrd="0" presId="urn:microsoft.com/office/officeart/2008/layout/HalfCircleOrganizationChart"/>
    <dgm:cxn modelId="{605AC8A1-2325-4846-897B-FCB79AE9495D}" type="presParOf" srcId="{76339241-84DB-4C55-9FE2-5A1A70C7E519}" destId="{6E6D0561-6BE5-4734-A85C-20AB900B5FC0}" srcOrd="3" destOrd="0" presId="urn:microsoft.com/office/officeart/2008/layout/HalfCircleOrganizationChart"/>
    <dgm:cxn modelId="{8010F254-C716-4DD0-9DF5-8009FB424674}" type="presParOf" srcId="{18535E73-1ECD-40E4-AD4E-4D361029A1C8}" destId="{9FCBC17B-477E-449A-94D6-D14813176DAF}" srcOrd="1" destOrd="0" presId="urn:microsoft.com/office/officeart/2008/layout/HalfCircleOrganizationChart"/>
    <dgm:cxn modelId="{DBD8BB2D-1823-4E55-A4CA-87A9EC510AAE}" type="presParOf" srcId="{18535E73-1ECD-40E4-AD4E-4D361029A1C8}" destId="{6AC64FFA-B9FF-49DF-853D-DD85427E921F}" srcOrd="2" destOrd="0" presId="urn:microsoft.com/office/officeart/2008/layout/HalfCircleOrganizationChart"/>
    <dgm:cxn modelId="{F2CB08CE-4C0E-42E6-BF2F-6204F2B2D248}" type="presParOf" srcId="{8A5E2EB5-6F24-4401-BC94-AF2F68DFDA80}" destId="{41C81FC7-4D8E-404A-96F5-6AF1004DB008}" srcOrd="2" destOrd="0" presId="urn:microsoft.com/office/officeart/2008/layout/HalfCircleOrganizationChart"/>
    <dgm:cxn modelId="{D52BB8F5-5090-46E1-AF40-DFF6E8E58ACB}" type="presParOf" srcId="{8A5E2EB5-6F24-4401-BC94-AF2F68DFDA80}" destId="{7F71ECAB-7697-4A37-8A17-7E574CA9B3DA}" srcOrd="3" destOrd="0" presId="urn:microsoft.com/office/officeart/2008/layout/HalfCircleOrganizationChart"/>
    <dgm:cxn modelId="{9ED8535E-437C-4C5F-BDD3-9713C362C40E}" type="presParOf" srcId="{7F71ECAB-7697-4A37-8A17-7E574CA9B3DA}" destId="{21C47F8D-A18E-47F4-8350-654F54930176}" srcOrd="0" destOrd="0" presId="urn:microsoft.com/office/officeart/2008/layout/HalfCircleOrganizationChart"/>
    <dgm:cxn modelId="{68A94D7E-DB29-47FD-AD79-14448E7D4A6A}" type="presParOf" srcId="{21C47F8D-A18E-47F4-8350-654F54930176}" destId="{F85D1715-7413-4EDD-A141-3826B29A1D52}" srcOrd="0" destOrd="0" presId="urn:microsoft.com/office/officeart/2008/layout/HalfCircleOrganizationChart"/>
    <dgm:cxn modelId="{0104889F-54DF-4533-8FEC-85BD6BAF58B5}" type="presParOf" srcId="{21C47F8D-A18E-47F4-8350-654F54930176}" destId="{8FFC396B-DA23-4971-A83C-B116AD15B291}" srcOrd="1" destOrd="0" presId="urn:microsoft.com/office/officeart/2008/layout/HalfCircleOrganizationChart"/>
    <dgm:cxn modelId="{BF599BF5-E435-496B-9D1E-C4B1E2FF9FE7}" type="presParOf" srcId="{21C47F8D-A18E-47F4-8350-654F54930176}" destId="{D765BB33-E91A-4F28-875C-A55F1C950FFD}" srcOrd="2" destOrd="0" presId="urn:microsoft.com/office/officeart/2008/layout/HalfCircleOrganizationChart"/>
    <dgm:cxn modelId="{28DF93D4-DF02-4E9E-97CF-653A1DB14701}" type="presParOf" srcId="{21C47F8D-A18E-47F4-8350-654F54930176}" destId="{E9B9A541-1072-4A7A-B4C5-D0DD64947D2A}" srcOrd="3" destOrd="0" presId="urn:microsoft.com/office/officeart/2008/layout/HalfCircleOrganizationChart"/>
    <dgm:cxn modelId="{B2AD14D1-CFC6-4006-9C19-7BE06BDFE26E}" type="presParOf" srcId="{7F71ECAB-7697-4A37-8A17-7E574CA9B3DA}" destId="{D82CC26D-6589-4638-A56B-25DC50BC96B8}" srcOrd="1" destOrd="0" presId="urn:microsoft.com/office/officeart/2008/layout/HalfCircleOrganizationChart"/>
    <dgm:cxn modelId="{56FA9797-BF84-4C60-9089-15EB1BC103ED}" type="presParOf" srcId="{7F71ECAB-7697-4A37-8A17-7E574CA9B3DA}" destId="{A69D441E-2FD2-4F0B-9F6E-BE0ADE96FA6A}" srcOrd="2" destOrd="0" presId="urn:microsoft.com/office/officeart/2008/layout/HalfCircleOrganizationChart"/>
    <dgm:cxn modelId="{4A3E9FAD-3FDC-4C41-A167-59948560C4DC}" type="presParOf" srcId="{8A5E2EB5-6F24-4401-BC94-AF2F68DFDA80}" destId="{8F11EB60-6572-4FCF-903C-C82B3C3EF441}" srcOrd="4" destOrd="0" presId="urn:microsoft.com/office/officeart/2008/layout/HalfCircleOrganizationChart"/>
    <dgm:cxn modelId="{FB704CBD-F151-45C3-B7B3-C5402C117A21}" type="presParOf" srcId="{8A5E2EB5-6F24-4401-BC94-AF2F68DFDA80}" destId="{8CA8F4B6-46B9-4D8C-94AB-347EBBBBC579}" srcOrd="5" destOrd="0" presId="urn:microsoft.com/office/officeart/2008/layout/HalfCircleOrganizationChart"/>
    <dgm:cxn modelId="{86E76A13-5E45-43F9-ACB5-8FD5C51C75D4}" type="presParOf" srcId="{8CA8F4B6-46B9-4D8C-94AB-347EBBBBC579}" destId="{3548F4AE-1AA2-4BA5-A733-5EE49B248D8D}" srcOrd="0" destOrd="0" presId="urn:microsoft.com/office/officeart/2008/layout/HalfCircleOrganizationChart"/>
    <dgm:cxn modelId="{0FF83821-E939-44E6-95B8-F273353BE9C8}" type="presParOf" srcId="{3548F4AE-1AA2-4BA5-A733-5EE49B248D8D}" destId="{3763FA51-10C6-4D5D-9A61-F7360D18E345}" srcOrd="0" destOrd="0" presId="urn:microsoft.com/office/officeart/2008/layout/HalfCircleOrganizationChart"/>
    <dgm:cxn modelId="{36FB002E-D6C1-41EA-80AF-15C976D80214}" type="presParOf" srcId="{3548F4AE-1AA2-4BA5-A733-5EE49B248D8D}" destId="{8C8350BC-0B2F-4F26-ABF1-D807BD88D31F}" srcOrd="1" destOrd="0" presId="urn:microsoft.com/office/officeart/2008/layout/HalfCircleOrganizationChart"/>
    <dgm:cxn modelId="{B5EFFDEF-0BC1-49DD-9E9D-AB2B7F78A7F7}" type="presParOf" srcId="{3548F4AE-1AA2-4BA5-A733-5EE49B248D8D}" destId="{2249E3FD-31B3-4D56-AAC0-B53529B83D0D}" srcOrd="2" destOrd="0" presId="urn:microsoft.com/office/officeart/2008/layout/HalfCircleOrganizationChart"/>
    <dgm:cxn modelId="{39C004C2-5838-4B8E-BFBC-F6A436C8F8B1}" type="presParOf" srcId="{3548F4AE-1AA2-4BA5-A733-5EE49B248D8D}" destId="{63257244-97C1-4F65-A891-D676DC19FE55}" srcOrd="3" destOrd="0" presId="urn:microsoft.com/office/officeart/2008/layout/HalfCircleOrganizationChart"/>
    <dgm:cxn modelId="{5F25314C-5511-4423-AC2B-BF1E937CBF02}" type="presParOf" srcId="{8CA8F4B6-46B9-4D8C-94AB-347EBBBBC579}" destId="{96EEC0B8-CE35-4782-82F4-D90AFEB53B02}" srcOrd="1" destOrd="0" presId="urn:microsoft.com/office/officeart/2008/layout/HalfCircleOrganizationChart"/>
    <dgm:cxn modelId="{7D98BF2F-7E15-41A2-B9DB-9CAB5100A678}" type="presParOf" srcId="{8CA8F4B6-46B9-4D8C-94AB-347EBBBBC579}" destId="{AA24E39F-E0B9-42DF-806A-0ADA9FFCCB9D}" srcOrd="2" destOrd="0" presId="urn:microsoft.com/office/officeart/2008/layout/HalfCircleOrganizationChart"/>
    <dgm:cxn modelId="{7BA971D9-3FB9-4157-8C19-600AE645DC91}" type="presParOf" srcId="{8A5E2EB5-6F24-4401-BC94-AF2F68DFDA80}" destId="{664DAB83-388C-4FBC-8FB7-0A5692C47D44}" srcOrd="6" destOrd="0" presId="urn:microsoft.com/office/officeart/2008/layout/HalfCircleOrganizationChart"/>
    <dgm:cxn modelId="{23BA0100-AB77-452A-87B2-226353A1FBB8}" type="presParOf" srcId="{8A5E2EB5-6F24-4401-BC94-AF2F68DFDA80}" destId="{6C436BE1-DA4C-4CE0-AE19-B433A2410860}" srcOrd="7" destOrd="0" presId="urn:microsoft.com/office/officeart/2008/layout/HalfCircleOrganizationChart"/>
    <dgm:cxn modelId="{BE8BCDBA-05D0-4463-AA12-7FCBFD696020}" type="presParOf" srcId="{6C436BE1-DA4C-4CE0-AE19-B433A2410860}" destId="{51D3B097-0572-4894-920F-8543523BE94B}" srcOrd="0" destOrd="0" presId="urn:microsoft.com/office/officeart/2008/layout/HalfCircleOrganizationChart"/>
    <dgm:cxn modelId="{9A3990E7-75C8-42D8-8C53-5AF865F275D6}" type="presParOf" srcId="{51D3B097-0572-4894-920F-8543523BE94B}" destId="{F5D57961-6A0D-4A66-87D9-01D34A05A986}" srcOrd="0" destOrd="0" presId="urn:microsoft.com/office/officeart/2008/layout/HalfCircleOrganizationChart"/>
    <dgm:cxn modelId="{28931D29-7543-4030-81B3-EC12F2828EC1}" type="presParOf" srcId="{51D3B097-0572-4894-920F-8543523BE94B}" destId="{9CE0436C-036E-4AF8-AFAC-DEAA8890DA2F}" srcOrd="1" destOrd="0" presId="urn:microsoft.com/office/officeart/2008/layout/HalfCircleOrganizationChart"/>
    <dgm:cxn modelId="{A7172A3E-2237-485A-946A-457619964C27}" type="presParOf" srcId="{51D3B097-0572-4894-920F-8543523BE94B}" destId="{1286AA19-96EC-465C-A0A8-7584FE45E85A}" srcOrd="2" destOrd="0" presId="urn:microsoft.com/office/officeart/2008/layout/HalfCircleOrganizationChart"/>
    <dgm:cxn modelId="{8AB010C7-201A-4CA4-A246-D2D578F3840E}" type="presParOf" srcId="{51D3B097-0572-4894-920F-8543523BE94B}" destId="{BAD13B2A-1263-40D9-BB2A-660E744BD38D}" srcOrd="3" destOrd="0" presId="urn:microsoft.com/office/officeart/2008/layout/HalfCircleOrganizationChart"/>
    <dgm:cxn modelId="{076B9C9E-DB6E-45E7-AAC7-69E777DF5151}" type="presParOf" srcId="{6C436BE1-DA4C-4CE0-AE19-B433A2410860}" destId="{7EAD7870-7DA3-4EBD-84E5-3C34E53CF744}" srcOrd="1" destOrd="0" presId="urn:microsoft.com/office/officeart/2008/layout/HalfCircleOrganizationChart"/>
    <dgm:cxn modelId="{34F14FBE-3E00-465D-8F16-40025394E464}" type="presParOf" srcId="{6C436BE1-DA4C-4CE0-AE19-B433A2410860}" destId="{D39736B4-5C89-4CA8-B77F-817CD62ACB24}" srcOrd="2" destOrd="0" presId="urn:microsoft.com/office/officeart/2008/layout/HalfCircleOrganizationChart"/>
    <dgm:cxn modelId="{FCE17EEE-DD6D-48D4-B619-1B1D662BEBAC}" type="presParOf" srcId="{8A5E2EB5-6F24-4401-BC94-AF2F68DFDA80}" destId="{22C56DC6-BBAE-4C75-B2D8-36A72D4ADDEA}" srcOrd="8" destOrd="0" presId="urn:microsoft.com/office/officeart/2008/layout/HalfCircleOrganizationChart"/>
    <dgm:cxn modelId="{6D4CAFC4-4921-4CB2-B3C7-423A288200D2}" type="presParOf" srcId="{8A5E2EB5-6F24-4401-BC94-AF2F68DFDA80}" destId="{0FFB92B4-A539-4B77-BC19-7AFBE9CEEF16}" srcOrd="9" destOrd="0" presId="urn:microsoft.com/office/officeart/2008/layout/HalfCircleOrganizationChart"/>
    <dgm:cxn modelId="{32DAB28D-4660-4541-B25A-2852057368C6}" type="presParOf" srcId="{0FFB92B4-A539-4B77-BC19-7AFBE9CEEF16}" destId="{E52F63C1-A1BE-4615-8CB9-1FC1064A131B}" srcOrd="0" destOrd="0" presId="urn:microsoft.com/office/officeart/2008/layout/HalfCircleOrganizationChart"/>
    <dgm:cxn modelId="{D2866D2E-9262-45F9-9823-BF1B1ADCD45A}" type="presParOf" srcId="{E52F63C1-A1BE-4615-8CB9-1FC1064A131B}" destId="{0BA761DB-472C-42C8-A6DC-C4C9584259A3}" srcOrd="0" destOrd="0" presId="urn:microsoft.com/office/officeart/2008/layout/HalfCircleOrganizationChart"/>
    <dgm:cxn modelId="{20C8F857-AEEF-42A8-B68F-7CF9C9E9EBBF}" type="presParOf" srcId="{E52F63C1-A1BE-4615-8CB9-1FC1064A131B}" destId="{BD283719-2199-4994-9556-A29614F5E3FF}" srcOrd="1" destOrd="0" presId="urn:microsoft.com/office/officeart/2008/layout/HalfCircleOrganizationChart"/>
    <dgm:cxn modelId="{8AD27D6B-53A9-499E-B982-FCB34FFB214F}" type="presParOf" srcId="{E52F63C1-A1BE-4615-8CB9-1FC1064A131B}" destId="{0A0E7CE0-A6F9-4E31-A568-344598906ACB}" srcOrd="2" destOrd="0" presId="urn:microsoft.com/office/officeart/2008/layout/HalfCircleOrganizationChart"/>
    <dgm:cxn modelId="{60B7EEBC-3D51-47A3-B3DD-B20A5497D004}" type="presParOf" srcId="{E52F63C1-A1BE-4615-8CB9-1FC1064A131B}" destId="{05BBDAE9-608E-4725-900B-52837626ECD1}" srcOrd="3" destOrd="0" presId="urn:microsoft.com/office/officeart/2008/layout/HalfCircleOrganizationChart"/>
    <dgm:cxn modelId="{2B1139A4-0C00-4834-BF2D-01B35E6C35DD}" type="presParOf" srcId="{0FFB92B4-A539-4B77-BC19-7AFBE9CEEF16}" destId="{CC32D59C-FCA4-4017-9D1C-297A6C71349B}" srcOrd="1" destOrd="0" presId="urn:microsoft.com/office/officeart/2008/layout/HalfCircleOrganizationChart"/>
    <dgm:cxn modelId="{EB632D87-7424-4E70-9E20-61B09A01089F}" type="presParOf" srcId="{0FFB92B4-A539-4B77-BC19-7AFBE9CEEF16}" destId="{0FB04B2B-BC65-4622-878F-E1DA178A446E}" srcOrd="2" destOrd="0" presId="urn:microsoft.com/office/officeart/2008/layout/HalfCircleOrganizationChart"/>
    <dgm:cxn modelId="{EA5CA6D9-E617-428F-BD48-5170700E8855}" type="presParOf" srcId="{9B006EEC-1CDA-443E-9650-167F8894E136}" destId="{805E737F-9340-4FF3-B535-EA80A0319617}" srcOrd="2" destOrd="0" presId="urn:microsoft.com/office/officeart/2008/layout/HalfCircleOrganizationChart"/>
    <dgm:cxn modelId="{3A235473-7864-4C6B-A540-FF2380710E5A}" type="presParOf" srcId="{A01701AE-99C4-4498-94CB-6E3C348C0D2A}" destId="{15D6CA71-08D8-47FA-8E59-432FC9DE3BD9}" srcOrd="4" destOrd="0" presId="urn:microsoft.com/office/officeart/2008/layout/HalfCircleOrganizationChart"/>
    <dgm:cxn modelId="{D40C3B9B-B7B5-4758-9956-FF9B8354B622}" type="presParOf" srcId="{A01701AE-99C4-4498-94CB-6E3C348C0D2A}" destId="{401DEA6B-BCB2-425D-BA96-FC496CB8BC9F}" srcOrd="5" destOrd="0" presId="urn:microsoft.com/office/officeart/2008/layout/HalfCircleOrganizationChart"/>
    <dgm:cxn modelId="{4C7A700E-D307-49A2-998B-25A8F2E629E0}" type="presParOf" srcId="{401DEA6B-BCB2-425D-BA96-FC496CB8BC9F}" destId="{B3C09D3A-B8D3-4A2B-AF6A-BE2D30C9779A}" srcOrd="0" destOrd="0" presId="urn:microsoft.com/office/officeart/2008/layout/HalfCircleOrganizationChart"/>
    <dgm:cxn modelId="{D0154A68-5D97-45B3-964B-DB1472CD234C}" type="presParOf" srcId="{B3C09D3A-B8D3-4A2B-AF6A-BE2D30C9779A}" destId="{A837A334-C97E-4AA1-84B6-D8EEE06ED8CE}" srcOrd="0" destOrd="0" presId="urn:microsoft.com/office/officeart/2008/layout/HalfCircleOrganizationChart"/>
    <dgm:cxn modelId="{C0CC9F64-F2BD-49F9-A6B3-F904A24F2F0F}" type="presParOf" srcId="{B3C09D3A-B8D3-4A2B-AF6A-BE2D30C9779A}" destId="{C816551F-8534-418A-9D8F-FC9A0F7AC294}" srcOrd="1" destOrd="0" presId="urn:microsoft.com/office/officeart/2008/layout/HalfCircleOrganizationChart"/>
    <dgm:cxn modelId="{D5DF30C6-0321-46B5-BC89-C7F7547D483D}" type="presParOf" srcId="{B3C09D3A-B8D3-4A2B-AF6A-BE2D30C9779A}" destId="{A82BA547-48A6-4CE4-87E7-7890A1C77462}" srcOrd="2" destOrd="0" presId="urn:microsoft.com/office/officeart/2008/layout/HalfCircleOrganizationChart"/>
    <dgm:cxn modelId="{BD33923A-A2C0-48F3-A040-B1C84EE19665}" type="presParOf" srcId="{B3C09D3A-B8D3-4A2B-AF6A-BE2D30C9779A}" destId="{1452C00B-1359-4C53-B4F5-508687A4FBE0}" srcOrd="3" destOrd="0" presId="urn:microsoft.com/office/officeart/2008/layout/HalfCircleOrganizationChart"/>
    <dgm:cxn modelId="{7BC484CC-923A-4DC2-B63A-B45FF5AFCFFD}" type="presParOf" srcId="{401DEA6B-BCB2-425D-BA96-FC496CB8BC9F}" destId="{2A813ADB-347B-4E8E-956D-338EFCF9B59F}" srcOrd="1" destOrd="0" presId="urn:microsoft.com/office/officeart/2008/layout/HalfCircleOrganizationChart"/>
    <dgm:cxn modelId="{266C1A11-796A-4C3A-9E0B-3A819D01FB12}" type="presParOf" srcId="{2A813ADB-347B-4E8E-956D-338EFCF9B59F}" destId="{977EF3F5-50DE-4EF7-A693-B26B14E49355}" srcOrd="0" destOrd="0" presId="urn:microsoft.com/office/officeart/2008/layout/HalfCircleOrganizationChart"/>
    <dgm:cxn modelId="{9805A8F0-94F0-4825-818E-DC9285415F1F}" type="presParOf" srcId="{2A813ADB-347B-4E8E-956D-338EFCF9B59F}" destId="{C096EF29-92A9-4767-9FAA-A16A2F885EA2}" srcOrd="1" destOrd="0" presId="urn:microsoft.com/office/officeart/2008/layout/HalfCircleOrganizationChart"/>
    <dgm:cxn modelId="{FEB319F0-299E-4D60-A95E-FD20E478E4F4}" type="presParOf" srcId="{C096EF29-92A9-4767-9FAA-A16A2F885EA2}" destId="{1B0830DD-C0C8-4160-9621-CD6C48E56E82}" srcOrd="0" destOrd="0" presId="urn:microsoft.com/office/officeart/2008/layout/HalfCircleOrganizationChart"/>
    <dgm:cxn modelId="{F5CD6E77-D7DC-42AE-B5AA-442791D8DB4F}" type="presParOf" srcId="{1B0830DD-C0C8-4160-9621-CD6C48E56E82}" destId="{C8DD1A2C-6E37-46DD-835F-5722A61270E3}" srcOrd="0" destOrd="0" presId="urn:microsoft.com/office/officeart/2008/layout/HalfCircleOrganizationChart"/>
    <dgm:cxn modelId="{8A99F7FF-D34F-486B-90FA-8F26BF0F489A}" type="presParOf" srcId="{1B0830DD-C0C8-4160-9621-CD6C48E56E82}" destId="{835F7453-B55C-4467-9E7A-3CD5A70E6F2D}" srcOrd="1" destOrd="0" presId="urn:microsoft.com/office/officeart/2008/layout/HalfCircleOrganizationChart"/>
    <dgm:cxn modelId="{02AD2735-A06F-40A0-A29C-CEEF5BE016E7}" type="presParOf" srcId="{1B0830DD-C0C8-4160-9621-CD6C48E56E82}" destId="{B227CA1D-5070-4EBF-8AFE-4BA61FD823F9}" srcOrd="2" destOrd="0" presId="urn:microsoft.com/office/officeart/2008/layout/HalfCircleOrganizationChart"/>
    <dgm:cxn modelId="{26794ADE-D292-48E9-8117-1D5ECEA4476D}" type="presParOf" srcId="{1B0830DD-C0C8-4160-9621-CD6C48E56E82}" destId="{518D4C53-8FBE-4208-A060-CB99D1710714}" srcOrd="3" destOrd="0" presId="urn:microsoft.com/office/officeart/2008/layout/HalfCircleOrganizationChart"/>
    <dgm:cxn modelId="{92595635-F092-451A-AF1E-1EB53CD5B921}" type="presParOf" srcId="{C096EF29-92A9-4767-9FAA-A16A2F885EA2}" destId="{2249B2CF-ACAE-4CF0-8F51-68FF5632CF63}" srcOrd="1" destOrd="0" presId="urn:microsoft.com/office/officeart/2008/layout/HalfCircleOrganizationChart"/>
    <dgm:cxn modelId="{CCEB015E-0773-4CA7-860C-8026EF81FED5}" type="presParOf" srcId="{C096EF29-92A9-4767-9FAA-A16A2F885EA2}" destId="{EB5BA7E1-1E0D-483C-A418-052B079E0FC5}" srcOrd="2" destOrd="0" presId="urn:microsoft.com/office/officeart/2008/layout/HalfCircleOrganizationChart"/>
    <dgm:cxn modelId="{3D0C30A5-8AAF-489D-A0D5-D5102C0C08A1}" type="presParOf" srcId="{2A813ADB-347B-4E8E-956D-338EFCF9B59F}" destId="{2F2C6B78-FA70-45AE-9759-C588A55B80E2}" srcOrd="2" destOrd="0" presId="urn:microsoft.com/office/officeart/2008/layout/HalfCircleOrganizationChart"/>
    <dgm:cxn modelId="{7D52486B-3B76-42EA-8054-4AB34447310F}" type="presParOf" srcId="{2A813ADB-347B-4E8E-956D-338EFCF9B59F}" destId="{5D352C02-0AA9-4352-9485-DC4B3BCA7FB8}" srcOrd="3" destOrd="0" presId="urn:microsoft.com/office/officeart/2008/layout/HalfCircleOrganizationChart"/>
    <dgm:cxn modelId="{D75DDBB3-C7A1-4466-9EA4-4CDD9397A517}" type="presParOf" srcId="{5D352C02-0AA9-4352-9485-DC4B3BCA7FB8}" destId="{02BBF807-F3B8-4B2C-9820-2FF2013DD5CA}" srcOrd="0" destOrd="0" presId="urn:microsoft.com/office/officeart/2008/layout/HalfCircleOrganizationChart"/>
    <dgm:cxn modelId="{2FF93F4F-160F-42F8-9404-B42382EAB42C}" type="presParOf" srcId="{02BBF807-F3B8-4B2C-9820-2FF2013DD5CA}" destId="{417D3D4C-CE74-469B-AF29-7974EA98740F}" srcOrd="0" destOrd="0" presId="urn:microsoft.com/office/officeart/2008/layout/HalfCircleOrganizationChart"/>
    <dgm:cxn modelId="{BCC6C93D-6A6A-4DF9-843C-2DA1DF388551}" type="presParOf" srcId="{02BBF807-F3B8-4B2C-9820-2FF2013DD5CA}" destId="{1D0C5C79-F1C5-4A82-B15A-142C98162292}" srcOrd="1" destOrd="0" presId="urn:microsoft.com/office/officeart/2008/layout/HalfCircleOrganizationChart"/>
    <dgm:cxn modelId="{F9E4136E-34C7-4686-9100-25C87349EBB3}" type="presParOf" srcId="{02BBF807-F3B8-4B2C-9820-2FF2013DD5CA}" destId="{5A645B61-353A-4055-8E4E-7CFF24BFB2FA}" srcOrd="2" destOrd="0" presId="urn:microsoft.com/office/officeart/2008/layout/HalfCircleOrganizationChart"/>
    <dgm:cxn modelId="{263C2F80-0BCD-4382-A82B-B0D44D62931C}" type="presParOf" srcId="{02BBF807-F3B8-4B2C-9820-2FF2013DD5CA}" destId="{545B9BB5-93B1-49AE-BCDA-0635DE7AC9E9}" srcOrd="3" destOrd="0" presId="urn:microsoft.com/office/officeart/2008/layout/HalfCircleOrganizationChart"/>
    <dgm:cxn modelId="{4664C985-C26A-4B40-996A-369077BA0498}" type="presParOf" srcId="{5D352C02-0AA9-4352-9485-DC4B3BCA7FB8}" destId="{176552F8-DF2D-4AA6-ACD2-D74279944BD8}" srcOrd="1" destOrd="0" presId="urn:microsoft.com/office/officeart/2008/layout/HalfCircleOrganizationChart"/>
    <dgm:cxn modelId="{786BC4B5-F776-47DE-BFE5-5D0C73138E95}" type="presParOf" srcId="{5D352C02-0AA9-4352-9485-DC4B3BCA7FB8}" destId="{16156210-2730-40FF-9BE2-648A0DB728F4}" srcOrd="2" destOrd="0" presId="urn:microsoft.com/office/officeart/2008/layout/HalfCircleOrganizationChart"/>
    <dgm:cxn modelId="{948BBD38-E2F6-41B9-8E12-DA642B531CA8}" type="presParOf" srcId="{2A813ADB-347B-4E8E-956D-338EFCF9B59F}" destId="{682F0FAF-19D3-4E69-9CDE-14F65457D514}" srcOrd="4" destOrd="0" presId="urn:microsoft.com/office/officeart/2008/layout/HalfCircleOrganizationChart"/>
    <dgm:cxn modelId="{5E880350-FD1C-4C97-89B5-A200728B34DA}" type="presParOf" srcId="{2A813ADB-347B-4E8E-956D-338EFCF9B59F}" destId="{F4C66215-7B32-4330-B9DD-6843AB683190}" srcOrd="5" destOrd="0" presId="urn:microsoft.com/office/officeart/2008/layout/HalfCircleOrganizationChart"/>
    <dgm:cxn modelId="{D363905E-9149-4064-9558-45D7EE5F59FC}" type="presParOf" srcId="{F4C66215-7B32-4330-B9DD-6843AB683190}" destId="{F0B7C0DA-1E51-45E0-BD88-766B83253B5E}" srcOrd="0" destOrd="0" presId="urn:microsoft.com/office/officeart/2008/layout/HalfCircleOrganizationChart"/>
    <dgm:cxn modelId="{BD679BA0-1CD6-421D-B91E-F0B4099074F2}" type="presParOf" srcId="{F0B7C0DA-1E51-45E0-BD88-766B83253B5E}" destId="{93B94DF8-0E4E-4FD3-B968-F6E88A2E2365}" srcOrd="0" destOrd="0" presId="urn:microsoft.com/office/officeart/2008/layout/HalfCircleOrganizationChart"/>
    <dgm:cxn modelId="{DB297326-41ED-401A-91BF-4478E178EE61}" type="presParOf" srcId="{F0B7C0DA-1E51-45E0-BD88-766B83253B5E}" destId="{9600A3D8-8A3F-40E7-9935-EB52C516B9D5}" srcOrd="1" destOrd="0" presId="urn:microsoft.com/office/officeart/2008/layout/HalfCircleOrganizationChart"/>
    <dgm:cxn modelId="{80FAF6B3-17C4-4FC1-9861-929A478B71EF}" type="presParOf" srcId="{F0B7C0DA-1E51-45E0-BD88-766B83253B5E}" destId="{0006C503-1213-4EDF-B775-52F6AF71F01D}" srcOrd="2" destOrd="0" presId="urn:microsoft.com/office/officeart/2008/layout/HalfCircleOrganizationChart"/>
    <dgm:cxn modelId="{AFD4421C-8995-4157-966B-FB887EAFF4CB}" type="presParOf" srcId="{F0B7C0DA-1E51-45E0-BD88-766B83253B5E}" destId="{58B464A2-A264-4693-8A14-9962E6A05F1E}" srcOrd="3" destOrd="0" presId="urn:microsoft.com/office/officeart/2008/layout/HalfCircleOrganizationChart"/>
    <dgm:cxn modelId="{A4BC2D68-5184-4024-9E14-4FBEA1578574}" type="presParOf" srcId="{F4C66215-7B32-4330-B9DD-6843AB683190}" destId="{1972BA46-992A-4587-9EC6-6201486C064A}" srcOrd="1" destOrd="0" presId="urn:microsoft.com/office/officeart/2008/layout/HalfCircleOrganizationChart"/>
    <dgm:cxn modelId="{2B1677D7-477F-4730-B50B-4FF9D6136B6F}" type="presParOf" srcId="{F4C66215-7B32-4330-B9DD-6843AB683190}" destId="{D8D6A092-D0ED-4A15-A3E5-BD3719119BF7}" srcOrd="2" destOrd="0" presId="urn:microsoft.com/office/officeart/2008/layout/HalfCircleOrganizationChart"/>
    <dgm:cxn modelId="{6AED02AB-B6E1-490C-B753-F1D744C8600E}" type="presParOf" srcId="{2A813ADB-347B-4E8E-956D-338EFCF9B59F}" destId="{18F78D02-2343-49F3-B769-E8C006C2DD8E}" srcOrd="6" destOrd="0" presId="urn:microsoft.com/office/officeart/2008/layout/HalfCircleOrganizationChart"/>
    <dgm:cxn modelId="{8B4D572F-3954-499C-8959-50E0F3F29134}" type="presParOf" srcId="{2A813ADB-347B-4E8E-956D-338EFCF9B59F}" destId="{BEC6FB6D-94B4-44D8-9B2E-A869FEDDAD6B}" srcOrd="7" destOrd="0" presId="urn:microsoft.com/office/officeart/2008/layout/HalfCircleOrganizationChart"/>
    <dgm:cxn modelId="{9FDCDB9B-C741-4BE9-A4C1-A5E1805308CB}" type="presParOf" srcId="{BEC6FB6D-94B4-44D8-9B2E-A869FEDDAD6B}" destId="{7F323BAD-1433-4A2F-82DE-F4A0B685C7A8}" srcOrd="0" destOrd="0" presId="urn:microsoft.com/office/officeart/2008/layout/HalfCircleOrganizationChart"/>
    <dgm:cxn modelId="{9D81F2FA-F3CE-4189-8DC5-1F19B76ADF89}" type="presParOf" srcId="{7F323BAD-1433-4A2F-82DE-F4A0B685C7A8}" destId="{A5D13394-9353-4A4C-A645-E9C5C50699A1}" srcOrd="0" destOrd="0" presId="urn:microsoft.com/office/officeart/2008/layout/HalfCircleOrganizationChart"/>
    <dgm:cxn modelId="{EB3E7E96-1E5B-42CE-B2AA-4406422C1039}" type="presParOf" srcId="{7F323BAD-1433-4A2F-82DE-F4A0B685C7A8}" destId="{16191B6F-CD76-4EFA-B458-24911C1A64FA}" srcOrd="1" destOrd="0" presId="urn:microsoft.com/office/officeart/2008/layout/HalfCircleOrganizationChart"/>
    <dgm:cxn modelId="{CE30283F-9453-4285-A4FF-2C694D2E51C9}" type="presParOf" srcId="{7F323BAD-1433-4A2F-82DE-F4A0B685C7A8}" destId="{1BB60D2E-624B-40EA-82DA-DB7A31BE4ABF}" srcOrd="2" destOrd="0" presId="urn:microsoft.com/office/officeart/2008/layout/HalfCircleOrganizationChart"/>
    <dgm:cxn modelId="{E7D8A1FA-3916-49CC-A633-D9C07D4BBE00}" type="presParOf" srcId="{7F323BAD-1433-4A2F-82DE-F4A0B685C7A8}" destId="{E4E2B912-6F51-4370-ACC3-B59ABABC010F}" srcOrd="3" destOrd="0" presId="urn:microsoft.com/office/officeart/2008/layout/HalfCircleOrganizationChart"/>
    <dgm:cxn modelId="{172D7AD2-EA93-49FC-ABAC-9EC66567CDD2}" type="presParOf" srcId="{BEC6FB6D-94B4-44D8-9B2E-A869FEDDAD6B}" destId="{AE41B302-2F29-4843-8B8B-B9E68D0DFE1F}" srcOrd="1" destOrd="0" presId="urn:microsoft.com/office/officeart/2008/layout/HalfCircleOrganizationChart"/>
    <dgm:cxn modelId="{FF547085-00F2-49D3-B4DB-32908323B52F}" type="presParOf" srcId="{BEC6FB6D-94B4-44D8-9B2E-A869FEDDAD6B}" destId="{82E87890-5636-4FBF-84E4-41A3226A6CCB}" srcOrd="2" destOrd="0" presId="urn:microsoft.com/office/officeart/2008/layout/HalfCircleOrganizationChart"/>
    <dgm:cxn modelId="{E5A0EC60-E1C6-4226-9F36-7FB7F06F3BF0}" type="presParOf" srcId="{401DEA6B-BCB2-425D-BA96-FC496CB8BC9F}" destId="{66C72853-F884-41D4-9E23-C52BE05804C9}" srcOrd="2" destOrd="0" presId="urn:microsoft.com/office/officeart/2008/layout/HalfCircleOrganizationChart"/>
    <dgm:cxn modelId="{C71F616D-7351-4809-A27A-46AFF1B0D057}" type="presParOf" srcId="{1F78743B-F9AD-4FF8-94CE-A1B7E6A71333}" destId="{75B4C2A1-2691-465D-AF13-4E222C42E07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78D02-2343-49F3-B769-E8C006C2DD8E}">
      <dsp:nvSpPr>
        <dsp:cNvPr id="0" name=""/>
        <dsp:cNvSpPr/>
      </dsp:nvSpPr>
      <dsp:spPr>
        <a:xfrm>
          <a:off x="6518623" y="1742819"/>
          <a:ext cx="661944" cy="3496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6792"/>
              </a:lnTo>
              <a:lnTo>
                <a:pt x="661944" y="34967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F0FAF-19D3-4E69-9CDE-14F65457D514}">
      <dsp:nvSpPr>
        <dsp:cNvPr id="0" name=""/>
        <dsp:cNvSpPr/>
      </dsp:nvSpPr>
      <dsp:spPr>
        <a:xfrm>
          <a:off x="6518623" y="1742819"/>
          <a:ext cx="661944" cy="2475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5095"/>
              </a:lnTo>
              <a:lnTo>
                <a:pt x="661944" y="247509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2C6B78-FA70-45AE-9759-C588A55B80E2}">
      <dsp:nvSpPr>
        <dsp:cNvPr id="0" name=""/>
        <dsp:cNvSpPr/>
      </dsp:nvSpPr>
      <dsp:spPr>
        <a:xfrm>
          <a:off x="6518623" y="1742819"/>
          <a:ext cx="661944" cy="1453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3399"/>
              </a:lnTo>
              <a:lnTo>
                <a:pt x="661944" y="14533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EF3F5-50DE-4EF7-A693-B26B14E49355}">
      <dsp:nvSpPr>
        <dsp:cNvPr id="0" name=""/>
        <dsp:cNvSpPr/>
      </dsp:nvSpPr>
      <dsp:spPr>
        <a:xfrm>
          <a:off x="6518623" y="1742819"/>
          <a:ext cx="661944" cy="431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702"/>
              </a:lnTo>
              <a:lnTo>
                <a:pt x="661944" y="4317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6CA71-08D8-47FA-8E59-432FC9DE3BD9}">
      <dsp:nvSpPr>
        <dsp:cNvPr id="0" name=""/>
        <dsp:cNvSpPr/>
      </dsp:nvSpPr>
      <dsp:spPr>
        <a:xfrm>
          <a:off x="4777422" y="721122"/>
          <a:ext cx="1741200" cy="302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095"/>
              </a:lnTo>
              <a:lnTo>
                <a:pt x="1741200" y="151095"/>
              </a:lnTo>
              <a:lnTo>
                <a:pt x="1741200" y="3021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56DC6-BBAE-4C75-B2D8-36A72D4ADDEA}">
      <dsp:nvSpPr>
        <dsp:cNvPr id="0" name=""/>
        <dsp:cNvSpPr/>
      </dsp:nvSpPr>
      <dsp:spPr>
        <a:xfrm>
          <a:off x="4777422" y="1742819"/>
          <a:ext cx="661944" cy="4518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8488"/>
              </a:lnTo>
              <a:lnTo>
                <a:pt x="661944" y="45184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DAB83-388C-4FBC-8FB7-0A5692C47D44}">
      <dsp:nvSpPr>
        <dsp:cNvPr id="0" name=""/>
        <dsp:cNvSpPr/>
      </dsp:nvSpPr>
      <dsp:spPr>
        <a:xfrm>
          <a:off x="4777422" y="1742819"/>
          <a:ext cx="661944" cy="3496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6792"/>
              </a:lnTo>
              <a:lnTo>
                <a:pt x="661944" y="34967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11EB60-6572-4FCF-903C-C82B3C3EF441}">
      <dsp:nvSpPr>
        <dsp:cNvPr id="0" name=""/>
        <dsp:cNvSpPr/>
      </dsp:nvSpPr>
      <dsp:spPr>
        <a:xfrm>
          <a:off x="4777422" y="1742819"/>
          <a:ext cx="661944" cy="2475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5095"/>
              </a:lnTo>
              <a:lnTo>
                <a:pt x="661944" y="247509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81FC7-4D8E-404A-96F5-6AF1004DB008}">
      <dsp:nvSpPr>
        <dsp:cNvPr id="0" name=""/>
        <dsp:cNvSpPr/>
      </dsp:nvSpPr>
      <dsp:spPr>
        <a:xfrm>
          <a:off x="4777422" y="1742819"/>
          <a:ext cx="661944" cy="1453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3399"/>
              </a:lnTo>
              <a:lnTo>
                <a:pt x="661944" y="14533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A43BDE-78BE-4A76-A779-5D88C71F6C4A}">
      <dsp:nvSpPr>
        <dsp:cNvPr id="0" name=""/>
        <dsp:cNvSpPr/>
      </dsp:nvSpPr>
      <dsp:spPr>
        <a:xfrm>
          <a:off x="4777422" y="1742819"/>
          <a:ext cx="661944" cy="431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702"/>
              </a:lnTo>
              <a:lnTo>
                <a:pt x="661944" y="4317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CBBA1-5949-40CE-B2C8-558A0291CF4A}">
      <dsp:nvSpPr>
        <dsp:cNvPr id="0" name=""/>
        <dsp:cNvSpPr/>
      </dsp:nvSpPr>
      <dsp:spPr>
        <a:xfrm>
          <a:off x="4731702" y="721122"/>
          <a:ext cx="91440" cy="3021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21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53604-5622-4B32-BECB-C3AF5941C12E}">
      <dsp:nvSpPr>
        <dsp:cNvPr id="0" name=""/>
        <dsp:cNvSpPr/>
      </dsp:nvSpPr>
      <dsp:spPr>
        <a:xfrm>
          <a:off x="3036221" y="1742819"/>
          <a:ext cx="661944" cy="1453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3399"/>
              </a:lnTo>
              <a:lnTo>
                <a:pt x="661944" y="14533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827D1-6546-4D47-9C79-84F01E35A557}">
      <dsp:nvSpPr>
        <dsp:cNvPr id="0" name=""/>
        <dsp:cNvSpPr/>
      </dsp:nvSpPr>
      <dsp:spPr>
        <a:xfrm>
          <a:off x="3036221" y="1742819"/>
          <a:ext cx="661944" cy="431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702"/>
              </a:lnTo>
              <a:lnTo>
                <a:pt x="661944" y="4317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5FF6C-0863-46C5-B576-38A350D906DE}">
      <dsp:nvSpPr>
        <dsp:cNvPr id="0" name=""/>
        <dsp:cNvSpPr/>
      </dsp:nvSpPr>
      <dsp:spPr>
        <a:xfrm>
          <a:off x="3036221" y="721122"/>
          <a:ext cx="1741200" cy="302191"/>
        </a:xfrm>
        <a:custGeom>
          <a:avLst/>
          <a:gdLst/>
          <a:ahLst/>
          <a:cxnLst/>
          <a:rect l="0" t="0" r="0" b="0"/>
          <a:pathLst>
            <a:path>
              <a:moveTo>
                <a:pt x="1741200" y="0"/>
              </a:moveTo>
              <a:lnTo>
                <a:pt x="1741200" y="151095"/>
              </a:lnTo>
              <a:lnTo>
                <a:pt x="0" y="151095"/>
              </a:lnTo>
              <a:lnTo>
                <a:pt x="0" y="3021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F672A-DBCC-4E42-85DA-0F114D3A2E38}">
      <dsp:nvSpPr>
        <dsp:cNvPr id="0" name=""/>
        <dsp:cNvSpPr/>
      </dsp:nvSpPr>
      <dsp:spPr>
        <a:xfrm>
          <a:off x="4417669" y="1618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6387D-394E-40BF-8527-3B071BEBA1A9}">
      <dsp:nvSpPr>
        <dsp:cNvPr id="0" name=""/>
        <dsp:cNvSpPr/>
      </dsp:nvSpPr>
      <dsp:spPr>
        <a:xfrm>
          <a:off x="4417669" y="1618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BE243-2C02-4C73-8980-D5DE4268D0F7}">
      <dsp:nvSpPr>
        <dsp:cNvPr id="0" name=""/>
        <dsp:cNvSpPr/>
      </dsp:nvSpPr>
      <dsp:spPr>
        <a:xfrm>
          <a:off x="4057917" y="131129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REASONS</a:t>
          </a:r>
          <a:endParaRPr lang="en-IN" sz="1600" b="1" kern="1200" dirty="0"/>
        </a:p>
      </dsp:txBody>
      <dsp:txXfrm>
        <a:off x="4057917" y="131129"/>
        <a:ext cx="1439009" cy="460482"/>
      </dsp:txXfrm>
    </dsp:sp>
    <dsp:sp modelId="{A75D05FD-72A9-4A30-85BF-DEED37BF78C3}">
      <dsp:nvSpPr>
        <dsp:cNvPr id="0" name=""/>
        <dsp:cNvSpPr/>
      </dsp:nvSpPr>
      <dsp:spPr>
        <a:xfrm>
          <a:off x="2676468" y="1023314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16C183-922D-4618-876B-8087532B7B8A}">
      <dsp:nvSpPr>
        <dsp:cNvPr id="0" name=""/>
        <dsp:cNvSpPr/>
      </dsp:nvSpPr>
      <dsp:spPr>
        <a:xfrm>
          <a:off x="2676468" y="1023314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2BEFA-0C7E-45A4-9FE5-58E7622F8B24}">
      <dsp:nvSpPr>
        <dsp:cNvPr id="0" name=""/>
        <dsp:cNvSpPr/>
      </dsp:nvSpPr>
      <dsp:spPr>
        <a:xfrm>
          <a:off x="2316716" y="1152825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Physical factors</a:t>
          </a:r>
          <a:endParaRPr lang="en-IN" sz="1600" b="1" kern="1200" dirty="0">
            <a:solidFill>
              <a:srgbClr val="FF0000"/>
            </a:solidFill>
          </a:endParaRPr>
        </a:p>
      </dsp:txBody>
      <dsp:txXfrm>
        <a:off x="2316716" y="1152825"/>
        <a:ext cx="1439009" cy="460482"/>
      </dsp:txXfrm>
    </dsp:sp>
    <dsp:sp modelId="{885B37F5-8429-46AB-A868-43D7DCD8F1FB}">
      <dsp:nvSpPr>
        <dsp:cNvPr id="0" name=""/>
        <dsp:cNvSpPr/>
      </dsp:nvSpPr>
      <dsp:spPr>
        <a:xfrm>
          <a:off x="3611824" y="2045011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333424-3014-44A5-81D0-514409A559C4}">
      <dsp:nvSpPr>
        <dsp:cNvPr id="0" name=""/>
        <dsp:cNvSpPr/>
      </dsp:nvSpPr>
      <dsp:spPr>
        <a:xfrm>
          <a:off x="3611824" y="2045011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3FC4D-FB57-4614-B6E9-DB161ECCF8FB}">
      <dsp:nvSpPr>
        <dsp:cNvPr id="0" name=""/>
        <dsp:cNvSpPr/>
      </dsp:nvSpPr>
      <dsp:spPr>
        <a:xfrm>
          <a:off x="3252072" y="2174522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Low physical fitness &amp; efficiency</a:t>
          </a:r>
          <a:endParaRPr lang="en-IN" sz="1600" b="1" kern="1200" dirty="0"/>
        </a:p>
      </dsp:txBody>
      <dsp:txXfrm>
        <a:off x="3252072" y="2174522"/>
        <a:ext cx="1439009" cy="460482"/>
      </dsp:txXfrm>
    </dsp:sp>
    <dsp:sp modelId="{ED2B1B86-EA0E-4BFF-8FCD-05F3D2BC2336}">
      <dsp:nvSpPr>
        <dsp:cNvPr id="0" name=""/>
        <dsp:cNvSpPr/>
      </dsp:nvSpPr>
      <dsp:spPr>
        <a:xfrm>
          <a:off x="3611824" y="3066707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46C60B-3688-47F8-B908-D566954CC458}">
      <dsp:nvSpPr>
        <dsp:cNvPr id="0" name=""/>
        <dsp:cNvSpPr/>
      </dsp:nvSpPr>
      <dsp:spPr>
        <a:xfrm>
          <a:off x="3611824" y="3066707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D4068-44DC-4653-A397-BE0FC4431B40}">
      <dsp:nvSpPr>
        <dsp:cNvPr id="0" name=""/>
        <dsp:cNvSpPr/>
      </dsp:nvSpPr>
      <dsp:spPr>
        <a:xfrm>
          <a:off x="3252072" y="3196218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Female athlete triad</a:t>
          </a:r>
          <a:endParaRPr lang="en-IN" sz="1600" b="1" kern="1200" dirty="0"/>
        </a:p>
      </dsp:txBody>
      <dsp:txXfrm>
        <a:off x="3252072" y="3196218"/>
        <a:ext cx="1439009" cy="460482"/>
      </dsp:txXfrm>
    </dsp:sp>
    <dsp:sp modelId="{6F47ECE7-52D7-48A9-B932-5BD3976FAB2A}">
      <dsp:nvSpPr>
        <dsp:cNvPr id="0" name=""/>
        <dsp:cNvSpPr/>
      </dsp:nvSpPr>
      <dsp:spPr>
        <a:xfrm>
          <a:off x="4417669" y="1023314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414A0-96AF-4C40-BC23-BF7C53B16A08}">
      <dsp:nvSpPr>
        <dsp:cNvPr id="0" name=""/>
        <dsp:cNvSpPr/>
      </dsp:nvSpPr>
      <dsp:spPr>
        <a:xfrm>
          <a:off x="4417669" y="1023314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DAC21-D441-41CA-BB9E-4DEE7AA5AB1D}">
      <dsp:nvSpPr>
        <dsp:cNvPr id="0" name=""/>
        <dsp:cNvSpPr/>
      </dsp:nvSpPr>
      <dsp:spPr>
        <a:xfrm>
          <a:off x="4057917" y="1152825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Mental factors</a:t>
          </a:r>
          <a:endParaRPr lang="en-IN" sz="1600" b="1" kern="1200" dirty="0">
            <a:solidFill>
              <a:srgbClr val="FF0000"/>
            </a:solidFill>
          </a:endParaRPr>
        </a:p>
      </dsp:txBody>
      <dsp:txXfrm>
        <a:off x="4057917" y="1152825"/>
        <a:ext cx="1439009" cy="460482"/>
      </dsp:txXfrm>
    </dsp:sp>
    <dsp:sp modelId="{E45ADE66-5E9D-4EC1-96BC-CB0A47E139B0}">
      <dsp:nvSpPr>
        <dsp:cNvPr id="0" name=""/>
        <dsp:cNvSpPr/>
      </dsp:nvSpPr>
      <dsp:spPr>
        <a:xfrm>
          <a:off x="5353025" y="2045011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34A02-DC41-47A5-AA1C-3DCBA79E527F}">
      <dsp:nvSpPr>
        <dsp:cNvPr id="0" name=""/>
        <dsp:cNvSpPr/>
      </dsp:nvSpPr>
      <dsp:spPr>
        <a:xfrm>
          <a:off x="5353025" y="2045011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A7EF33-24E7-4C8F-8190-6FC619D57E45}">
      <dsp:nvSpPr>
        <dsp:cNvPr id="0" name=""/>
        <dsp:cNvSpPr/>
      </dsp:nvSpPr>
      <dsp:spPr>
        <a:xfrm>
          <a:off x="4993273" y="2174522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Lack of education</a:t>
          </a:r>
          <a:endParaRPr lang="en-IN" sz="1600" b="1" kern="1200" dirty="0"/>
        </a:p>
      </dsp:txBody>
      <dsp:txXfrm>
        <a:off x="4993273" y="2174522"/>
        <a:ext cx="1439009" cy="460482"/>
      </dsp:txXfrm>
    </dsp:sp>
    <dsp:sp modelId="{8FFC396B-DA23-4971-A83C-B116AD15B291}">
      <dsp:nvSpPr>
        <dsp:cNvPr id="0" name=""/>
        <dsp:cNvSpPr/>
      </dsp:nvSpPr>
      <dsp:spPr>
        <a:xfrm>
          <a:off x="5353025" y="3066707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5BB33-E91A-4F28-875C-A55F1C950FFD}">
      <dsp:nvSpPr>
        <dsp:cNvPr id="0" name=""/>
        <dsp:cNvSpPr/>
      </dsp:nvSpPr>
      <dsp:spPr>
        <a:xfrm>
          <a:off x="5353025" y="3066707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5D1715-7413-4EDD-A141-3826B29A1D52}">
      <dsp:nvSpPr>
        <dsp:cNvPr id="0" name=""/>
        <dsp:cNvSpPr/>
      </dsp:nvSpPr>
      <dsp:spPr>
        <a:xfrm>
          <a:off x="4993273" y="3196218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Lack of confidence</a:t>
          </a:r>
          <a:endParaRPr lang="en-IN" sz="1600" b="1" kern="1200" dirty="0"/>
        </a:p>
      </dsp:txBody>
      <dsp:txXfrm>
        <a:off x="4993273" y="3196218"/>
        <a:ext cx="1439009" cy="460482"/>
      </dsp:txXfrm>
    </dsp:sp>
    <dsp:sp modelId="{8C8350BC-0B2F-4F26-ABF1-D807BD88D31F}">
      <dsp:nvSpPr>
        <dsp:cNvPr id="0" name=""/>
        <dsp:cNvSpPr/>
      </dsp:nvSpPr>
      <dsp:spPr>
        <a:xfrm>
          <a:off x="5353025" y="4088404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49E3FD-31B3-4D56-AAC0-B53529B83D0D}">
      <dsp:nvSpPr>
        <dsp:cNvPr id="0" name=""/>
        <dsp:cNvSpPr/>
      </dsp:nvSpPr>
      <dsp:spPr>
        <a:xfrm>
          <a:off x="5353025" y="4088404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3FA51-10C6-4D5D-9A61-F7360D18E345}">
      <dsp:nvSpPr>
        <dsp:cNvPr id="0" name=""/>
        <dsp:cNvSpPr/>
      </dsp:nvSpPr>
      <dsp:spPr>
        <a:xfrm>
          <a:off x="4993273" y="4217914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Lack of media support</a:t>
          </a:r>
          <a:endParaRPr lang="en-IN" sz="1600" b="1" kern="1200" dirty="0"/>
        </a:p>
      </dsp:txBody>
      <dsp:txXfrm>
        <a:off x="4993273" y="4217914"/>
        <a:ext cx="1439009" cy="460482"/>
      </dsp:txXfrm>
    </dsp:sp>
    <dsp:sp modelId="{9CE0436C-036E-4AF8-AFAC-DEAA8890DA2F}">
      <dsp:nvSpPr>
        <dsp:cNvPr id="0" name=""/>
        <dsp:cNvSpPr/>
      </dsp:nvSpPr>
      <dsp:spPr>
        <a:xfrm>
          <a:off x="5353025" y="5110100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6AA19-96EC-465C-A0A8-7584FE45E85A}">
      <dsp:nvSpPr>
        <dsp:cNvPr id="0" name=""/>
        <dsp:cNvSpPr/>
      </dsp:nvSpPr>
      <dsp:spPr>
        <a:xfrm>
          <a:off x="5353025" y="5110100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57961-6A0D-4A66-87D9-01D34A05A986}">
      <dsp:nvSpPr>
        <dsp:cNvPr id="0" name=""/>
        <dsp:cNvSpPr/>
      </dsp:nvSpPr>
      <dsp:spPr>
        <a:xfrm>
          <a:off x="4993273" y="5239611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Fear</a:t>
          </a:r>
          <a:endParaRPr lang="en-IN" sz="1600" b="1" kern="1200" dirty="0"/>
        </a:p>
      </dsp:txBody>
      <dsp:txXfrm>
        <a:off x="4993273" y="5239611"/>
        <a:ext cx="1439009" cy="460482"/>
      </dsp:txXfrm>
    </dsp:sp>
    <dsp:sp modelId="{BD283719-2199-4994-9556-A29614F5E3FF}">
      <dsp:nvSpPr>
        <dsp:cNvPr id="0" name=""/>
        <dsp:cNvSpPr/>
      </dsp:nvSpPr>
      <dsp:spPr>
        <a:xfrm>
          <a:off x="5353025" y="6131797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E7CE0-A6F9-4E31-A568-344598906ACB}">
      <dsp:nvSpPr>
        <dsp:cNvPr id="0" name=""/>
        <dsp:cNvSpPr/>
      </dsp:nvSpPr>
      <dsp:spPr>
        <a:xfrm>
          <a:off x="5353025" y="6131797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761DB-472C-42C8-A6DC-C4C9584259A3}">
      <dsp:nvSpPr>
        <dsp:cNvPr id="0" name=""/>
        <dsp:cNvSpPr/>
      </dsp:nvSpPr>
      <dsp:spPr>
        <a:xfrm>
          <a:off x="4993273" y="6261307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safety</a:t>
          </a:r>
          <a:endParaRPr lang="en-IN" sz="1600" b="1" kern="1200" dirty="0"/>
        </a:p>
      </dsp:txBody>
      <dsp:txXfrm>
        <a:off x="4993273" y="6261307"/>
        <a:ext cx="1439009" cy="460482"/>
      </dsp:txXfrm>
    </dsp:sp>
    <dsp:sp modelId="{C816551F-8534-418A-9D8F-FC9A0F7AC294}">
      <dsp:nvSpPr>
        <dsp:cNvPr id="0" name=""/>
        <dsp:cNvSpPr/>
      </dsp:nvSpPr>
      <dsp:spPr>
        <a:xfrm>
          <a:off x="6158870" y="1023314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BA547-48A6-4CE4-87E7-7890A1C77462}">
      <dsp:nvSpPr>
        <dsp:cNvPr id="0" name=""/>
        <dsp:cNvSpPr/>
      </dsp:nvSpPr>
      <dsp:spPr>
        <a:xfrm>
          <a:off x="6158870" y="1023314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7A334-C97E-4AA1-84B6-D8EEE06ED8CE}">
      <dsp:nvSpPr>
        <dsp:cNvPr id="0" name=""/>
        <dsp:cNvSpPr/>
      </dsp:nvSpPr>
      <dsp:spPr>
        <a:xfrm>
          <a:off x="5799118" y="1152825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Social factors</a:t>
          </a:r>
          <a:endParaRPr lang="en-IN" sz="1600" b="1" kern="1200" dirty="0">
            <a:solidFill>
              <a:srgbClr val="FF0000"/>
            </a:solidFill>
          </a:endParaRPr>
        </a:p>
      </dsp:txBody>
      <dsp:txXfrm>
        <a:off x="5799118" y="1152825"/>
        <a:ext cx="1439009" cy="460482"/>
      </dsp:txXfrm>
    </dsp:sp>
    <dsp:sp modelId="{835F7453-B55C-4467-9E7A-3CD5A70E6F2D}">
      <dsp:nvSpPr>
        <dsp:cNvPr id="0" name=""/>
        <dsp:cNvSpPr/>
      </dsp:nvSpPr>
      <dsp:spPr>
        <a:xfrm>
          <a:off x="7094226" y="2045011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27CA1D-5070-4EBF-8AFE-4BA61FD823F9}">
      <dsp:nvSpPr>
        <dsp:cNvPr id="0" name=""/>
        <dsp:cNvSpPr/>
      </dsp:nvSpPr>
      <dsp:spPr>
        <a:xfrm>
          <a:off x="7094226" y="2045011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DD1A2C-6E37-46DD-835F-5722A61270E3}">
      <dsp:nvSpPr>
        <dsp:cNvPr id="0" name=""/>
        <dsp:cNvSpPr/>
      </dsp:nvSpPr>
      <dsp:spPr>
        <a:xfrm>
          <a:off x="6734474" y="2174522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Gender inequality</a:t>
          </a:r>
          <a:endParaRPr lang="en-IN" sz="1600" b="1" kern="1200" dirty="0"/>
        </a:p>
      </dsp:txBody>
      <dsp:txXfrm>
        <a:off x="6734474" y="2174522"/>
        <a:ext cx="1439009" cy="460482"/>
      </dsp:txXfrm>
    </dsp:sp>
    <dsp:sp modelId="{1D0C5C79-F1C5-4A82-B15A-142C98162292}">
      <dsp:nvSpPr>
        <dsp:cNvPr id="0" name=""/>
        <dsp:cNvSpPr/>
      </dsp:nvSpPr>
      <dsp:spPr>
        <a:xfrm>
          <a:off x="7094226" y="3066707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645B61-353A-4055-8E4E-7CFF24BFB2FA}">
      <dsp:nvSpPr>
        <dsp:cNvPr id="0" name=""/>
        <dsp:cNvSpPr/>
      </dsp:nvSpPr>
      <dsp:spPr>
        <a:xfrm>
          <a:off x="7094226" y="3066707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D3D4C-CE74-469B-AF29-7974EA98740F}">
      <dsp:nvSpPr>
        <dsp:cNvPr id="0" name=""/>
        <dsp:cNvSpPr/>
      </dsp:nvSpPr>
      <dsp:spPr>
        <a:xfrm>
          <a:off x="6734474" y="3196218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Financial help</a:t>
          </a:r>
          <a:endParaRPr lang="en-IN" sz="1600" b="1" kern="1200" dirty="0"/>
        </a:p>
      </dsp:txBody>
      <dsp:txXfrm>
        <a:off x="6734474" y="3196218"/>
        <a:ext cx="1439009" cy="460482"/>
      </dsp:txXfrm>
    </dsp:sp>
    <dsp:sp modelId="{9600A3D8-8A3F-40E7-9935-EB52C516B9D5}">
      <dsp:nvSpPr>
        <dsp:cNvPr id="0" name=""/>
        <dsp:cNvSpPr/>
      </dsp:nvSpPr>
      <dsp:spPr>
        <a:xfrm>
          <a:off x="7094226" y="4088404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6C503-1213-4EDF-B775-52F6AF71F01D}">
      <dsp:nvSpPr>
        <dsp:cNvPr id="0" name=""/>
        <dsp:cNvSpPr/>
      </dsp:nvSpPr>
      <dsp:spPr>
        <a:xfrm>
          <a:off x="7094226" y="4088404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B94DF8-0E4E-4FD3-B968-F6E88A2E2365}">
      <dsp:nvSpPr>
        <dsp:cNvPr id="0" name=""/>
        <dsp:cNvSpPr/>
      </dsp:nvSpPr>
      <dsp:spPr>
        <a:xfrm>
          <a:off x="6734474" y="4217914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Lack of time</a:t>
          </a:r>
          <a:endParaRPr lang="en-IN" sz="1600" b="1" kern="1200" dirty="0"/>
        </a:p>
      </dsp:txBody>
      <dsp:txXfrm>
        <a:off x="6734474" y="4217914"/>
        <a:ext cx="1439009" cy="460482"/>
      </dsp:txXfrm>
    </dsp:sp>
    <dsp:sp modelId="{16191B6F-CD76-4EFA-B458-24911C1A64FA}">
      <dsp:nvSpPr>
        <dsp:cNvPr id="0" name=""/>
        <dsp:cNvSpPr/>
      </dsp:nvSpPr>
      <dsp:spPr>
        <a:xfrm>
          <a:off x="7094226" y="5110100"/>
          <a:ext cx="719504" cy="71950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60D2E-624B-40EA-82DA-DB7A31BE4ABF}">
      <dsp:nvSpPr>
        <dsp:cNvPr id="0" name=""/>
        <dsp:cNvSpPr/>
      </dsp:nvSpPr>
      <dsp:spPr>
        <a:xfrm>
          <a:off x="7094226" y="5110100"/>
          <a:ext cx="719504" cy="71950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13394-9353-4A4C-A645-E9C5C50699A1}">
      <dsp:nvSpPr>
        <dsp:cNvPr id="0" name=""/>
        <dsp:cNvSpPr/>
      </dsp:nvSpPr>
      <dsp:spPr>
        <a:xfrm>
          <a:off x="6734474" y="5239611"/>
          <a:ext cx="1439009" cy="460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Lack of facilities</a:t>
          </a:r>
          <a:endParaRPr lang="en-IN" sz="1300" b="1" kern="1200" dirty="0"/>
        </a:p>
      </dsp:txBody>
      <dsp:txXfrm>
        <a:off x="6734474" y="5239611"/>
        <a:ext cx="1439009" cy="460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D32AA-88F5-4B5F-BB28-18B5ED3287BC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07F0A-3D30-4F8B-BF26-D990BDFCE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07F0A-3D30-4F8B-BF26-D990BDFCE18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84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54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6F88-E86B-4C78-A43C-357549CC7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A7506-47A3-496C-9000-D76E00654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A47C9-E01D-4023-A42A-5566DA2B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F9011-A92E-4A94-8692-DF003DD7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D0117-F905-4E42-A74C-111240C7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7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E55B-6EC8-42B9-A088-DE900792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795D3-C76D-46BC-95FB-ED39C0DD8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6CC7D-E78D-4189-8F5C-3E25B754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0D47B-2524-4763-AE20-24B1E614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E6B5-5170-443D-A41C-757F4E1E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2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57211-4E48-4450-A849-6E39E656B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7A2FA-1189-4207-B8DC-A455B5C3D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09B6C-1F7D-4779-96DD-D8152221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E1ABC-111B-4303-A1B1-AA4AA9E19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D1167-A7FD-4CE1-91E6-0BEC4A52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4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203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84C2-4CCA-48FE-B4A4-913D3009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38411-F175-4731-9465-31F00DE66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9CAD-93FF-48B2-9521-8A222E97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7A647-E0FD-4504-8348-C6CB267E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6A93-EE23-4B41-934E-D71E0F2A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C8D3-4497-4D2F-B1C4-619E242A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83DFF-8B9C-4F77-8A0A-34261038C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F7FC7-3AA8-47CD-B5C0-07247553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2D8DE-0014-41B4-ADA9-9EDDECBAE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58EA2-1B40-4591-81A7-02C5536B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8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333E-AE52-448C-82EF-6F10E3AA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0A70E-AFC2-4A79-A668-4280E2098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0955E-3331-4677-8891-E1F14A149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77B14-C8A4-4020-A73C-A7996445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41195-E707-4CD3-84F5-E34FCCF6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BF72-883F-4086-87E5-94E865E2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5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AF13-E37D-4EC9-801E-5ABCAFBBD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AA6EA-3FCA-4A04-A123-37821AB79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03FC3-4AFB-47B4-84B5-F4DBA3306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92080-A2FF-473D-9369-B5C7F3D6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F9830-9C09-4D8D-92F0-4913FEF82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55CAB8-BE64-4025-99CC-B67A8B40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000E1E-9E0C-4885-92CB-808415B1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389FF-C993-4AD5-8C4F-A5CD33B0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1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5D8A-E40E-456B-AC5A-448403D9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1A747-A3DE-4A84-BB6A-C130B078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133C8-70E5-46ED-A7D5-B0BB0A3C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690B3-F4A6-4185-801E-6B584B41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6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00EBD-8C07-4BBC-A6BA-9B4321BB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A706D-7B7E-4F78-81FD-38F37F90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EE1C3-11E9-41C7-9F1E-1B9B6F2A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0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46E2-1A89-4BC2-ACF0-87584D65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B6E5E-EA01-4085-96DC-6A42A1D06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532C7-02C1-4642-A1D0-60D00993B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4E678-A172-46E2-817A-2ABE7C20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D4280-41CA-4EF1-9314-6C2C1CF73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C6DE0-59DA-4218-BEB7-668454F2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0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5D86-ACD8-4758-8308-492CCDAB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881E5-424D-4440-975A-CD84521DD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B4CE2-6542-4D29-900A-E458F5704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FE02D-3D1F-4D15-98FD-E0FE3F8B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BE16E-15AC-4D4E-915A-E2EEE14E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35B74-EDFD-4212-B49E-773A138D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F472C9-7D97-43D7-8A88-800E139A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8669A-5333-442F-8F4A-EF8C78D3C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AFB62-81FD-4CF3-AF79-5EED8B69A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CF32-C881-4BCC-A909-B1546CDC7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1756A-F650-4CEF-B2CB-7772301F6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7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0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198120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SPORTS PARTICIPATION OF WOMEN IN INDIA</a:t>
            </a:r>
            <a:endParaRPr lang="en-IN" sz="4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3C967-2DF5-4DF3-8588-B74965E3F9A8}"/>
              </a:ext>
            </a:extLst>
          </p:cNvPr>
          <p:cNvSpPr txBox="1"/>
          <p:nvPr/>
        </p:nvSpPr>
        <p:spPr>
          <a:xfrm>
            <a:off x="762000" y="3911931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SUBJECT : PHYSICAL EDUCATION</a:t>
            </a: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NUMBER: 05</a:t>
            </a: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NAME : </a:t>
            </a:r>
            <a:r>
              <a:rPr lang="en-US" sz="24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CHILDREN AND WOMEN IN SPORTS</a:t>
            </a:r>
            <a:endParaRPr lang="en-US" sz="2400"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58D3D96F-1090-4342-8409-81A90C102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063AA-7F92-410B-B8D9-3D01DEFFF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6096000" cy="6781800"/>
          </a:xfrm>
          <a:prstGeom prst="roundRect">
            <a:avLst>
              <a:gd name="adj" fmla="val 4621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C19EE9-857E-41EE-B700-CF0ED3DF24BE}"/>
              </a:ext>
            </a:extLst>
          </p:cNvPr>
          <p:cNvSpPr txBox="1"/>
          <p:nvPr/>
        </p:nvSpPr>
        <p:spPr>
          <a:xfrm>
            <a:off x="1752600" y="15411"/>
            <a:ext cx="8686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MALE-DOMINATED CULTURE OF SPORTS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68F6EC-7B84-4763-A8AC-BD07C445D9CD}"/>
              </a:ext>
            </a:extLst>
          </p:cNvPr>
          <p:cNvSpPr txBox="1"/>
          <p:nvPr/>
        </p:nvSpPr>
        <p:spPr>
          <a:xfrm>
            <a:off x="6096000" y="2714189"/>
            <a:ext cx="6096000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As culture of sports is perceived to be mail dominated, some women seem to hesitate to take part in sports activities.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54AF7F78-C46C-42A7-9DCE-6D3B8366FC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DC12C2-EBCE-4583-9F4A-62DC6361F0D2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1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272E9-5BB8-44C9-A2F5-B1F244296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214071"/>
            <a:ext cx="4838700" cy="5122941"/>
          </a:xfrm>
          <a:prstGeom prst="roundRect">
            <a:avLst>
              <a:gd name="adj" fmla="val 3107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F272AC-11CD-4B1B-ABF6-BC16220880AD}"/>
              </a:ext>
            </a:extLst>
          </p:cNvPr>
          <p:cNvSpPr txBox="1"/>
          <p:nvPr/>
        </p:nvSpPr>
        <p:spPr>
          <a:xfrm>
            <a:off x="817721" y="0"/>
            <a:ext cx="10556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SPECTATORS &amp; NO COVERAGE OF WOMEN’S SPORTS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8ACB6A-6D86-4133-980D-91C95F91DAF7}"/>
              </a:ext>
            </a:extLst>
          </p:cNvPr>
          <p:cNvCxnSpPr>
            <a:cxnSpLocks/>
          </p:cNvCxnSpPr>
          <p:nvPr/>
        </p:nvCxnSpPr>
        <p:spPr>
          <a:xfrm>
            <a:off x="2971800" y="1214071"/>
            <a:ext cx="1" cy="5122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830970-0281-4F65-A929-B56C3141E566}"/>
              </a:ext>
            </a:extLst>
          </p:cNvPr>
          <p:cNvSpPr txBox="1"/>
          <p:nvPr/>
        </p:nvSpPr>
        <p:spPr>
          <a:xfrm>
            <a:off x="5225692" y="1882715"/>
            <a:ext cx="69723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It is not surprising that there is less number of spectators in sports competitions of women.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 cricket match may be termed as an exception where there is always a huge number of spectators but this is not true for women’s cricket match.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How many time do we watch any sports played by women in India on TV?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We hardly watch women’s Cricket World Cup, Women’s Kabaddi World Cup, Women Hockey World Cup, etc., on TV.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 designated space on women’s sports is not given in newspapers even.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6CEAF29D-4936-410D-8227-9884C796EC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06D2AF-A9E2-466D-ADF8-E3578915AAA8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2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76CC9F-BBFF-482D-82A7-C90093844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1" t="7141" r="6025" b="5399"/>
          <a:stretch/>
        </p:blipFill>
        <p:spPr>
          <a:xfrm>
            <a:off x="381000" y="918289"/>
            <a:ext cx="4724400" cy="5478970"/>
          </a:xfrm>
          <a:prstGeom prst="roundRect">
            <a:avLst>
              <a:gd name="adj" fmla="val 3108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14EA06-9A2D-4D8B-828A-5394E1DDBC57}"/>
              </a:ext>
            </a:extLst>
          </p:cNvPr>
          <p:cNvSpPr txBox="1"/>
          <p:nvPr/>
        </p:nvSpPr>
        <p:spPr>
          <a:xfrm>
            <a:off x="1962150" y="-1"/>
            <a:ext cx="8267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FEMALE SPORTSPERSONS AS ROLE MODELS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A3FF8E-E263-47DF-8B42-0E7D27235152}"/>
              </a:ext>
            </a:extLst>
          </p:cNvPr>
          <p:cNvSpPr txBox="1"/>
          <p:nvPr/>
        </p:nvSpPr>
        <p:spPr>
          <a:xfrm>
            <a:off x="5105400" y="1177928"/>
            <a:ext cx="7086600" cy="495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There are a few of sportspersons as role models, such as 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PT Usha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Karnam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Malleshwari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Sania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Mieza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Saina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Nehwal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MC Mary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Kom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Mithali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Raj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PV Sindhu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But they are not popularized on TV or other media.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They did not get their due place on TV as role models.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Even proper space is not allocated to the achievements of such women players in various newspapers and magazines.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8D7AA1B1-201F-4669-A3A9-F305BB00CC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AD3C08-0B56-4D30-92B6-444CCE1D2B28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8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F3F53-2413-4FCA-A2DA-6E7630E59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39" y="918288"/>
            <a:ext cx="4888162" cy="5425747"/>
          </a:xfrm>
          <a:prstGeom prst="roundRect">
            <a:avLst>
              <a:gd name="adj" fmla="val 2954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09029-941D-4A7C-B20A-98F60F5A4B81}"/>
              </a:ext>
            </a:extLst>
          </p:cNvPr>
          <p:cNvSpPr txBox="1"/>
          <p:nvPr/>
        </p:nvSpPr>
        <p:spPr>
          <a:xfrm>
            <a:off x="1359213" y="0"/>
            <a:ext cx="94735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FITNESS &amp; WELLNESS MOVEMENTS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F72F3-0B39-45FD-8474-B49CC0A9CA6A}"/>
              </a:ext>
            </a:extLst>
          </p:cNvPr>
          <p:cNvSpPr txBox="1"/>
          <p:nvPr/>
        </p:nvSpPr>
        <p:spPr>
          <a:xfrm>
            <a:off x="5563456" y="2223852"/>
            <a:ext cx="6628543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Nowadays, women are aware of the benefits of fitness and wellness.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Yet some women are not aware of the various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programmes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and movements related fitness and wellness.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They need to alert about their health and fitness.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2551EC8E-4FE7-442E-B02D-32B470D5D5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C086B7-91CD-41D8-9E2D-0574CC1780CA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3D543-1F9E-47C8-A88C-364957100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43" y="533400"/>
            <a:ext cx="4993957" cy="5791200"/>
          </a:xfrm>
          <a:prstGeom prst="roundRect">
            <a:avLst>
              <a:gd name="adj" fmla="val 2472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1B0C05-60CB-4226-A03A-94A8BE8065EE}"/>
              </a:ext>
            </a:extLst>
          </p:cNvPr>
          <p:cNvSpPr txBox="1"/>
          <p:nvPr/>
        </p:nvSpPr>
        <p:spPr>
          <a:xfrm>
            <a:off x="1790700" y="0"/>
            <a:ext cx="8610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AWARENESS AMONG WOMEN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94EB1-A06E-4994-8F89-E1C41DB22B9E}"/>
              </a:ext>
            </a:extLst>
          </p:cNvPr>
          <p:cNvSpPr txBox="1"/>
          <p:nvPr/>
        </p:nvSpPr>
        <p:spPr>
          <a:xfrm>
            <a:off x="5489714" y="1564707"/>
            <a:ext cx="6702286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It is considered in our society that physical, social, and psychological characteristics or qualities of women who participate in games and sports show a marked change.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It is also considered that women who participate in sports face a number of problems at the time of child birth.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This is far from being true.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390BC770-C6FB-479E-A74D-1F704F1A50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F4B93-39B6-4CD6-8711-E96E0229F449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8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8020FD-65A2-4378-8029-019B74C65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3"/>
          <a:stretch/>
        </p:blipFill>
        <p:spPr>
          <a:xfrm>
            <a:off x="523220" y="653947"/>
            <a:ext cx="5108001" cy="5880950"/>
          </a:xfrm>
          <a:prstGeom prst="roundRect">
            <a:avLst>
              <a:gd name="adj" fmla="val 2118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B2BE0C-A471-4D99-8277-F286E7BE7D1B}"/>
              </a:ext>
            </a:extLst>
          </p:cNvPr>
          <p:cNvSpPr txBox="1"/>
          <p:nvPr/>
        </p:nvSpPr>
        <p:spPr>
          <a:xfrm>
            <a:off x="2152650" y="0"/>
            <a:ext cx="7886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LESS NUMBER OF WOMEN COACHES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9B37C-AB34-4877-9608-FB446CE0E10A}"/>
              </a:ext>
            </a:extLst>
          </p:cNvPr>
          <p:cNvSpPr txBox="1"/>
          <p:nvPr/>
        </p:nvSpPr>
        <p:spPr>
          <a:xfrm>
            <a:off x="5631221" y="2187113"/>
            <a:ext cx="6560779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/>
              <a:t>If the number of women coaches is enhanced there will definitely be an increases in women’s participation in sports and games.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/>
              <a:t>Women may feel more comfortable in the company of female coaches, they can take part without any hesitation.</a:t>
            </a: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22CC9563-BD1C-48C6-B737-5E5B031935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7CD7D7-4FFE-47A4-9245-2A4D18135818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9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C98A1-583B-4085-B40A-5859061F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46" y="457200"/>
            <a:ext cx="4343400" cy="5943600"/>
          </a:xfrm>
          <a:prstGeom prst="roundRect">
            <a:avLst>
              <a:gd name="adj" fmla="val 2700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7C2786-9801-4369-ADC7-7EF8D2E99C51}"/>
              </a:ext>
            </a:extLst>
          </p:cNvPr>
          <p:cNvSpPr txBox="1"/>
          <p:nvPr/>
        </p:nvSpPr>
        <p:spPr>
          <a:xfrm>
            <a:off x="1809750" y="0"/>
            <a:ext cx="8572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ATTITUDE OF SOCIETY TOWARDS WOMEN’S PARTICIPATION IN SPORTS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04DCD-C17F-4CA5-9D2F-444E17B33735}"/>
              </a:ext>
            </a:extLst>
          </p:cNvPr>
          <p:cNvSpPr txBox="1"/>
          <p:nvPr/>
        </p:nvSpPr>
        <p:spPr>
          <a:xfrm>
            <a:off x="5028939" y="1795540"/>
            <a:ext cx="7129670" cy="326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India and others countries in the world which have a negative point of view regarding sports participation.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In male dominated society, the views of male sportspersons about female sportspersons are definitely regressive.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It is said, “why don’t they stay in kitchen, where they belong”.</a:t>
            </a: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F8C133F7-D555-4E7E-AD79-3A67C996E7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EB0F9F-2469-4106-95C7-15BCD7559C74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5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AFD4F-7F69-40FA-B56F-B63FF6DE0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2" r="6307"/>
          <a:stretch/>
        </p:blipFill>
        <p:spPr>
          <a:xfrm>
            <a:off x="492443" y="458337"/>
            <a:ext cx="4419600" cy="5943600"/>
          </a:xfrm>
          <a:prstGeom prst="roundRect">
            <a:avLst>
              <a:gd name="adj" fmla="val 2856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506BCE-D598-4000-879D-DDF7D516FC32}"/>
              </a:ext>
            </a:extLst>
          </p:cNvPr>
          <p:cNvSpPr txBox="1"/>
          <p:nvPr/>
        </p:nvSpPr>
        <p:spPr>
          <a:xfrm>
            <a:off x="2456021" y="0"/>
            <a:ext cx="72799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PERSONAL SAFETY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641B67-5168-48A1-BF5C-F8B8D1237C80}"/>
              </a:ext>
            </a:extLst>
          </p:cNvPr>
          <p:cNvSpPr txBox="1"/>
          <p:nvPr/>
        </p:nvSpPr>
        <p:spPr>
          <a:xfrm>
            <a:off x="4912043" y="2021691"/>
            <a:ext cx="7279957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Personal safety on the roads, streets, public transport, and in and around sports venues is a common as well as persistent problem for women.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They may be easy target of bullying and abuse.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Due to this reason parents discourage them to take part in sports.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2143746E-A208-4031-B645-1E0D62F96F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B4BFB-222F-417E-95A8-00711D21EA3F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9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0DD79-2816-4A65-8915-ED12618E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2" y="429005"/>
            <a:ext cx="5070157" cy="5999989"/>
          </a:xfrm>
          <a:prstGeom prst="roundRect">
            <a:avLst>
              <a:gd name="adj" fmla="val 2796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ADD40-DC91-4579-A690-516AB406F042}"/>
              </a:ext>
            </a:extLst>
          </p:cNvPr>
          <p:cNvSpPr txBox="1"/>
          <p:nvPr/>
        </p:nvSpPr>
        <p:spPr>
          <a:xfrm>
            <a:off x="1885950" y="4281"/>
            <a:ext cx="8420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PROPER ACCESS TO FACILITIES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BE91B-CB18-465D-A5D1-7A0FFEC15580}"/>
              </a:ext>
            </a:extLst>
          </p:cNvPr>
          <p:cNvSpPr txBox="1"/>
          <p:nvPr/>
        </p:nvSpPr>
        <p:spPr>
          <a:xfrm>
            <a:off x="5562599" y="2021690"/>
            <a:ext cx="6629401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Facilities in terms of equipment, training, coaching, etc., are not usually provided to women.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 programmes related to games and sports in girls’ school and colleges are less.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Women do not have adequate playing facilities near their homes.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F23B6-3F60-4863-9AB3-13A99082528F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35818F73-6D45-4C73-BFC9-40B9378FC9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27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1EB5400E-CDF3-46AF-976B-D2C57CC48822}"/>
              </a:ext>
            </a:extLst>
          </p:cNvPr>
          <p:cNvSpPr/>
          <p:nvPr/>
        </p:nvSpPr>
        <p:spPr>
          <a:xfrm>
            <a:off x="189876" y="0"/>
            <a:ext cx="9548733" cy="499672"/>
          </a:xfrm>
          <a:prstGeom prst="stripedRightArrow">
            <a:avLst/>
          </a:prstGeom>
          <a:solidFill>
            <a:srgbClr val="FF0000"/>
          </a:solidFill>
          <a:ln>
            <a:solidFill>
              <a:srgbClr val="29FF8A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Explain the Reasons for Less Participation of Women in Sports</a:t>
            </a:r>
            <a:endParaRPr lang="en-I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C932FBD8-D77E-4C91-BEE0-D1D51208ABC9}"/>
              </a:ext>
            </a:extLst>
          </p:cNvPr>
          <p:cNvGraphicFramePr>
            <a:graphicFrameLocks noGrp="1"/>
          </p:cNvGraphicFramePr>
          <p:nvPr/>
        </p:nvGraphicFramePr>
        <p:xfrm>
          <a:off x="189877" y="499671"/>
          <a:ext cx="939383" cy="6235904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939383">
                  <a:extLst>
                    <a:ext uri="{9D8B030D-6E8A-4147-A177-3AD203B41FA5}">
                      <a16:colId xmlns:a16="http://schemas.microsoft.com/office/drawing/2014/main" val="1929963269"/>
                    </a:ext>
                  </a:extLst>
                </a:gridCol>
              </a:tblGrid>
              <a:tr h="395876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29FF8A"/>
                          </a:solidFill>
                        </a:rPr>
                        <a:t>SR. NO.</a:t>
                      </a:r>
                      <a:endParaRPr lang="en-IN" sz="1500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4859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1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830080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2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03806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3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6240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4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3352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5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513940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6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117100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7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15439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8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219344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9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79969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10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73373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11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697305"/>
                  </a:ext>
                </a:extLst>
              </a:tr>
              <a:tr h="4866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29FF8A"/>
                          </a:solidFill>
                        </a:rPr>
                        <a:t>12</a:t>
                      </a:r>
                      <a:endParaRPr lang="en-IN" sz="1300" b="1" dirty="0">
                        <a:solidFill>
                          <a:srgbClr val="29FF8A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37375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8635486-6B13-4877-9184-6584CDC6C67E}"/>
              </a:ext>
            </a:extLst>
          </p:cNvPr>
          <p:cNvSpPr txBox="1"/>
          <p:nvPr/>
        </p:nvSpPr>
        <p:spPr>
          <a:xfrm>
            <a:off x="1129259" y="5816898"/>
            <a:ext cx="1918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LEGISLATION 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E61DB-DD5C-4656-AD7C-DA03ECFAE852}"/>
              </a:ext>
            </a:extLst>
          </p:cNvPr>
          <p:cNvSpPr txBox="1"/>
          <p:nvPr/>
        </p:nvSpPr>
        <p:spPr>
          <a:xfrm>
            <a:off x="1129259" y="1443735"/>
            <a:ext cx="2148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L…... TIME 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24BA4-381A-490B-BFFB-A8E394DA3D8B}"/>
              </a:ext>
            </a:extLst>
          </p:cNvPr>
          <p:cNvSpPr txBox="1"/>
          <p:nvPr/>
        </p:nvSpPr>
        <p:spPr>
          <a:xfrm>
            <a:off x="1129259" y="1923421"/>
            <a:ext cx="3937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L…… SELF-CONFIDENCE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E80A9C-F6AF-485B-8090-7DE58057899D}"/>
              </a:ext>
            </a:extLst>
          </p:cNvPr>
          <p:cNvSpPr txBox="1"/>
          <p:nvPr/>
        </p:nvSpPr>
        <p:spPr>
          <a:xfrm>
            <a:off x="1129259" y="2413028"/>
            <a:ext cx="3217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L…… SPECTATORS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CE3D72-67CF-4589-87FD-5879782049F0}"/>
              </a:ext>
            </a:extLst>
          </p:cNvPr>
          <p:cNvSpPr txBox="1"/>
          <p:nvPr/>
        </p:nvSpPr>
        <p:spPr>
          <a:xfrm>
            <a:off x="1129259" y="2886495"/>
            <a:ext cx="3217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L…… ROLE MODELS 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0F8DCC-04E3-495A-B8A7-47AF05D8AC66}"/>
              </a:ext>
            </a:extLst>
          </p:cNvPr>
          <p:cNvSpPr txBox="1"/>
          <p:nvPr/>
        </p:nvSpPr>
        <p:spPr>
          <a:xfrm>
            <a:off x="1129259" y="3402604"/>
            <a:ext cx="2568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L……. FITNESS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53D754-6E14-4C93-AB30-34686EF4F35E}"/>
              </a:ext>
            </a:extLst>
          </p:cNvPr>
          <p:cNvSpPr txBox="1"/>
          <p:nvPr/>
        </p:nvSpPr>
        <p:spPr>
          <a:xfrm>
            <a:off x="1129259" y="3889977"/>
            <a:ext cx="3048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L…… AWARENESS 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60C0D-1056-4850-9118-CAE7AB05CFBC}"/>
              </a:ext>
            </a:extLst>
          </p:cNvPr>
          <p:cNvSpPr txBox="1"/>
          <p:nvPr/>
        </p:nvSpPr>
        <p:spPr>
          <a:xfrm>
            <a:off x="1129259" y="4844827"/>
            <a:ext cx="3217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L…… WOMEN COACHES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6C2D96-4E3B-45C8-B288-F7F16AB4EBCB}"/>
              </a:ext>
            </a:extLst>
          </p:cNvPr>
          <p:cNvSpPr txBox="1"/>
          <p:nvPr/>
        </p:nvSpPr>
        <p:spPr>
          <a:xfrm>
            <a:off x="1094285" y="6316261"/>
            <a:ext cx="8644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ATTITUDE OF SOCIETY TOWARD WOMEN’S PARTICIPATION IN SPORTS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350AEC-160B-4B35-88AE-0D6810B9D647}"/>
              </a:ext>
            </a:extLst>
          </p:cNvPr>
          <p:cNvSpPr txBox="1"/>
          <p:nvPr/>
        </p:nvSpPr>
        <p:spPr>
          <a:xfrm>
            <a:off x="8284105" y="2216153"/>
            <a:ext cx="492443" cy="138650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vert" wrap="square">
            <a:sp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LACK OF ….. 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DC2A0A3B-0BDC-42D5-A1D8-AB6BCFE258BD}"/>
              </a:ext>
            </a:extLst>
          </p:cNvPr>
          <p:cNvSpPr/>
          <p:nvPr/>
        </p:nvSpPr>
        <p:spPr>
          <a:xfrm>
            <a:off x="3747541" y="762000"/>
            <a:ext cx="4507043" cy="4544433"/>
          </a:xfrm>
          <a:prstGeom prst="rightBrace">
            <a:avLst>
              <a:gd name="adj1" fmla="val 4965"/>
              <a:gd name="adj2" fmla="val 4965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9B2F64-BECB-4315-BA27-B0BD010B9060}"/>
              </a:ext>
            </a:extLst>
          </p:cNvPr>
          <p:cNvSpPr txBox="1"/>
          <p:nvPr/>
        </p:nvSpPr>
        <p:spPr>
          <a:xfrm>
            <a:off x="1094285" y="5325637"/>
            <a:ext cx="52465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MALE-DOMINATED CULTURE OF SPORTS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BEC191-5D07-4D8B-9038-854CE177A7A7}"/>
              </a:ext>
            </a:extLst>
          </p:cNvPr>
          <p:cNvSpPr txBox="1"/>
          <p:nvPr/>
        </p:nvSpPr>
        <p:spPr>
          <a:xfrm>
            <a:off x="1129259" y="945137"/>
            <a:ext cx="374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L….. PERSONAL SAFETY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18B929-3000-4BB3-B181-272E64EA2399}"/>
              </a:ext>
            </a:extLst>
          </p:cNvPr>
          <p:cNvSpPr txBox="1"/>
          <p:nvPr/>
        </p:nvSpPr>
        <p:spPr>
          <a:xfrm>
            <a:off x="1129259" y="4349515"/>
            <a:ext cx="5236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L……. PROPER ACCESS TO FACILITIES 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Google Shape;63;p14">
            <a:extLst>
              <a:ext uri="{FF2B5EF4-FFF2-40B4-BE49-F238E27FC236}">
                <a16:creationId xmlns:a16="http://schemas.microsoft.com/office/drawing/2014/main" id="{A9D9FD84-12DC-43BA-A21E-3D0FDC9D9C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7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7" grpId="0"/>
      <p:bldP spid="29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2B3540-4C3B-465E-A815-3D52B008093B}"/>
              </a:ext>
            </a:extLst>
          </p:cNvPr>
          <p:cNvSpPr/>
          <p:nvPr/>
        </p:nvSpPr>
        <p:spPr>
          <a:xfrm>
            <a:off x="36163" y="0"/>
            <a:ext cx="6469653" cy="6857997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91E18E-BDB6-477A-966F-589EA1A1C991}"/>
              </a:ext>
            </a:extLst>
          </p:cNvPr>
          <p:cNvCxnSpPr>
            <a:cxnSpLocks/>
          </p:cNvCxnSpPr>
          <p:nvPr/>
        </p:nvCxnSpPr>
        <p:spPr>
          <a:xfrm>
            <a:off x="5471033" y="102455"/>
            <a:ext cx="0" cy="675554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CA5C605-54D5-4CD3-9200-DB1884F19043}"/>
              </a:ext>
            </a:extLst>
          </p:cNvPr>
          <p:cNvSpPr/>
          <p:nvPr/>
        </p:nvSpPr>
        <p:spPr>
          <a:xfrm rot="16200000" flipH="1">
            <a:off x="5634954" y="233083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01 </a:t>
            </a:r>
            <a:endParaRPr lang="en-IN" sz="3200" b="1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B0FE41-CADB-4402-AC19-FA881689FF4D}"/>
              </a:ext>
            </a:extLst>
          </p:cNvPr>
          <p:cNvSpPr/>
          <p:nvPr/>
        </p:nvSpPr>
        <p:spPr>
          <a:xfrm rot="16200000" flipH="1">
            <a:off x="5634954" y="1729238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02</a:t>
            </a:r>
            <a:endParaRPr lang="en-IN" sz="3200" b="1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287DF26-A78D-45FD-B850-C06FA6F80A5A}"/>
              </a:ext>
            </a:extLst>
          </p:cNvPr>
          <p:cNvSpPr/>
          <p:nvPr/>
        </p:nvSpPr>
        <p:spPr>
          <a:xfrm rot="16200000" flipH="1">
            <a:off x="5634954" y="3225391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03</a:t>
            </a:r>
            <a:endParaRPr lang="en-IN" sz="32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FCED7AD-6F47-4F5D-B9F5-5AEADD39C249}"/>
              </a:ext>
            </a:extLst>
          </p:cNvPr>
          <p:cNvSpPr/>
          <p:nvPr/>
        </p:nvSpPr>
        <p:spPr>
          <a:xfrm rot="16200000" flipH="1">
            <a:off x="5634956" y="4721547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04</a:t>
            </a:r>
            <a:endParaRPr lang="en-I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422BE-3738-495A-8768-2B003195812E}"/>
              </a:ext>
            </a:extLst>
          </p:cNvPr>
          <p:cNvSpPr txBox="1"/>
          <p:nvPr/>
        </p:nvSpPr>
        <p:spPr>
          <a:xfrm>
            <a:off x="2801501" y="5"/>
            <a:ext cx="841321" cy="68579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>
              <a:buSzPts val="3100"/>
            </a:pPr>
            <a:r>
              <a:rPr lang="en-IN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426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47498EB-ECAD-4160-98DE-BE021F4D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" y="102455"/>
            <a:ext cx="2691267" cy="2993991"/>
          </a:xfrm>
          <a:prstGeom prst="rect">
            <a:avLst/>
          </a:prstGeom>
        </p:spPr>
      </p:pic>
      <p:pic>
        <p:nvPicPr>
          <p:cNvPr id="7" name="Graphic 6" descr="Professor">
            <a:extLst>
              <a:ext uri="{FF2B5EF4-FFF2-40B4-BE49-F238E27FC236}">
                <a16:creationId xmlns:a16="http://schemas.microsoft.com/office/drawing/2014/main" id="{D3F9083C-DB26-4E59-9E38-7B9A1C753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90" y="3939766"/>
            <a:ext cx="2691267" cy="2993989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F63CF296-7929-4079-A906-BE6F4FF2D436}"/>
              </a:ext>
            </a:extLst>
          </p:cNvPr>
          <p:cNvSpPr/>
          <p:nvPr/>
        </p:nvSpPr>
        <p:spPr>
          <a:xfrm>
            <a:off x="7110432" y="750266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History of women participation.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4076006C-C356-448E-8449-CBD88971EC54}"/>
              </a:ext>
            </a:extLst>
          </p:cNvPr>
          <p:cNvSpPr/>
          <p:nvPr/>
        </p:nvSpPr>
        <p:spPr>
          <a:xfrm>
            <a:off x="7110433" y="2252604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Sports participation of women in India.</a:t>
            </a:r>
            <a:endParaRPr lang="en-I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E6432853-47A8-4D53-BB54-27ED1515F91E}"/>
              </a:ext>
            </a:extLst>
          </p:cNvPr>
          <p:cNvSpPr/>
          <p:nvPr/>
        </p:nvSpPr>
        <p:spPr>
          <a:xfrm>
            <a:off x="7110430" y="3748758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women sports personality.</a:t>
            </a:r>
            <a:endParaRPr lang="en-I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287AEF60-E1EC-4796-BAE5-29DF315DBEE8}"/>
              </a:ext>
            </a:extLst>
          </p:cNvPr>
          <p:cNvSpPr/>
          <p:nvPr/>
        </p:nvSpPr>
        <p:spPr>
          <a:xfrm>
            <a:off x="7110429" y="5244913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Reasons for less participation.</a:t>
            </a:r>
            <a:endParaRPr lang="en-I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2748083A-61F1-4511-BD01-40BF51BA60A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267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9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19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94"/>
                            </p:stCondLst>
                            <p:childTnLst>
                              <p:par>
                                <p:cTn id="2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369"/>
                            </p:stCondLst>
                            <p:childTnLst>
                              <p:par>
                                <p:cTn id="29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quiz gif">
            <a:extLst>
              <a:ext uri="{FF2B5EF4-FFF2-40B4-BE49-F238E27FC236}">
                <a16:creationId xmlns:a16="http://schemas.microsoft.com/office/drawing/2014/main" id="{1172BD89-6D49-4257-8E46-2139BA52C8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995648"/>
            <a:ext cx="3047999" cy="58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9CABCA-9F3F-411A-B1C1-66230291E507}"/>
              </a:ext>
            </a:extLst>
          </p:cNvPr>
          <p:cNvSpPr txBox="1"/>
          <p:nvPr/>
        </p:nvSpPr>
        <p:spPr>
          <a:xfrm>
            <a:off x="0" y="25096"/>
            <a:ext cx="11012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which Olympics did women participate for the first time ….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96A70F-7D3A-4930-9BA9-17AB373B051D}"/>
              </a:ext>
            </a:extLst>
          </p:cNvPr>
          <p:cNvSpPr/>
          <p:nvPr/>
        </p:nvSpPr>
        <p:spPr>
          <a:xfrm>
            <a:off x="369759" y="646156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1896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13B797-5148-44AC-9647-D72509D84543}"/>
              </a:ext>
            </a:extLst>
          </p:cNvPr>
          <p:cNvSpPr/>
          <p:nvPr/>
        </p:nvSpPr>
        <p:spPr>
          <a:xfrm>
            <a:off x="4950088" y="674128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1904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476242-D4C5-46F5-9CA1-C01DA830B39E}"/>
              </a:ext>
            </a:extLst>
          </p:cNvPr>
          <p:cNvSpPr/>
          <p:nvPr/>
        </p:nvSpPr>
        <p:spPr>
          <a:xfrm>
            <a:off x="369759" y="1291763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1908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38E909-F97A-4FC6-88BC-91A403CDE7FC}"/>
              </a:ext>
            </a:extLst>
          </p:cNvPr>
          <p:cNvSpPr/>
          <p:nvPr/>
        </p:nvSpPr>
        <p:spPr>
          <a:xfrm>
            <a:off x="4950088" y="1291763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CEACE33-EE64-4A39-87FE-AC0D0EDF4E5F}"/>
              </a:ext>
            </a:extLst>
          </p:cNvPr>
          <p:cNvSpPr/>
          <p:nvPr/>
        </p:nvSpPr>
        <p:spPr>
          <a:xfrm>
            <a:off x="452207" y="666141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A64D3D-C57C-4688-A9B1-4D40D48BFD62}"/>
              </a:ext>
            </a:extLst>
          </p:cNvPr>
          <p:cNvSpPr/>
          <p:nvPr/>
        </p:nvSpPr>
        <p:spPr>
          <a:xfrm>
            <a:off x="5042528" y="666141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CB6C247-0BB3-443D-90A3-4E89708C8DA4}"/>
              </a:ext>
            </a:extLst>
          </p:cNvPr>
          <p:cNvSpPr/>
          <p:nvPr/>
        </p:nvSpPr>
        <p:spPr>
          <a:xfrm>
            <a:off x="452207" y="1313733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68238F1-F59C-403F-98F2-3F8BE1357FD3}"/>
              </a:ext>
            </a:extLst>
          </p:cNvPr>
          <p:cNvSpPr/>
          <p:nvPr/>
        </p:nvSpPr>
        <p:spPr>
          <a:xfrm>
            <a:off x="5042528" y="1313733"/>
            <a:ext cx="357264" cy="3664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F1077E-8F7C-4919-B664-EFCFC8876C47}"/>
              </a:ext>
            </a:extLst>
          </p:cNvPr>
          <p:cNvSpPr txBox="1"/>
          <p:nvPr/>
        </p:nvSpPr>
        <p:spPr>
          <a:xfrm>
            <a:off x="0" y="1909397"/>
            <a:ext cx="9074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is related to Archery?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F66AC4-24A1-42A9-9112-02E7DFE1CEF8}"/>
              </a:ext>
            </a:extLst>
          </p:cNvPr>
          <p:cNvSpPr/>
          <p:nvPr/>
        </p:nvSpPr>
        <p:spPr>
          <a:xfrm>
            <a:off x="369759" y="2530457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DEEPIKA KUMARI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686A4A-6910-4E6E-B903-2D563DE2725B}"/>
              </a:ext>
            </a:extLst>
          </p:cNvPr>
          <p:cNvSpPr/>
          <p:nvPr/>
        </p:nvSpPr>
        <p:spPr>
          <a:xfrm>
            <a:off x="4950088" y="2558429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GEETA PHOGAT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A6970A-8E7E-4279-9718-F4F39AB4962F}"/>
              </a:ext>
            </a:extLst>
          </p:cNvPr>
          <p:cNvSpPr/>
          <p:nvPr/>
        </p:nvSpPr>
        <p:spPr>
          <a:xfrm>
            <a:off x="369759" y="3176064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HEENA SIDHU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EB4CA6-C134-4F68-9861-FA41E3363F6C}"/>
              </a:ext>
            </a:extLst>
          </p:cNvPr>
          <p:cNvSpPr/>
          <p:nvPr/>
        </p:nvSpPr>
        <p:spPr>
          <a:xfrm>
            <a:off x="4950088" y="3176064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IN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PT USHA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1250724-F83A-40A7-960C-92ACF437EBA3}"/>
              </a:ext>
            </a:extLst>
          </p:cNvPr>
          <p:cNvSpPr/>
          <p:nvPr/>
        </p:nvSpPr>
        <p:spPr>
          <a:xfrm>
            <a:off x="452207" y="2550443"/>
            <a:ext cx="357264" cy="3664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AEC0076-E532-44ED-8F29-E50C2A4C9000}"/>
              </a:ext>
            </a:extLst>
          </p:cNvPr>
          <p:cNvSpPr/>
          <p:nvPr/>
        </p:nvSpPr>
        <p:spPr>
          <a:xfrm>
            <a:off x="5042528" y="2550443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EA32EAD-E9D2-4C5A-A014-CB14FBBDD2AD}"/>
              </a:ext>
            </a:extLst>
          </p:cNvPr>
          <p:cNvSpPr/>
          <p:nvPr/>
        </p:nvSpPr>
        <p:spPr>
          <a:xfrm>
            <a:off x="452207" y="3198035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AB85CCE-A232-43AA-899B-C62B65493E9A}"/>
              </a:ext>
            </a:extLst>
          </p:cNvPr>
          <p:cNvSpPr/>
          <p:nvPr/>
        </p:nvSpPr>
        <p:spPr>
          <a:xfrm>
            <a:off x="5042528" y="3198035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4AB78B-F7CB-4B90-AA39-B27D44D408FD}"/>
              </a:ext>
            </a:extLst>
          </p:cNvPr>
          <p:cNvSpPr txBox="1"/>
          <p:nvPr/>
        </p:nvSpPr>
        <p:spPr>
          <a:xfrm>
            <a:off x="-1" y="3831088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 Sydney Olympics, the number of women participants are …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1769AA-C5D6-443B-AED4-C40D2E522E7B}"/>
              </a:ext>
            </a:extLst>
          </p:cNvPr>
          <p:cNvSpPr/>
          <p:nvPr/>
        </p:nvSpPr>
        <p:spPr>
          <a:xfrm>
            <a:off x="369759" y="4452147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4,059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3A761-D6B1-4884-9FBC-DCD5E3568169}"/>
              </a:ext>
            </a:extLst>
          </p:cNvPr>
          <p:cNvSpPr/>
          <p:nvPr/>
        </p:nvSpPr>
        <p:spPr>
          <a:xfrm>
            <a:off x="4950088" y="4480119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4,049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95518B-7A65-4657-A3E7-16C92B71460F}"/>
              </a:ext>
            </a:extLst>
          </p:cNvPr>
          <p:cNvSpPr/>
          <p:nvPr/>
        </p:nvSpPr>
        <p:spPr>
          <a:xfrm>
            <a:off x="369759" y="5097753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4,069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5E0AD30-4AD3-447F-81D7-C8CC6F5136DC}"/>
              </a:ext>
            </a:extLst>
          </p:cNvPr>
          <p:cNvSpPr/>
          <p:nvPr/>
        </p:nvSpPr>
        <p:spPr>
          <a:xfrm>
            <a:off x="4950088" y="5097753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IN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NONE OF THESE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0E6224-B22C-4809-8ED8-EF2F50C46D1C}"/>
              </a:ext>
            </a:extLst>
          </p:cNvPr>
          <p:cNvSpPr/>
          <p:nvPr/>
        </p:nvSpPr>
        <p:spPr>
          <a:xfrm>
            <a:off x="452207" y="4472132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6FCD968-441C-4BDA-8C2B-657B66D379AC}"/>
              </a:ext>
            </a:extLst>
          </p:cNvPr>
          <p:cNvSpPr/>
          <p:nvPr/>
        </p:nvSpPr>
        <p:spPr>
          <a:xfrm>
            <a:off x="5042528" y="4472132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6266D7F-0EF8-4C70-B9D7-C5390F5492DF}"/>
              </a:ext>
            </a:extLst>
          </p:cNvPr>
          <p:cNvSpPr/>
          <p:nvPr/>
        </p:nvSpPr>
        <p:spPr>
          <a:xfrm>
            <a:off x="452207" y="5119724"/>
            <a:ext cx="357264" cy="3664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9B315A2-3182-4066-BBD4-717C8711E5A9}"/>
              </a:ext>
            </a:extLst>
          </p:cNvPr>
          <p:cNvSpPr/>
          <p:nvPr/>
        </p:nvSpPr>
        <p:spPr>
          <a:xfrm>
            <a:off x="5042528" y="5119724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9" name="Google Shape;63;p14">
            <a:extLst>
              <a:ext uri="{FF2B5EF4-FFF2-40B4-BE49-F238E27FC236}">
                <a16:creationId xmlns:a16="http://schemas.microsoft.com/office/drawing/2014/main" id="{13F83686-E89A-4ADD-8066-0FC71AA13F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1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228600" y="1647900"/>
            <a:ext cx="11125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6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6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6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6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E450CA3E-F806-4DEE-9519-778CC33AFC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17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1F08D7-5A73-4D4C-A808-A471EEA32CD1}"/>
              </a:ext>
            </a:extLst>
          </p:cNvPr>
          <p:cNvSpPr txBox="1"/>
          <p:nvPr/>
        </p:nvSpPr>
        <p:spPr>
          <a:xfrm>
            <a:off x="2495456" y="29880"/>
            <a:ext cx="72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SPORTS PARTICIPATION OF WOMEN</a:t>
            </a:r>
            <a:endParaRPr lang="en-I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E7828-C7C4-41FD-8DD6-EFFFE3270076}"/>
              </a:ext>
            </a:extLst>
          </p:cNvPr>
          <p:cNvSpPr txBox="1"/>
          <p:nvPr/>
        </p:nvSpPr>
        <p:spPr>
          <a:xfrm>
            <a:off x="-3425" y="918289"/>
            <a:ext cx="1219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Ancient Olympics, women were not allowed to watch competitions.(776 BCE)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Women started participating in the modern Olympic Games from 1900 onwards.(only 2 events, 22  women)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1904 Olympic – only 6 women.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2000 Sydney Olympic – 4,069(38.2 %) from 199 countries.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2008 Beijing Olympic - 4,637(42.4 %) [26 women was Indian] from 205 countries.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2012 London Olympic  - 4862 (SAINA NEHWAL, MC MARY KOM,)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4FB524-97C3-44DD-B67E-3642A99CC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56" y="3692288"/>
            <a:ext cx="1600200" cy="3034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9A2F30-0392-49C9-95ED-2D26FEC8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837" y="3692287"/>
            <a:ext cx="1600200" cy="3034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056FC9-B784-406E-829A-B3AA19F25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18" y="3692288"/>
            <a:ext cx="1600201" cy="3034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9FAF8-DF1B-4729-AA1B-446FBE0F8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92286"/>
            <a:ext cx="1600200" cy="3034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Asian Games 2018: Indian archer Deepika Kumari down with dengue">
            <a:extLst>
              <a:ext uri="{FF2B5EF4-FFF2-40B4-BE49-F238E27FC236}">
                <a16:creationId xmlns:a16="http://schemas.microsoft.com/office/drawing/2014/main" id="{314F97CD-9AEB-4EDE-81D9-9D2D748C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29581" y="3692286"/>
            <a:ext cx="1600200" cy="3034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AA2763-B6BF-4268-BAE4-1F4F2F310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3162" y="3692285"/>
            <a:ext cx="1600201" cy="3009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Google Shape;63;p14">
            <a:extLst>
              <a:ext uri="{FF2B5EF4-FFF2-40B4-BE49-F238E27FC236}">
                <a16:creationId xmlns:a16="http://schemas.microsoft.com/office/drawing/2014/main" id="{F30F5C5F-7FF8-46FA-99BC-74BBE31D205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78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697" y="196961"/>
            <a:ext cx="4191000" cy="64640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KARNAM MALLESWARI - </a:t>
            </a:r>
            <a:r>
              <a:rPr lang="en-US" sz="1400" b="1" dirty="0">
                <a:solidFill>
                  <a:srgbClr val="00B050"/>
                </a:solidFill>
              </a:rPr>
              <a:t>WEIGHTLIFTING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PT USHA </a:t>
            </a:r>
            <a:r>
              <a:rPr lang="en-US" sz="1400" b="1" dirty="0"/>
              <a:t>– </a:t>
            </a:r>
            <a:r>
              <a:rPr lang="en-US" sz="1400" b="1" dirty="0">
                <a:solidFill>
                  <a:srgbClr val="00B050"/>
                </a:solidFill>
              </a:rPr>
              <a:t>TRACK AND FIELD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ANJU B GEORGE </a:t>
            </a:r>
            <a:r>
              <a:rPr lang="en-US" sz="1400" b="1" dirty="0"/>
              <a:t>– </a:t>
            </a:r>
            <a:r>
              <a:rPr lang="en-US" sz="1400" b="1" dirty="0">
                <a:solidFill>
                  <a:srgbClr val="00B050"/>
                </a:solidFill>
              </a:rPr>
              <a:t>LONG JUMP</a:t>
            </a:r>
            <a:r>
              <a:rPr lang="en-US" sz="1400" b="1" dirty="0"/>
              <a:t> 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SANIA MIRZA </a:t>
            </a:r>
            <a:r>
              <a:rPr lang="en-US" sz="1400" b="1" dirty="0"/>
              <a:t>–</a:t>
            </a:r>
            <a:r>
              <a:rPr lang="en-US" sz="1400" b="1" dirty="0">
                <a:solidFill>
                  <a:srgbClr val="00B050"/>
                </a:solidFill>
              </a:rPr>
              <a:t> TENNIS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KRISHNA POONIA </a:t>
            </a:r>
            <a:r>
              <a:rPr lang="en-US" sz="1400" b="1" dirty="0"/>
              <a:t>– </a:t>
            </a:r>
            <a:r>
              <a:rPr lang="en-US" sz="1400" b="1" dirty="0">
                <a:solidFill>
                  <a:srgbClr val="00B050"/>
                </a:solidFill>
              </a:rPr>
              <a:t>DISCUS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SEEMA ANTIL </a:t>
            </a:r>
            <a:r>
              <a:rPr lang="en-US" sz="1400" b="1" dirty="0"/>
              <a:t>– </a:t>
            </a:r>
            <a:r>
              <a:rPr lang="en-US" sz="1400" b="1" dirty="0">
                <a:solidFill>
                  <a:srgbClr val="00B050"/>
                </a:solidFill>
              </a:rPr>
              <a:t>DISCUS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GARIMA CHAUDHARY </a:t>
            </a:r>
            <a:r>
              <a:rPr lang="en-US" sz="1400" b="1" dirty="0"/>
              <a:t>– </a:t>
            </a:r>
            <a:r>
              <a:rPr lang="en-US" sz="1400" b="1" dirty="0">
                <a:solidFill>
                  <a:srgbClr val="00B050"/>
                </a:solidFill>
              </a:rPr>
              <a:t>JUDO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JWALA GUTTA </a:t>
            </a:r>
            <a:r>
              <a:rPr lang="en-US" sz="1400" b="1" dirty="0"/>
              <a:t>– </a:t>
            </a:r>
            <a:r>
              <a:rPr lang="en-US" sz="1400" b="1" dirty="0">
                <a:solidFill>
                  <a:srgbClr val="00B050"/>
                </a:solidFill>
              </a:rPr>
              <a:t>BADMINTON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GEETA PHOGAT </a:t>
            </a:r>
            <a:r>
              <a:rPr lang="en-US" sz="1400" b="1" dirty="0"/>
              <a:t>– </a:t>
            </a:r>
            <a:r>
              <a:rPr lang="en-US" sz="1400" b="1" dirty="0">
                <a:solidFill>
                  <a:srgbClr val="00B050"/>
                </a:solidFill>
              </a:rPr>
              <a:t> WRESTLING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HEENA SIDHU </a:t>
            </a:r>
            <a:r>
              <a:rPr lang="en-US" sz="1400" b="1" dirty="0"/>
              <a:t>– </a:t>
            </a:r>
            <a:r>
              <a:rPr lang="en-US" sz="1400" b="1" dirty="0">
                <a:solidFill>
                  <a:srgbClr val="00B050"/>
                </a:solidFill>
              </a:rPr>
              <a:t>SHOOTING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ANKITA DAS </a:t>
            </a:r>
            <a:r>
              <a:rPr lang="en-US" sz="1400" b="1" dirty="0"/>
              <a:t>– </a:t>
            </a:r>
            <a:r>
              <a:rPr lang="en-US" sz="1400" b="1" dirty="0">
                <a:solidFill>
                  <a:srgbClr val="00B050"/>
                </a:solidFill>
              </a:rPr>
              <a:t>TABLE TENNIS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NS CHANU </a:t>
            </a:r>
            <a:r>
              <a:rPr lang="en-US" sz="1400" b="1" dirty="0"/>
              <a:t>–</a:t>
            </a:r>
            <a:r>
              <a:rPr lang="en-US" sz="1400" b="1" dirty="0">
                <a:solidFill>
                  <a:srgbClr val="00B050"/>
                </a:solidFill>
              </a:rPr>
              <a:t>WEIGHTLIFTING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DEEPIKA KUMARI </a:t>
            </a:r>
            <a:r>
              <a:rPr lang="en-US" sz="1400" b="1" dirty="0"/>
              <a:t>– </a:t>
            </a:r>
            <a:r>
              <a:rPr lang="en-US" sz="1400" b="1" dirty="0">
                <a:solidFill>
                  <a:srgbClr val="00B050"/>
                </a:solidFill>
              </a:rPr>
              <a:t>INDIVIDUAL RECURVE EVENT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FF0000"/>
                </a:solidFill>
              </a:rPr>
              <a:t>MITHALI RAJ </a:t>
            </a:r>
            <a:r>
              <a:rPr lang="en-US" sz="1400" b="1" dirty="0"/>
              <a:t>- </a:t>
            </a:r>
            <a:r>
              <a:rPr lang="en-US" sz="1400" b="1" dirty="0">
                <a:solidFill>
                  <a:srgbClr val="00B050"/>
                </a:solidFill>
              </a:rPr>
              <a:t>CRICKET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A40F44-D0F0-45F1-B404-CC5244950F93}"/>
              </a:ext>
            </a:extLst>
          </p:cNvPr>
          <p:cNvSpPr txBox="1"/>
          <p:nvPr/>
        </p:nvSpPr>
        <p:spPr>
          <a:xfrm>
            <a:off x="-42972" y="0"/>
            <a:ext cx="615553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WOMEN SPORTS PERSONALITY</a:t>
            </a:r>
            <a:endParaRPr lang="en-I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E0E9F2-D607-4815-984A-3766FEE7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117" y="1211860"/>
            <a:ext cx="1287304" cy="1530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F24E6E-0F42-4072-AA54-30F1F81DF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571" y="1220046"/>
            <a:ext cx="1287304" cy="1530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B9558B-77EC-4EF6-8B8A-F7DADD835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431" y="2921000"/>
            <a:ext cx="1287304" cy="1517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03A787-5190-4619-97E8-CF5927A63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979" y="2873144"/>
            <a:ext cx="1287304" cy="1592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0180B5-3AD9-4801-90D4-729CF156B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174" y="2895600"/>
            <a:ext cx="1287304" cy="1592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DBD96B-00A4-4D39-B4F6-1B5D0EFF3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4117" y="2903786"/>
            <a:ext cx="1287304" cy="1592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F7FF42-9684-40A7-A690-6587B02D5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3650" y="2903786"/>
            <a:ext cx="1282225" cy="1592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62120-F691-49D7-8236-11746BCD50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1430" y="4615001"/>
            <a:ext cx="1287304" cy="1517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5C86F7-1A43-47CC-973E-A2D527C339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4978" y="4620851"/>
            <a:ext cx="1287304" cy="1511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E0E0A1-4BD9-41BE-87C2-F3EBE47938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4117" y="4644200"/>
            <a:ext cx="1287304" cy="1511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11E28D-0DCE-421A-B3F8-33B9D7782C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8571" y="4652386"/>
            <a:ext cx="1287304" cy="1511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AEA6EE-528D-4BB6-AB7D-63246DA085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5173" y="1214177"/>
            <a:ext cx="1287304" cy="1530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8CAB40-1156-49B1-9676-FDE0D7C38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1430" y="1214177"/>
            <a:ext cx="1287304" cy="1517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BA9C7B-F381-45CA-A442-16E8CF4784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4978" y="1214177"/>
            <a:ext cx="1287304" cy="1514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Google Shape;63;p14">
            <a:extLst>
              <a:ext uri="{FF2B5EF4-FFF2-40B4-BE49-F238E27FC236}">
                <a16:creationId xmlns:a16="http://schemas.microsoft.com/office/drawing/2014/main" id="{33D6570F-452A-444E-B626-A73A2ADD43C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156869"/>
            <a:ext cx="7924800" cy="51601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legislation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time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self-confidence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Male-dominated culture of sports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spectators &amp; no coverage of women’s sports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female sportspersons as role models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fitness &amp; wellness movements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awareness among women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Less number of women coaches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Attitude of society towards women’s participation in sports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personal safety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proper access to facilities</a:t>
            </a:r>
          </a:p>
        </p:txBody>
      </p:sp>
      <p:pic>
        <p:nvPicPr>
          <p:cNvPr id="15" name="Content Placeholder 14" descr="images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0" y="985802"/>
            <a:ext cx="4236720" cy="5502245"/>
          </a:xfrm>
          <a:prstGeom prst="roundRect">
            <a:avLst>
              <a:gd name="adj" fmla="val 341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877DE4-63AF-4086-8925-FE4CA6524CFB}"/>
              </a:ext>
            </a:extLst>
          </p:cNvPr>
          <p:cNvSpPr txBox="1"/>
          <p:nvPr/>
        </p:nvSpPr>
        <p:spPr>
          <a:xfrm>
            <a:off x="2019300" y="9743"/>
            <a:ext cx="8153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BC6FC91A-16EB-4F93-8EB6-302FDF56BB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E76B41-4D2A-4420-9FE4-2BA67B63EC5E}"/>
              </a:ext>
            </a:extLst>
          </p:cNvPr>
          <p:cNvSpPr txBox="1"/>
          <p:nvPr/>
        </p:nvSpPr>
        <p:spPr>
          <a:xfrm>
            <a:off x="0" y="5080"/>
            <a:ext cx="1046440" cy="685292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C7968E8-B794-4095-8C75-1D52EC51EB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012052"/>
              </p:ext>
            </p:extLst>
          </p:nvPr>
        </p:nvGraphicFramePr>
        <p:xfrm>
          <a:off x="850900" y="5080"/>
          <a:ext cx="10490200" cy="6852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4C494D5F-4151-4C5A-89BA-EF2B66C78BA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43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9047C9-AED9-44EE-8EC4-677A5AEB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68243"/>
            <a:ext cx="4572000" cy="5921514"/>
          </a:xfrm>
          <a:prstGeom prst="roundRect">
            <a:avLst>
              <a:gd name="adj" fmla="val 244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A4AD73-52D4-468F-908C-7142DD60785D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F1B582-C7EF-457D-8F23-4F07331665C6}"/>
              </a:ext>
            </a:extLst>
          </p:cNvPr>
          <p:cNvSpPr txBox="1"/>
          <p:nvPr/>
        </p:nvSpPr>
        <p:spPr>
          <a:xfrm>
            <a:off x="3028950" y="-4281"/>
            <a:ext cx="613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LACK OF </a:t>
            </a: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LEGISLATION</a:t>
            </a: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D93A2F-BD45-417D-BBAF-A774596C23AB}"/>
              </a:ext>
            </a:extLst>
          </p:cNvPr>
          <p:cNvSpPr txBox="1"/>
          <p:nvPr/>
        </p:nvSpPr>
        <p:spPr>
          <a:xfrm>
            <a:off x="5105400" y="1560027"/>
            <a:ext cx="7010400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In 1972, a legislation was passed to prevent discrimination and to provide equal opportunities to women to participate in sports at all levels.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In India, there is a lack of such legislation.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For providing sports facilities less budget is allocated in comparison to that in western countries.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There is lack of facilities for women in many colleges and schools.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Google Shape;63;p14">
            <a:extLst>
              <a:ext uri="{FF2B5EF4-FFF2-40B4-BE49-F238E27FC236}">
                <a16:creationId xmlns:a16="http://schemas.microsoft.com/office/drawing/2014/main" id="{57A84F05-747C-47D7-AA2F-893DEA260A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5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0CB84-7D4E-4775-ACDD-0468E83FC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43" y="429005"/>
            <a:ext cx="5206838" cy="5999989"/>
          </a:xfrm>
          <a:prstGeom prst="roundRect">
            <a:avLst>
              <a:gd name="adj" fmla="val 339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DFD43-55B8-48DE-A1C5-A9C65288B299}"/>
              </a:ext>
            </a:extLst>
          </p:cNvPr>
          <p:cNvSpPr txBox="1"/>
          <p:nvPr/>
        </p:nvSpPr>
        <p:spPr>
          <a:xfrm>
            <a:off x="3971925" y="0"/>
            <a:ext cx="4248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647549-8AFD-4079-A1FA-9EC6AEAE3859}"/>
              </a:ext>
            </a:extLst>
          </p:cNvPr>
          <p:cNvSpPr txBox="1"/>
          <p:nvPr/>
        </p:nvSpPr>
        <p:spPr>
          <a:xfrm>
            <a:off x="5791200" y="2483355"/>
            <a:ext cx="6400800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Majority of women usually have less leisure time than men because they take on greater responsibility for household work.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Some of them have full time jobs to earn a living.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ACB296F3-EB3D-40D4-966B-9BDD579034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D2D282-FCEE-4B7E-A483-F2AA67882B54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0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57243-DBBF-4B28-81B9-BFA51CDF3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42" y="457200"/>
            <a:ext cx="4917757" cy="5943600"/>
          </a:xfrm>
          <a:prstGeom prst="roundRect">
            <a:avLst>
              <a:gd name="adj" fmla="val 3202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9E0E53-A296-4D9A-9BBD-AC7AD5F4F124}"/>
              </a:ext>
            </a:extLst>
          </p:cNvPr>
          <p:cNvSpPr txBox="1"/>
          <p:nvPr/>
        </p:nvSpPr>
        <p:spPr>
          <a:xfrm>
            <a:off x="2400300" y="0"/>
            <a:ext cx="739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LACK OF SELF-CONFIDENCE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972F93-5FB9-4C5A-89F1-B0314C74A2CA}"/>
              </a:ext>
            </a:extLst>
          </p:cNvPr>
          <p:cNvSpPr txBox="1"/>
          <p:nvPr/>
        </p:nvSpPr>
        <p:spPr>
          <a:xfrm>
            <a:off x="5410199" y="2483356"/>
            <a:ext cx="6781801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Owing to social pressures, women tend to have less self-confidence in comparison to men.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Indeed, self-confidence is also linked to sports competitions.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5F68198D-163B-4BBE-B83C-674CC6C399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88587C-3B6E-4AAB-AB29-1FDAEEE9A9AB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</a:rPr>
              <a:t>REASONS FOR LESS PARTICIPATION OF WOMEN IN SPORTS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3345</TotalTime>
  <Words>1212</Words>
  <Application>Microsoft Office PowerPoint</Application>
  <PresentationFormat>Widescreen</PresentationFormat>
  <Paragraphs>175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Miriam Fixed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AND WOMEN IN SPORTS</dc:title>
  <dc:creator>Dell</dc:creator>
  <cp:lastModifiedBy>MR JOY</cp:lastModifiedBy>
  <cp:revision>716</cp:revision>
  <dcterms:created xsi:type="dcterms:W3CDTF">2020-05-07T03:12:15Z</dcterms:created>
  <dcterms:modified xsi:type="dcterms:W3CDTF">2021-12-15T16:19:54Z</dcterms:modified>
</cp:coreProperties>
</file>