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sldIdLst>
    <p:sldId id="308" r:id="rId2"/>
    <p:sldId id="356" r:id="rId3"/>
    <p:sldId id="365" r:id="rId4"/>
    <p:sldId id="366" r:id="rId5"/>
    <p:sldId id="367" r:id="rId6"/>
    <p:sldId id="368" r:id="rId7"/>
    <p:sldId id="353" r:id="rId8"/>
    <p:sldId id="30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93955" autoAdjust="0"/>
  </p:normalViewPr>
  <p:slideViewPr>
    <p:cSldViewPr>
      <p:cViewPr>
        <p:scale>
          <a:sx n="46" d="100"/>
          <a:sy n="46" d="100"/>
        </p:scale>
        <p:origin x="1396" y="38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D32AA-88F5-4B5F-BB28-18B5ED3287BC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07F0A-3D30-4F8B-BF26-D990BDFCE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54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66F88-E86B-4C78-A43C-357549CC7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7A7506-47A3-496C-9000-D76E00654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A47C9-E01D-4023-A42A-5566DA2B9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F9011-A92E-4A94-8692-DF003DD7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D0117-F905-4E42-A74C-111240C7A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7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1E55B-6EC8-42B9-A088-DE9007926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6795D3-C76D-46BC-95FB-ED39C0DD8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6CC7D-E78D-4189-8F5C-3E25B754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0D47B-2524-4763-AE20-24B1E614B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6E6B5-5170-443D-A41C-757F4E1E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2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357211-4E48-4450-A849-6E39E656B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E7A2FA-1189-4207-B8DC-A455B5C3D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09B6C-1F7D-4779-96DD-D8152221F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E1ABC-111B-4303-A1B1-AA4AA9E19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D1167-A7FD-4CE1-91E6-0BEC4A522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4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584C2-4CCA-48FE-B4A4-913D3009B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38411-F175-4731-9465-31F00DE66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D9CAD-93FF-48B2-9521-8A222E979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7A647-E0FD-4504-8348-C6CB267E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86A93-EE23-4B41-934E-D71E0F2A7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2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C8D3-4497-4D2F-B1C4-619E242AC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83DFF-8B9C-4F77-8A0A-34261038C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F7FC7-3AA8-47CD-B5C0-072475535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2D8DE-0014-41B4-ADA9-9EDDECBAE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58EA2-1B40-4591-81A7-02C5536B4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8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6333E-AE52-448C-82EF-6F10E3AA5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0A70E-AFC2-4A79-A668-4280E20987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40955E-3331-4677-8891-E1F14A149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77B14-C8A4-4020-A73C-A79964452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41195-E707-4CD3-84F5-E34FCCF63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6BF72-883F-4086-87E5-94E865E24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5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BAF13-E37D-4EC9-801E-5ABCAFBB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AA6EA-3FCA-4A04-A123-37821AB79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03FC3-4AFB-47B4-84B5-F4DBA3306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092080-A2FF-473D-9369-B5C7F3D69C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1F9830-9C09-4D8D-92F0-4913FEF82E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55CAB8-BE64-4025-99CC-B67A8B40C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000E1E-9E0C-4885-92CB-808415B11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5389FF-C993-4AD5-8C4F-A5CD33B0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1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05D8A-E40E-456B-AC5A-448403D93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41A747-A3DE-4A84-BB6A-C130B078D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133C8-70E5-46ED-A7D5-B0BB0A3CA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4690B3-F4A6-4185-801E-6B584B41C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6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A00EBD-8C07-4BBC-A6BA-9B4321BB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0A706D-7B7E-4F78-81FD-38F37F908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EE1C3-11E9-41C7-9F1E-1B9B6F2AB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0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146E2-1A89-4BC2-ACF0-87584D658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B6E5E-EA01-4085-96DC-6A42A1D06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532C7-02C1-4642-A1D0-60D00993B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4E678-A172-46E2-817A-2ABE7C20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D4280-41CA-4EF1-9314-6C2C1CF73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C6DE0-59DA-4218-BEB7-668454F2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0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55D86-ACD8-4758-8308-492CCDAB7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881E5-424D-4440-975A-CD84521DD8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FB4CE2-6542-4D29-900A-E458F5704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FE02D-3D1F-4D15-98FD-E0FE3F8B6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BE16E-15AC-4D4E-915A-E2EEE14E5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35B74-EDFD-4212-B49E-773A138D7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4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F472C9-7D97-43D7-8A88-800E139A5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8669A-5333-442F-8F4A-EF8C78D3C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AFB62-81FD-4CF3-AF79-5EED8B69AB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7CF32-C881-4BCC-A909-B1546CDC7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1756A-F650-4CEF-B2CB-7772301F6D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7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473332"/>
            <a:ext cx="12192000" cy="13658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CBF502-D26B-4930-9AB4-952850C32E64}"/>
              </a:ext>
            </a:extLst>
          </p:cNvPr>
          <p:cNvSpPr txBox="1"/>
          <p:nvPr/>
        </p:nvSpPr>
        <p:spPr>
          <a:xfrm>
            <a:off x="0" y="182880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CORREVTIVE MEASURES FOR KNOCK-KNEES</a:t>
            </a:r>
            <a:endParaRPr lang="en-IN" sz="60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53C967-2DF5-4DF3-8588-B74965E3F9A8}"/>
              </a:ext>
            </a:extLst>
          </p:cNvPr>
          <p:cNvSpPr txBox="1"/>
          <p:nvPr/>
        </p:nvSpPr>
        <p:spPr>
          <a:xfrm>
            <a:off x="990600" y="4020397"/>
            <a:ext cx="8763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SUBJECT : PHYSICAL EDUCATION</a:t>
            </a:r>
          </a:p>
          <a:p>
            <a:r>
              <a:rPr lang="en-US" sz="2400" b="1" dirty="0">
                <a:solidFill>
                  <a:srgbClr val="7030A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CHAPTER NUMBER: 05</a:t>
            </a:r>
          </a:p>
          <a:p>
            <a:r>
              <a:rPr lang="en-US" sz="2400" b="1" dirty="0">
                <a:solidFill>
                  <a:srgbClr val="7030A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CHAPTER NAME : </a:t>
            </a:r>
            <a:r>
              <a:rPr lang="en-US" sz="2400" b="1" dirty="0">
                <a:ln w="0"/>
                <a:solidFill>
                  <a:srgbClr val="7030A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CHILDREN AND WOMEN IN SPORTS</a:t>
            </a:r>
            <a:endParaRPr lang="en-US" sz="2400" b="1" dirty="0">
              <a:solidFill>
                <a:srgbClr val="7030A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</p:txBody>
      </p:sp>
      <p:pic>
        <p:nvPicPr>
          <p:cNvPr id="6" name="Google Shape;55;p13">
            <a:extLst>
              <a:ext uri="{FF2B5EF4-FFF2-40B4-BE49-F238E27FC236}">
                <a16:creationId xmlns:a16="http://schemas.microsoft.com/office/drawing/2014/main" id="{5D8A8C90-E13B-45FF-99CA-111A789E7CB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753" y="71818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6A1837-0D13-4F20-9FAB-C89ED5EEF42E}"/>
              </a:ext>
            </a:extLst>
          </p:cNvPr>
          <p:cNvSpPr txBox="1"/>
          <p:nvPr/>
        </p:nvSpPr>
        <p:spPr>
          <a:xfrm>
            <a:off x="2181069" y="0"/>
            <a:ext cx="78298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3100"/>
            </a:pPr>
            <a:r>
              <a:rPr lang="en-IN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WE EXPECT TO LEARN? </a:t>
            </a:r>
            <a:endParaRPr lang="en-GB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raphic 8" descr="Classroom">
            <a:extLst>
              <a:ext uri="{FF2B5EF4-FFF2-40B4-BE49-F238E27FC236}">
                <a16:creationId xmlns:a16="http://schemas.microsoft.com/office/drawing/2014/main" id="{2F863416-DC6A-4ACE-89E0-83D0E5814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" y="189876"/>
            <a:ext cx="6076012" cy="6668123"/>
          </a:xfrm>
          <a:prstGeom prst="rect">
            <a:avLst/>
          </a:prstGeom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6B67F275-6535-4E4F-B11A-5D2466B3E53C}"/>
              </a:ext>
            </a:extLst>
          </p:cNvPr>
          <p:cNvSpPr/>
          <p:nvPr/>
        </p:nvSpPr>
        <p:spPr>
          <a:xfrm>
            <a:off x="5867400" y="1219200"/>
            <a:ext cx="6076012" cy="1371600"/>
          </a:xfrm>
          <a:prstGeom prst="wedgeRectCallout">
            <a:avLst>
              <a:gd name="adj1" fmla="val -87316"/>
              <a:gd name="adj2" fmla="val -1017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189" indent="-457189">
              <a:lnSpc>
                <a:spcPct val="200000"/>
              </a:lnSpc>
              <a:buFont typeface="Wingdings" panose="05000000000000000000" pitchFamily="2" charset="2"/>
              <a:buChar char=""/>
              <a:defRPr/>
            </a:pPr>
            <a:r>
              <a:rPr lang="en-IN" sz="2000" b="1" dirty="0">
                <a:solidFill>
                  <a:schemeClr val="tx1"/>
                </a:solidFill>
                <a:ea typeface="Arial" panose="020B0604020202020204" pitchFamily="34" charset="0"/>
                <a:cs typeface="Calibri" panose="020F0502020204030204" pitchFamily="34" charset="0"/>
              </a:rPr>
              <a:t>WE WILL BE ABLE TO KNOW ABOUT THE ‘CORRECTIVE MEASURES FOR ALL DEFORMITIES.’</a:t>
            </a:r>
          </a:p>
        </p:txBody>
      </p:sp>
      <p:pic>
        <p:nvPicPr>
          <p:cNvPr id="7" name="Google Shape;63;p14">
            <a:extLst>
              <a:ext uri="{FF2B5EF4-FFF2-40B4-BE49-F238E27FC236}">
                <a16:creationId xmlns:a16="http://schemas.microsoft.com/office/drawing/2014/main" id="{58BF8BEE-5396-4ED5-A3F6-B5D871F8C7E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8317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37a618dd03bbe83f8ecb95cfeec884d--stomach-exercises-knee-exercises.jpg">
            <a:extLst>
              <a:ext uri="{FF2B5EF4-FFF2-40B4-BE49-F238E27FC236}">
                <a16:creationId xmlns:a16="http://schemas.microsoft.com/office/drawing/2014/main" id="{FFA75D12-11BD-4F2E-92B7-5D4DFA7AC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530128"/>
            <a:ext cx="51054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39f1231d9fa9ceaa338b8832d057fd88--fitness-legs-body-fitness.jpg">
            <a:extLst>
              <a:ext uri="{FF2B5EF4-FFF2-40B4-BE49-F238E27FC236}">
                <a16:creationId xmlns:a16="http://schemas.microsoft.com/office/drawing/2014/main" id="{DC0BC17D-732B-4301-A9BA-A1FA3CEB5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419" y="3495211"/>
            <a:ext cx="48768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76229C6-BEF0-419D-97B8-66CE97994AF2}"/>
              </a:ext>
            </a:extLst>
          </p:cNvPr>
          <p:cNvSpPr txBox="1">
            <a:spLocks/>
          </p:cNvSpPr>
          <p:nvPr/>
        </p:nvSpPr>
        <p:spPr>
          <a:xfrm>
            <a:off x="3452812" y="6938"/>
            <a:ext cx="5286375" cy="621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FOR KNOCK-KNEES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8142F0-EC3E-4B82-A063-5753E3F63AB5}"/>
              </a:ext>
            </a:extLst>
          </p:cNvPr>
          <p:cNvSpPr txBox="1"/>
          <p:nvPr/>
        </p:nvSpPr>
        <p:spPr>
          <a:xfrm>
            <a:off x="1371600" y="665342"/>
            <a:ext cx="7772400" cy="2814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Horse-riding.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Keep a pillow between the knees.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Cod-liver oil is also helpful in removing the deformity.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Lifting leg from straight position.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Use of walking calipers.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Perform PADMASANA and GOMUKHASANA.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Google Shape;63;p14">
            <a:extLst>
              <a:ext uri="{FF2B5EF4-FFF2-40B4-BE49-F238E27FC236}">
                <a16:creationId xmlns:a16="http://schemas.microsoft.com/office/drawing/2014/main" id="{5952ACD0-87BC-48B4-9DC2-735770434AA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F42C510-0F91-43F4-B2BB-3D67C6DEE936}"/>
              </a:ext>
            </a:extLst>
          </p:cNvPr>
          <p:cNvSpPr txBox="1">
            <a:spLocks/>
          </p:cNvSpPr>
          <p:nvPr/>
        </p:nvSpPr>
        <p:spPr>
          <a:xfrm>
            <a:off x="61794" y="38100"/>
            <a:ext cx="636844" cy="6781800"/>
          </a:xfrm>
          <a:prstGeom prst="rect">
            <a:avLst/>
          </a:prstGeom>
        </p:spPr>
        <p:txBody>
          <a:bodyPr vert="vert27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CORRECTIVE MEASURES FOR POSTURAL DEFORMITIES</a:t>
            </a:r>
            <a:endParaRPr lang="en-US" sz="2800" b="1" dirty="0">
              <a:ln w="0"/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80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 descr="IT-Band.gif">
            <a:extLst>
              <a:ext uri="{FF2B5EF4-FFF2-40B4-BE49-F238E27FC236}">
                <a16:creationId xmlns:a16="http://schemas.microsoft.com/office/drawing/2014/main" id="{CCFA5D9B-D539-44F1-BA00-370DBDE16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3213652"/>
            <a:ext cx="5029200" cy="36443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a-gif-of-a-figure-4-stretch.gif">
            <a:extLst>
              <a:ext uri="{FF2B5EF4-FFF2-40B4-BE49-F238E27FC236}">
                <a16:creationId xmlns:a16="http://schemas.microsoft.com/office/drawing/2014/main" id="{2E145514-5237-4300-B6D9-7776EABA1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119" y="3200400"/>
            <a:ext cx="5029200" cy="36443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72EF139-CA4A-44DD-9DA0-E8A831CB1193}"/>
              </a:ext>
            </a:extLst>
          </p:cNvPr>
          <p:cNvSpPr txBox="1">
            <a:spLocks/>
          </p:cNvSpPr>
          <p:nvPr/>
        </p:nvSpPr>
        <p:spPr>
          <a:xfrm>
            <a:off x="3612356" y="13252"/>
            <a:ext cx="4433887" cy="621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FOR BOW LEGS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77C768-C7D6-48AE-89DC-10BBE1A34745}"/>
              </a:ext>
            </a:extLst>
          </p:cNvPr>
          <p:cNvSpPr txBox="1"/>
          <p:nvPr/>
        </p:nvSpPr>
        <p:spPr>
          <a:xfrm>
            <a:off x="1225619" y="847448"/>
            <a:ext cx="10439400" cy="2352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Foam roller Exercise.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Piriformis Stretch.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Perform ARDHMATSEYENDRASANA, GARUDASANA and ARDHA CHAKRASANA.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Walk by bending the toes inward.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Walk on the inner edge of the feet.</a:t>
            </a:r>
          </a:p>
        </p:txBody>
      </p:sp>
      <p:pic>
        <p:nvPicPr>
          <p:cNvPr id="9" name="Google Shape;63;p14">
            <a:extLst>
              <a:ext uri="{FF2B5EF4-FFF2-40B4-BE49-F238E27FC236}">
                <a16:creationId xmlns:a16="http://schemas.microsoft.com/office/drawing/2014/main" id="{D7E314DA-889D-4759-A844-A4C4C6E2B4F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B4B5AA1-9460-4CA8-B8A5-4C7F0A06EC48}"/>
              </a:ext>
            </a:extLst>
          </p:cNvPr>
          <p:cNvSpPr txBox="1">
            <a:spLocks/>
          </p:cNvSpPr>
          <p:nvPr/>
        </p:nvSpPr>
        <p:spPr>
          <a:xfrm>
            <a:off x="61794" y="38100"/>
            <a:ext cx="636844" cy="6781800"/>
          </a:xfrm>
          <a:prstGeom prst="rect">
            <a:avLst/>
          </a:prstGeom>
        </p:spPr>
        <p:txBody>
          <a:bodyPr vert="vert27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CORRECTIVE MEASURES FOR POSTURAL DEFORMITIES</a:t>
            </a:r>
            <a:endParaRPr lang="en-US" sz="2800" b="1" dirty="0">
              <a:ln w="0"/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15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 descr="TRX-chest-press.gif">
            <a:extLst>
              <a:ext uri="{FF2B5EF4-FFF2-40B4-BE49-F238E27FC236}">
                <a16:creationId xmlns:a16="http://schemas.microsoft.com/office/drawing/2014/main" id="{DE2E368A-2785-4CE7-810B-D2EDF26D1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398" y="3238500"/>
            <a:ext cx="4968238" cy="3581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249-3.jpg">
            <a:extLst>
              <a:ext uri="{FF2B5EF4-FFF2-40B4-BE49-F238E27FC236}">
                <a16:creationId xmlns:a16="http://schemas.microsoft.com/office/drawing/2014/main" id="{5A3F792A-3380-4199-B9A5-F5A2BD787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962" y="3276601"/>
            <a:ext cx="4968238" cy="3581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504343B-249F-4940-890D-FB3298CD5C73}"/>
              </a:ext>
            </a:extLst>
          </p:cNvPr>
          <p:cNvSpPr txBox="1">
            <a:spLocks/>
          </p:cNvSpPr>
          <p:nvPr/>
        </p:nvSpPr>
        <p:spPr>
          <a:xfrm>
            <a:off x="2892028" y="0"/>
            <a:ext cx="6407944" cy="621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FOR ROUND SHOULDERS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0C9B09-4116-4BBD-8C5D-87451176F536}"/>
              </a:ext>
            </a:extLst>
          </p:cNvPr>
          <p:cNvSpPr txBox="1"/>
          <p:nvPr/>
        </p:nvSpPr>
        <p:spPr>
          <a:xfrm>
            <a:off x="1219200" y="584220"/>
            <a:ext cx="10245436" cy="2814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Keep your tips of fingers on your shoulders and rotate your elbows.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Hold the horizontal bar.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Perform CHAKRASANA and DHANURASANA.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Chest Stretch forward.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Prone Y Stretch.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Close Grip Row.</a:t>
            </a:r>
          </a:p>
        </p:txBody>
      </p:sp>
      <p:pic>
        <p:nvPicPr>
          <p:cNvPr id="9" name="Google Shape;63;p14">
            <a:extLst>
              <a:ext uri="{FF2B5EF4-FFF2-40B4-BE49-F238E27FC236}">
                <a16:creationId xmlns:a16="http://schemas.microsoft.com/office/drawing/2014/main" id="{7B971F6B-EB62-4317-9470-C4AAFF46B9E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8F4DD64-7E7B-4E52-94D6-F663405BED3C}"/>
              </a:ext>
            </a:extLst>
          </p:cNvPr>
          <p:cNvSpPr txBox="1">
            <a:spLocks/>
          </p:cNvSpPr>
          <p:nvPr/>
        </p:nvSpPr>
        <p:spPr>
          <a:xfrm>
            <a:off x="61794" y="38100"/>
            <a:ext cx="636844" cy="6781800"/>
          </a:xfrm>
          <a:prstGeom prst="rect">
            <a:avLst/>
          </a:prstGeom>
        </p:spPr>
        <p:txBody>
          <a:bodyPr vert="vert27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CORRECTIVE MEASURES FOR POSTURAL DEFORMITIES</a:t>
            </a:r>
            <a:endParaRPr lang="en-US" sz="2800" b="1" dirty="0">
              <a:ln w="0"/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10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 descr="400x400_9_Foot_Exercises_To_Try_At_Home_Golf_Ball_Roll.gif">
            <a:extLst>
              <a:ext uri="{FF2B5EF4-FFF2-40B4-BE49-F238E27FC236}">
                <a16:creationId xmlns:a16="http://schemas.microsoft.com/office/drawing/2014/main" id="{B3345B1F-757B-4FCC-B09A-86C807FF4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3762139"/>
            <a:ext cx="5181600" cy="30577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400x400_How_to_Get_Rid_of_Cankles_Stair_Calf_Raises.gif">
            <a:extLst>
              <a:ext uri="{FF2B5EF4-FFF2-40B4-BE49-F238E27FC236}">
                <a16:creationId xmlns:a16="http://schemas.microsoft.com/office/drawing/2014/main" id="{AE748F38-822C-4639-8BB1-ABAA6D3C8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820417"/>
            <a:ext cx="5181600" cy="30445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CBA9E22-85A3-4C43-9F3E-072CDDBCBCAA}"/>
              </a:ext>
            </a:extLst>
          </p:cNvPr>
          <p:cNvSpPr txBox="1">
            <a:spLocks/>
          </p:cNvSpPr>
          <p:nvPr/>
        </p:nvSpPr>
        <p:spPr>
          <a:xfrm>
            <a:off x="3941564" y="-13855"/>
            <a:ext cx="4308872" cy="621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FOR FLATFOOT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6F1157-4CA2-4769-8090-088718C3827C}"/>
              </a:ext>
            </a:extLst>
          </p:cNvPr>
          <p:cNvSpPr txBox="1"/>
          <p:nvPr/>
        </p:nvSpPr>
        <p:spPr>
          <a:xfrm>
            <a:off x="1219200" y="510372"/>
            <a:ext cx="7623313" cy="3276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Tennis/golf ball rolls.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Walling on inner and outer side of feet.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Calf raises.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Stand up and down on the heels.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Jumping on toes, skip on rope.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Put a handkerchief in the middle of the shoe and wear it.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Perform VAJRASANA &amp; TADASANA.</a:t>
            </a:r>
          </a:p>
        </p:txBody>
      </p:sp>
      <p:pic>
        <p:nvPicPr>
          <p:cNvPr id="9" name="Google Shape;63;p14">
            <a:extLst>
              <a:ext uri="{FF2B5EF4-FFF2-40B4-BE49-F238E27FC236}">
                <a16:creationId xmlns:a16="http://schemas.microsoft.com/office/drawing/2014/main" id="{1336E960-27C1-4DE7-9D02-CBDDC562ECD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D97D69C-2D2B-4BBD-BE61-3222C44E43FE}"/>
              </a:ext>
            </a:extLst>
          </p:cNvPr>
          <p:cNvSpPr txBox="1">
            <a:spLocks/>
          </p:cNvSpPr>
          <p:nvPr/>
        </p:nvSpPr>
        <p:spPr>
          <a:xfrm>
            <a:off x="61794" y="38100"/>
            <a:ext cx="636844" cy="6781800"/>
          </a:xfrm>
          <a:prstGeom prst="rect">
            <a:avLst/>
          </a:prstGeom>
        </p:spPr>
        <p:txBody>
          <a:bodyPr vert="vert27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CORRECTIVE MEASURES FOR POSTURAL DEFORMITIES</a:t>
            </a:r>
            <a:endParaRPr lang="en-US" sz="2800" b="1" dirty="0">
              <a:ln w="0"/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82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glish11 [licensed for non-commercial use only] / Grade 11-1">
            <a:extLst>
              <a:ext uri="{FF2B5EF4-FFF2-40B4-BE49-F238E27FC236}">
                <a16:creationId xmlns:a16="http://schemas.microsoft.com/office/drawing/2014/main" id="{5EA39C87-A5BA-428B-85AD-8157E1E89E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287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8E2FE9-6499-4CB5-AF37-C91600AF6099}"/>
              </a:ext>
            </a:extLst>
          </p:cNvPr>
          <p:cNvSpPr txBox="1"/>
          <p:nvPr/>
        </p:nvSpPr>
        <p:spPr>
          <a:xfrm>
            <a:off x="0" y="2634549"/>
            <a:ext cx="11854724" cy="3257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lnSpc>
                <a:spcPct val="200000"/>
              </a:lnSpc>
              <a:buAutoNum type="arabicPeriod"/>
            </a:pPr>
            <a:r>
              <a:rPr lang="en-US" sz="2667" b="1" dirty="0">
                <a:solidFill>
                  <a:srgbClr val="FF0000"/>
                </a:solidFill>
                <a:latin typeface="Imprint MT Shadow" panose="04020605060303030202" pitchFamily="82" charset="0"/>
              </a:rPr>
              <a:t>Explain the corrective measures for Knock-knees.</a:t>
            </a:r>
          </a:p>
          <a:p>
            <a:pPr marL="457189" indent="-457189">
              <a:lnSpc>
                <a:spcPct val="200000"/>
              </a:lnSpc>
              <a:buFontTx/>
              <a:buAutoNum type="arabicPeriod"/>
            </a:pPr>
            <a:r>
              <a:rPr lang="en-US" sz="2667" b="1" dirty="0">
                <a:solidFill>
                  <a:srgbClr val="FF0000"/>
                </a:solidFill>
                <a:latin typeface="Imprint MT Shadow" panose="04020605060303030202" pitchFamily="82" charset="0"/>
              </a:rPr>
              <a:t>Explain the corrective measures for Bow legs.</a:t>
            </a:r>
          </a:p>
          <a:p>
            <a:pPr marL="457189" indent="-457189">
              <a:lnSpc>
                <a:spcPct val="200000"/>
              </a:lnSpc>
              <a:buFontTx/>
              <a:buAutoNum type="arabicPeriod"/>
            </a:pPr>
            <a:r>
              <a:rPr lang="en-US" sz="2667" b="1" dirty="0">
                <a:solidFill>
                  <a:srgbClr val="FF0000"/>
                </a:solidFill>
                <a:latin typeface="Imprint MT Shadow" panose="04020605060303030202" pitchFamily="82" charset="0"/>
              </a:rPr>
              <a:t>Explain the corrective measures for Flatfoot.</a:t>
            </a:r>
          </a:p>
          <a:p>
            <a:pPr marL="457189" indent="-457189">
              <a:lnSpc>
                <a:spcPct val="200000"/>
              </a:lnSpc>
              <a:buFontTx/>
              <a:buAutoNum type="arabicPeriod"/>
            </a:pPr>
            <a:r>
              <a:rPr lang="en-US" sz="2667" b="1" dirty="0">
                <a:solidFill>
                  <a:srgbClr val="FF0000"/>
                </a:solidFill>
                <a:latin typeface="Imprint MT Shadow" panose="04020605060303030202" pitchFamily="82" charset="0"/>
              </a:rPr>
              <a:t>Explain the corrective measures for Round Shoulder.</a:t>
            </a:r>
          </a:p>
        </p:txBody>
      </p:sp>
      <p:pic>
        <p:nvPicPr>
          <p:cNvPr id="6" name="Google Shape;63;p14">
            <a:extLst>
              <a:ext uri="{FF2B5EF4-FFF2-40B4-BE49-F238E27FC236}">
                <a16:creationId xmlns:a16="http://schemas.microsoft.com/office/drawing/2014/main" id="{71D41D53-D91A-49AB-B75B-C9498FD5909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143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228600" y="1647900"/>
            <a:ext cx="11125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6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6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6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60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63;p14">
            <a:extLst>
              <a:ext uri="{FF2B5EF4-FFF2-40B4-BE49-F238E27FC236}">
                <a16:creationId xmlns:a16="http://schemas.microsoft.com/office/drawing/2014/main" id="{57D1D593-DA49-44C7-9288-0A416B0930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170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3333</TotalTime>
  <Words>263</Words>
  <Application>Microsoft Office PowerPoint</Application>
  <PresentationFormat>Widescreen</PresentationFormat>
  <Paragraphs>44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Imprint MT Shadow</vt:lpstr>
      <vt:lpstr>Miriam Fixed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 AND WOMEN IN SPORTS</dc:title>
  <dc:creator>Dell</dc:creator>
  <cp:lastModifiedBy>MR JOY</cp:lastModifiedBy>
  <cp:revision>701</cp:revision>
  <dcterms:created xsi:type="dcterms:W3CDTF">2020-05-07T03:12:15Z</dcterms:created>
  <dcterms:modified xsi:type="dcterms:W3CDTF">2021-12-15T15:56:34Z</dcterms:modified>
</cp:coreProperties>
</file>