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97" r:id="rId2"/>
    <p:sldId id="382" r:id="rId3"/>
    <p:sldId id="268" r:id="rId4"/>
    <p:sldId id="356" r:id="rId5"/>
    <p:sldId id="348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57" r:id="rId14"/>
    <p:sldId id="383" r:id="rId15"/>
    <p:sldId id="329" r:id="rId16"/>
    <p:sldId id="293" r:id="rId17"/>
    <p:sldId id="330" r:id="rId18"/>
    <p:sldId id="294" r:id="rId19"/>
    <p:sldId id="381" r:id="rId20"/>
    <p:sldId id="376" r:id="rId21"/>
    <p:sldId id="299" r:id="rId2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13"/>
  </p:normalViewPr>
  <p:slideViewPr>
    <p:cSldViewPr snapToGrid="0" snapToObjects="1">
      <p:cViewPr varScale="1">
        <p:scale>
          <a:sx n="88" d="100"/>
          <a:sy n="88" d="100"/>
        </p:scale>
        <p:origin x="65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82E4E6-D473-4478-A0DA-623950B003B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8B520D0B-CC83-4BFB-9EBE-CBBD58730F75}">
      <dgm:prSet phldrT="[Text]" custT="1"/>
      <dgm:spPr/>
      <dgm:t>
        <a:bodyPr/>
        <a:lstStyle/>
        <a:p>
          <a:r>
            <a:rPr lang="en-US" sz="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COMPONENTS OF DIET</a:t>
          </a:r>
          <a:endParaRPr lang="en-IN" sz="8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E83496-AFFD-4B10-BA64-ADB88248F796}" type="parTrans" cxnId="{5B567B6A-AD6E-4D2F-B18A-4F1D51D9E421}">
      <dgm:prSet/>
      <dgm:spPr/>
      <dgm:t>
        <a:bodyPr/>
        <a:lstStyle/>
        <a:p>
          <a:endParaRPr lang="en-IN"/>
        </a:p>
      </dgm:t>
    </dgm:pt>
    <dgm:pt modelId="{EC3D3D22-7906-4E86-92B8-F20D9E4ED8E6}" type="sibTrans" cxnId="{5B567B6A-AD6E-4D2F-B18A-4F1D51D9E421}">
      <dgm:prSet/>
      <dgm:spPr/>
      <dgm:t>
        <a:bodyPr/>
        <a:lstStyle/>
        <a:p>
          <a:endParaRPr lang="en-IN"/>
        </a:p>
      </dgm:t>
    </dgm:pt>
    <dgm:pt modelId="{5FBAA309-605E-48CA-918B-2C1F2A5462F2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NUTRITIVE COMPONENTS OF DIET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55252F-9FF0-4DC2-8CC4-EAACEF40DF5D}" type="parTrans" cxnId="{000BAB18-CEF3-411C-9736-9979BFD649AD}">
      <dgm:prSet/>
      <dgm:spPr/>
      <dgm:t>
        <a:bodyPr/>
        <a:lstStyle/>
        <a:p>
          <a:endParaRPr lang="en-IN"/>
        </a:p>
      </dgm:t>
    </dgm:pt>
    <dgm:pt modelId="{C1B8C4C0-7992-415F-AC9E-00E0DFCB3034}" type="sibTrans" cxnId="{000BAB18-CEF3-411C-9736-9979BFD649AD}">
      <dgm:prSet/>
      <dgm:spPr/>
      <dgm:t>
        <a:bodyPr/>
        <a:lstStyle/>
        <a:p>
          <a:endParaRPr lang="en-IN"/>
        </a:p>
      </dgm:t>
    </dgm:pt>
    <dgm:pt modelId="{F511D3CB-BBD7-430D-B83D-EE9EB2E9CB99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PROTEINS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66F30D9-CF89-4ACB-BD60-DA51F44AEC00}" type="parTrans" cxnId="{4D8AFD7C-F138-4720-B845-BFEBB875B714}">
      <dgm:prSet/>
      <dgm:spPr/>
      <dgm:t>
        <a:bodyPr/>
        <a:lstStyle/>
        <a:p>
          <a:endParaRPr lang="en-IN"/>
        </a:p>
      </dgm:t>
    </dgm:pt>
    <dgm:pt modelId="{C3649AD1-438B-441B-B84E-93AEC861EF63}" type="sibTrans" cxnId="{4D8AFD7C-F138-4720-B845-BFEBB875B714}">
      <dgm:prSet/>
      <dgm:spPr/>
      <dgm:t>
        <a:bodyPr/>
        <a:lstStyle/>
        <a:p>
          <a:endParaRPr lang="en-IN"/>
        </a:p>
      </dgm:t>
    </dgm:pt>
    <dgm:pt modelId="{0D6681EF-56CD-49C9-862E-166332F9F7AF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CARBOHYDRATES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2E821FE-5083-4DCA-9BDF-1F12AF751293}" type="parTrans" cxnId="{62C7B977-8EFD-41C3-968E-E30E3DBBF48D}">
      <dgm:prSet/>
      <dgm:spPr/>
      <dgm:t>
        <a:bodyPr/>
        <a:lstStyle/>
        <a:p>
          <a:endParaRPr lang="en-IN"/>
        </a:p>
      </dgm:t>
    </dgm:pt>
    <dgm:pt modelId="{731ECA02-037C-4BC2-B72C-E498D317AB27}" type="sibTrans" cxnId="{62C7B977-8EFD-41C3-968E-E30E3DBBF48D}">
      <dgm:prSet/>
      <dgm:spPr/>
      <dgm:t>
        <a:bodyPr/>
        <a:lstStyle/>
        <a:p>
          <a:endParaRPr lang="en-IN"/>
        </a:p>
      </dgm:t>
    </dgm:pt>
    <dgm:pt modelId="{A631683B-7701-4B93-A8D0-EBBECE31BA0B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NON-NUTRITIVE COMPONENTS OF DIET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08A2A5-0A2E-4EE6-A0E1-FAF95EA43697}" type="parTrans" cxnId="{1CE3320B-C5AA-44AA-9A73-56ADD91FEA69}">
      <dgm:prSet/>
      <dgm:spPr/>
      <dgm:t>
        <a:bodyPr/>
        <a:lstStyle/>
        <a:p>
          <a:endParaRPr lang="en-IN"/>
        </a:p>
      </dgm:t>
    </dgm:pt>
    <dgm:pt modelId="{C03E39D2-9C06-4958-B4DC-8979E470DD69}" type="sibTrans" cxnId="{1CE3320B-C5AA-44AA-9A73-56ADD91FEA69}">
      <dgm:prSet/>
      <dgm:spPr/>
      <dgm:t>
        <a:bodyPr/>
        <a:lstStyle/>
        <a:p>
          <a:endParaRPr lang="en-IN"/>
        </a:p>
      </dgm:t>
    </dgm:pt>
    <dgm:pt modelId="{B7A876B8-8E66-4C33-B5C8-CE10C5A96EB6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FIBER OR ROUGHAGE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82DB028-7AE9-4EFA-BDBC-BF00A915D8DA}" type="parTrans" cxnId="{DA853C37-2B39-47C4-A276-FC8301A6E382}">
      <dgm:prSet/>
      <dgm:spPr/>
      <dgm:t>
        <a:bodyPr/>
        <a:lstStyle/>
        <a:p>
          <a:endParaRPr lang="en-IN"/>
        </a:p>
      </dgm:t>
    </dgm:pt>
    <dgm:pt modelId="{F851E618-F26F-4A39-9F40-5348BE3A73BC}" type="sibTrans" cxnId="{DA853C37-2B39-47C4-A276-FC8301A6E382}">
      <dgm:prSet/>
      <dgm:spPr/>
      <dgm:t>
        <a:bodyPr/>
        <a:lstStyle/>
        <a:p>
          <a:endParaRPr lang="en-IN"/>
        </a:p>
      </dgm:t>
    </dgm:pt>
    <dgm:pt modelId="{B8841EE8-771A-410D-8E4A-00FE928EECA8}">
      <dgm:prSet phldrT="[Text]" custT="1"/>
      <dgm:spPr>
        <a:ln>
          <a:solidFill>
            <a:srgbClr val="00B0F0"/>
          </a:solidFill>
        </a:ln>
      </dgm:spPr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FATS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285B9D-E18E-40E5-B3DF-5A0978468C68}" type="parTrans" cxnId="{02571FE1-AD67-41FD-BC95-D6B9E521628C}">
      <dgm:prSet/>
      <dgm:spPr/>
      <dgm:t>
        <a:bodyPr/>
        <a:lstStyle/>
        <a:p>
          <a:endParaRPr lang="en-IN"/>
        </a:p>
      </dgm:t>
    </dgm:pt>
    <dgm:pt modelId="{880F40C8-C107-4610-B0DB-42442433FF77}" type="sibTrans" cxnId="{02571FE1-AD67-41FD-BC95-D6B9E521628C}">
      <dgm:prSet/>
      <dgm:spPr/>
      <dgm:t>
        <a:bodyPr/>
        <a:lstStyle/>
        <a:p>
          <a:endParaRPr lang="en-IN"/>
        </a:p>
      </dgm:t>
    </dgm:pt>
    <dgm:pt modelId="{FD52DE3E-BDB2-4674-BA56-D96925EDBEC6}">
      <dgm:prSet phldrT="[Text]" custT="1"/>
      <dgm:spPr>
        <a:ln>
          <a:solidFill>
            <a:srgbClr val="FF0000"/>
          </a:solidFill>
        </a:ln>
      </dgm:spPr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VITAMINS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B50169-3232-4F89-9022-7BEB6DB795D0}" type="parTrans" cxnId="{178EB680-B44C-494B-8A86-55B192698110}">
      <dgm:prSet/>
      <dgm:spPr/>
      <dgm:t>
        <a:bodyPr/>
        <a:lstStyle/>
        <a:p>
          <a:endParaRPr lang="en-IN"/>
        </a:p>
      </dgm:t>
    </dgm:pt>
    <dgm:pt modelId="{4364208B-5D9A-4F29-A1FD-ADEEF62F7629}" type="sibTrans" cxnId="{178EB680-B44C-494B-8A86-55B192698110}">
      <dgm:prSet/>
      <dgm:spPr/>
      <dgm:t>
        <a:bodyPr/>
        <a:lstStyle/>
        <a:p>
          <a:endParaRPr lang="en-IN"/>
        </a:p>
      </dgm:t>
    </dgm:pt>
    <dgm:pt modelId="{776F76BB-FF1A-4227-AEDC-B299FA7ED4EF}">
      <dgm:prSet phldrT="[Text]" custT="1"/>
      <dgm:spPr>
        <a:ln>
          <a:solidFill>
            <a:srgbClr val="7030A0"/>
          </a:solidFill>
        </a:ln>
      </dgm:spPr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MINERALS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2709E4-33BF-4667-BCEF-F31727869602}" type="parTrans" cxnId="{8E36AF8E-1BF4-4CF6-86F4-22B3A332AE12}">
      <dgm:prSet/>
      <dgm:spPr/>
      <dgm:t>
        <a:bodyPr/>
        <a:lstStyle/>
        <a:p>
          <a:endParaRPr lang="en-IN"/>
        </a:p>
      </dgm:t>
    </dgm:pt>
    <dgm:pt modelId="{DA383260-203F-4FC3-946F-C07C494B3A8F}" type="sibTrans" cxnId="{8E36AF8E-1BF4-4CF6-86F4-22B3A332AE12}">
      <dgm:prSet/>
      <dgm:spPr/>
      <dgm:t>
        <a:bodyPr/>
        <a:lstStyle/>
        <a:p>
          <a:endParaRPr lang="en-IN"/>
        </a:p>
      </dgm:t>
    </dgm:pt>
    <dgm:pt modelId="{4FD47F82-F254-4525-B0A4-F93EE9268394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WATER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0FE780-BA4E-4060-AF45-622B4E4C0BC5}" type="parTrans" cxnId="{C869F755-788E-43DD-9114-41B8C98B52EF}">
      <dgm:prSet/>
      <dgm:spPr/>
      <dgm:t>
        <a:bodyPr/>
        <a:lstStyle/>
        <a:p>
          <a:endParaRPr lang="en-IN"/>
        </a:p>
      </dgm:t>
    </dgm:pt>
    <dgm:pt modelId="{A4D60801-4AB4-4B06-AE25-6AECF1F401EB}" type="sibTrans" cxnId="{C869F755-788E-43DD-9114-41B8C98B52EF}">
      <dgm:prSet/>
      <dgm:spPr/>
      <dgm:t>
        <a:bodyPr/>
        <a:lstStyle/>
        <a:p>
          <a:endParaRPr lang="en-IN"/>
        </a:p>
      </dgm:t>
    </dgm:pt>
    <dgm:pt modelId="{EE291AE6-7875-4DC9-98A4-AE53ED9D087A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COLOUR COMPOUNDS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20DA1B-10C4-49B0-A3EE-077697D72C25}" type="parTrans" cxnId="{7E0553A4-52FA-46F4-B162-2AFD92FE0264}">
      <dgm:prSet/>
      <dgm:spPr/>
      <dgm:t>
        <a:bodyPr/>
        <a:lstStyle/>
        <a:p>
          <a:endParaRPr lang="en-IN"/>
        </a:p>
      </dgm:t>
    </dgm:pt>
    <dgm:pt modelId="{E0C6C14C-3558-42F7-9F89-13BFC846D8C0}" type="sibTrans" cxnId="{7E0553A4-52FA-46F4-B162-2AFD92FE0264}">
      <dgm:prSet/>
      <dgm:spPr/>
      <dgm:t>
        <a:bodyPr/>
        <a:lstStyle/>
        <a:p>
          <a:endParaRPr lang="en-IN"/>
        </a:p>
      </dgm:t>
    </dgm:pt>
    <dgm:pt modelId="{E2D3B129-8276-4126-A06C-F78141EA8FCD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FLAVOUR COMPOUNDS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627897-D820-4925-B4B6-40CC36F92F3A}" type="parTrans" cxnId="{B298DB2A-EB34-44A1-B13C-F063DAFD2808}">
      <dgm:prSet/>
      <dgm:spPr/>
      <dgm:t>
        <a:bodyPr/>
        <a:lstStyle/>
        <a:p>
          <a:endParaRPr lang="en-IN"/>
        </a:p>
      </dgm:t>
    </dgm:pt>
    <dgm:pt modelId="{C9F55EA8-66F0-4EC0-B77D-ED1ACE8DDDE5}" type="sibTrans" cxnId="{B298DB2A-EB34-44A1-B13C-F063DAFD2808}">
      <dgm:prSet/>
      <dgm:spPr/>
      <dgm:t>
        <a:bodyPr/>
        <a:lstStyle/>
        <a:p>
          <a:endParaRPr lang="en-IN"/>
        </a:p>
      </dgm:t>
    </dgm:pt>
    <dgm:pt modelId="{6E73097F-E5F1-42E5-9561-A96765BAF24C}">
      <dgm:prSet phldrT="[Text]" custT="1"/>
      <dgm:spPr/>
      <dgm:t>
        <a:bodyPr/>
        <a:lstStyle/>
        <a:p>
          <a:r>
            <a:rPr lang="en-US" sz="700" b="1" dirty="0">
              <a:latin typeface="Calibri" panose="020F0502020204030204" pitchFamily="34" charset="0"/>
              <a:cs typeface="Calibri" panose="020F0502020204030204" pitchFamily="34" charset="0"/>
            </a:rPr>
            <a:t>PLANT COMPOUNDS</a:t>
          </a:r>
          <a:endParaRPr lang="en-IN" sz="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E5CCE17-C063-40B2-81E4-0646B80E3A32}" type="parTrans" cxnId="{079321BD-40AC-46DD-91BE-0D56FFDBCD22}">
      <dgm:prSet/>
      <dgm:spPr/>
      <dgm:t>
        <a:bodyPr/>
        <a:lstStyle/>
        <a:p>
          <a:endParaRPr lang="en-IN"/>
        </a:p>
      </dgm:t>
    </dgm:pt>
    <dgm:pt modelId="{D782568B-D88F-4FD2-B979-D4598A39027E}" type="sibTrans" cxnId="{079321BD-40AC-46DD-91BE-0D56FFDBCD22}">
      <dgm:prSet/>
      <dgm:spPr/>
      <dgm:t>
        <a:bodyPr/>
        <a:lstStyle/>
        <a:p>
          <a:endParaRPr lang="en-IN"/>
        </a:p>
      </dgm:t>
    </dgm:pt>
    <dgm:pt modelId="{6DF5D08D-F6D4-4353-A9D9-D0284EF247D4}" type="pres">
      <dgm:prSet presAssocID="{F082E4E6-D473-4478-A0DA-623950B003B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5F9E5BF-2054-4294-B964-85BA72B7BB1A}" type="pres">
      <dgm:prSet presAssocID="{8B520D0B-CC83-4BFB-9EBE-CBBD58730F75}" presName="root1" presStyleCnt="0"/>
      <dgm:spPr/>
    </dgm:pt>
    <dgm:pt modelId="{7070BB0E-1C8C-4E95-92E0-FC27EC4B5C4D}" type="pres">
      <dgm:prSet presAssocID="{8B520D0B-CC83-4BFB-9EBE-CBBD58730F75}" presName="LevelOneTextNode" presStyleLbl="node0" presStyleIdx="0" presStyleCnt="1">
        <dgm:presLayoutVars>
          <dgm:chPref val="3"/>
        </dgm:presLayoutVars>
      </dgm:prSet>
      <dgm:spPr/>
    </dgm:pt>
    <dgm:pt modelId="{69500189-17B0-4D30-BA09-D1FE1FFFBA0E}" type="pres">
      <dgm:prSet presAssocID="{8B520D0B-CC83-4BFB-9EBE-CBBD58730F75}" presName="level2hierChild" presStyleCnt="0"/>
      <dgm:spPr/>
    </dgm:pt>
    <dgm:pt modelId="{C4BEB705-B081-49D2-A4FA-260C52051DDD}" type="pres">
      <dgm:prSet presAssocID="{BC55252F-9FF0-4DC2-8CC4-EAACEF40DF5D}" presName="conn2-1" presStyleLbl="parChTrans1D2" presStyleIdx="0" presStyleCnt="2"/>
      <dgm:spPr/>
    </dgm:pt>
    <dgm:pt modelId="{39EB4575-4F8E-4037-8D55-942E57A5E48D}" type="pres">
      <dgm:prSet presAssocID="{BC55252F-9FF0-4DC2-8CC4-EAACEF40DF5D}" presName="connTx" presStyleLbl="parChTrans1D2" presStyleIdx="0" presStyleCnt="2"/>
      <dgm:spPr/>
    </dgm:pt>
    <dgm:pt modelId="{096DE262-9CF6-47F1-A146-00DF8A9CB3DD}" type="pres">
      <dgm:prSet presAssocID="{5FBAA309-605E-48CA-918B-2C1F2A5462F2}" presName="root2" presStyleCnt="0"/>
      <dgm:spPr/>
    </dgm:pt>
    <dgm:pt modelId="{15185837-FA81-43CD-B252-3D4137862963}" type="pres">
      <dgm:prSet presAssocID="{5FBAA309-605E-48CA-918B-2C1F2A5462F2}" presName="LevelTwoTextNode" presStyleLbl="node2" presStyleIdx="0" presStyleCnt="2">
        <dgm:presLayoutVars>
          <dgm:chPref val="3"/>
        </dgm:presLayoutVars>
      </dgm:prSet>
      <dgm:spPr/>
    </dgm:pt>
    <dgm:pt modelId="{DE7668D6-C7FA-42E8-95BB-28B9896A56B2}" type="pres">
      <dgm:prSet presAssocID="{5FBAA309-605E-48CA-918B-2C1F2A5462F2}" presName="level3hierChild" presStyleCnt="0"/>
      <dgm:spPr/>
    </dgm:pt>
    <dgm:pt modelId="{0F17B3F3-0FC8-41D0-AC64-1596736B728E}" type="pres">
      <dgm:prSet presAssocID="{B66F30D9-CF89-4ACB-BD60-DA51F44AEC00}" presName="conn2-1" presStyleLbl="parChTrans1D3" presStyleIdx="0" presStyleCnt="10"/>
      <dgm:spPr/>
    </dgm:pt>
    <dgm:pt modelId="{E5143722-BB0E-4CD1-8491-C44B33543DFF}" type="pres">
      <dgm:prSet presAssocID="{B66F30D9-CF89-4ACB-BD60-DA51F44AEC00}" presName="connTx" presStyleLbl="parChTrans1D3" presStyleIdx="0" presStyleCnt="10"/>
      <dgm:spPr/>
    </dgm:pt>
    <dgm:pt modelId="{36BB1D39-FB3D-4588-830E-423FAC08E8DE}" type="pres">
      <dgm:prSet presAssocID="{F511D3CB-BBD7-430D-B83D-EE9EB2E9CB99}" presName="root2" presStyleCnt="0"/>
      <dgm:spPr/>
    </dgm:pt>
    <dgm:pt modelId="{0C0C4A67-2877-4D1D-99AD-7A015987F3C3}" type="pres">
      <dgm:prSet presAssocID="{F511D3CB-BBD7-430D-B83D-EE9EB2E9CB99}" presName="LevelTwoTextNode" presStyleLbl="node3" presStyleIdx="0" presStyleCnt="10">
        <dgm:presLayoutVars>
          <dgm:chPref val="3"/>
        </dgm:presLayoutVars>
      </dgm:prSet>
      <dgm:spPr/>
    </dgm:pt>
    <dgm:pt modelId="{72186AB6-84F4-4633-8957-DD06C718261B}" type="pres">
      <dgm:prSet presAssocID="{F511D3CB-BBD7-430D-B83D-EE9EB2E9CB99}" presName="level3hierChild" presStyleCnt="0"/>
      <dgm:spPr/>
    </dgm:pt>
    <dgm:pt modelId="{24CF3427-5EE8-4A76-81C6-D68A14F6C82E}" type="pres">
      <dgm:prSet presAssocID="{D2E821FE-5083-4DCA-9BDF-1F12AF751293}" presName="conn2-1" presStyleLbl="parChTrans1D3" presStyleIdx="1" presStyleCnt="10"/>
      <dgm:spPr/>
    </dgm:pt>
    <dgm:pt modelId="{F46B6936-5064-4303-9EDC-F6FCC69EE968}" type="pres">
      <dgm:prSet presAssocID="{D2E821FE-5083-4DCA-9BDF-1F12AF751293}" presName="connTx" presStyleLbl="parChTrans1D3" presStyleIdx="1" presStyleCnt="10"/>
      <dgm:spPr/>
    </dgm:pt>
    <dgm:pt modelId="{17A8D19C-63B3-4917-B8B7-DCC20F200CC9}" type="pres">
      <dgm:prSet presAssocID="{0D6681EF-56CD-49C9-862E-166332F9F7AF}" presName="root2" presStyleCnt="0"/>
      <dgm:spPr/>
    </dgm:pt>
    <dgm:pt modelId="{D21D09C6-2B87-4244-9D63-A996DB43A8CB}" type="pres">
      <dgm:prSet presAssocID="{0D6681EF-56CD-49C9-862E-166332F9F7AF}" presName="LevelTwoTextNode" presStyleLbl="node3" presStyleIdx="1" presStyleCnt="10">
        <dgm:presLayoutVars>
          <dgm:chPref val="3"/>
        </dgm:presLayoutVars>
      </dgm:prSet>
      <dgm:spPr/>
    </dgm:pt>
    <dgm:pt modelId="{A60BCB72-88D6-41B6-AFE4-E50EA8FA243B}" type="pres">
      <dgm:prSet presAssocID="{0D6681EF-56CD-49C9-862E-166332F9F7AF}" presName="level3hierChild" presStyleCnt="0"/>
      <dgm:spPr/>
    </dgm:pt>
    <dgm:pt modelId="{893BD03E-D5B1-4EF8-888B-6AD3DFD638DF}" type="pres">
      <dgm:prSet presAssocID="{B7285B9D-E18E-40E5-B3DF-5A0978468C68}" presName="conn2-1" presStyleLbl="parChTrans1D3" presStyleIdx="2" presStyleCnt="10"/>
      <dgm:spPr/>
    </dgm:pt>
    <dgm:pt modelId="{F3679B60-3108-40F9-8182-99AD0D9C0660}" type="pres">
      <dgm:prSet presAssocID="{B7285B9D-E18E-40E5-B3DF-5A0978468C68}" presName="connTx" presStyleLbl="parChTrans1D3" presStyleIdx="2" presStyleCnt="10"/>
      <dgm:spPr/>
    </dgm:pt>
    <dgm:pt modelId="{355979F1-6FCB-4E0E-96BF-178A5BF1F53F}" type="pres">
      <dgm:prSet presAssocID="{B8841EE8-771A-410D-8E4A-00FE928EECA8}" presName="root2" presStyleCnt="0"/>
      <dgm:spPr/>
    </dgm:pt>
    <dgm:pt modelId="{D3AD74F9-8FF6-4B39-9F54-0AFDEC438368}" type="pres">
      <dgm:prSet presAssocID="{B8841EE8-771A-410D-8E4A-00FE928EECA8}" presName="LevelTwoTextNode" presStyleLbl="node3" presStyleIdx="2" presStyleCnt="10">
        <dgm:presLayoutVars>
          <dgm:chPref val="3"/>
        </dgm:presLayoutVars>
      </dgm:prSet>
      <dgm:spPr/>
    </dgm:pt>
    <dgm:pt modelId="{AE94A6A4-89E8-40DA-A174-3E7AF0816590}" type="pres">
      <dgm:prSet presAssocID="{B8841EE8-771A-410D-8E4A-00FE928EECA8}" presName="level3hierChild" presStyleCnt="0"/>
      <dgm:spPr/>
    </dgm:pt>
    <dgm:pt modelId="{5D69C3AB-3FC6-4B5C-A181-AC46BF0DE650}" type="pres">
      <dgm:prSet presAssocID="{7BB50169-3232-4F89-9022-7BEB6DB795D0}" presName="conn2-1" presStyleLbl="parChTrans1D3" presStyleIdx="3" presStyleCnt="10"/>
      <dgm:spPr/>
    </dgm:pt>
    <dgm:pt modelId="{CF68FD10-9312-4DB5-9B3C-668764DAB1D2}" type="pres">
      <dgm:prSet presAssocID="{7BB50169-3232-4F89-9022-7BEB6DB795D0}" presName="connTx" presStyleLbl="parChTrans1D3" presStyleIdx="3" presStyleCnt="10"/>
      <dgm:spPr/>
    </dgm:pt>
    <dgm:pt modelId="{B89576DD-3017-4025-A65E-D967B6E51CED}" type="pres">
      <dgm:prSet presAssocID="{FD52DE3E-BDB2-4674-BA56-D96925EDBEC6}" presName="root2" presStyleCnt="0"/>
      <dgm:spPr/>
    </dgm:pt>
    <dgm:pt modelId="{412DC39A-3D3D-4DAF-B59D-FEBDB3E126C1}" type="pres">
      <dgm:prSet presAssocID="{FD52DE3E-BDB2-4674-BA56-D96925EDBEC6}" presName="LevelTwoTextNode" presStyleLbl="node3" presStyleIdx="3" presStyleCnt="10">
        <dgm:presLayoutVars>
          <dgm:chPref val="3"/>
        </dgm:presLayoutVars>
      </dgm:prSet>
      <dgm:spPr/>
    </dgm:pt>
    <dgm:pt modelId="{F0A5DE46-BDB8-480F-B872-36716578E9BF}" type="pres">
      <dgm:prSet presAssocID="{FD52DE3E-BDB2-4674-BA56-D96925EDBEC6}" presName="level3hierChild" presStyleCnt="0"/>
      <dgm:spPr/>
    </dgm:pt>
    <dgm:pt modelId="{B8D0AB7A-F5D0-4308-A653-6963C73B1757}" type="pres">
      <dgm:prSet presAssocID="{6B2709E4-33BF-4667-BCEF-F31727869602}" presName="conn2-1" presStyleLbl="parChTrans1D3" presStyleIdx="4" presStyleCnt="10"/>
      <dgm:spPr/>
    </dgm:pt>
    <dgm:pt modelId="{47ADCFE1-52FF-4C9D-A797-9CA0DB4E6606}" type="pres">
      <dgm:prSet presAssocID="{6B2709E4-33BF-4667-BCEF-F31727869602}" presName="connTx" presStyleLbl="parChTrans1D3" presStyleIdx="4" presStyleCnt="10"/>
      <dgm:spPr/>
    </dgm:pt>
    <dgm:pt modelId="{9E70EA87-44E9-4EC5-AA56-6F8207E107C4}" type="pres">
      <dgm:prSet presAssocID="{776F76BB-FF1A-4227-AEDC-B299FA7ED4EF}" presName="root2" presStyleCnt="0"/>
      <dgm:spPr/>
    </dgm:pt>
    <dgm:pt modelId="{3259DB30-9357-4360-8E67-A1B610320E33}" type="pres">
      <dgm:prSet presAssocID="{776F76BB-FF1A-4227-AEDC-B299FA7ED4EF}" presName="LevelTwoTextNode" presStyleLbl="node3" presStyleIdx="4" presStyleCnt="10">
        <dgm:presLayoutVars>
          <dgm:chPref val="3"/>
        </dgm:presLayoutVars>
      </dgm:prSet>
      <dgm:spPr/>
    </dgm:pt>
    <dgm:pt modelId="{FE46FBF7-6361-4024-8FC6-947ADA51B9A5}" type="pres">
      <dgm:prSet presAssocID="{776F76BB-FF1A-4227-AEDC-B299FA7ED4EF}" presName="level3hierChild" presStyleCnt="0"/>
      <dgm:spPr/>
    </dgm:pt>
    <dgm:pt modelId="{493CB299-CB0D-4D3B-9CE1-23151A6DDA73}" type="pres">
      <dgm:prSet presAssocID="{F508A2A5-0A2E-4EE6-A0E1-FAF95EA43697}" presName="conn2-1" presStyleLbl="parChTrans1D2" presStyleIdx="1" presStyleCnt="2"/>
      <dgm:spPr/>
    </dgm:pt>
    <dgm:pt modelId="{FC9D5F4B-5748-4AD3-815C-E5A8255C87CC}" type="pres">
      <dgm:prSet presAssocID="{F508A2A5-0A2E-4EE6-A0E1-FAF95EA43697}" presName="connTx" presStyleLbl="parChTrans1D2" presStyleIdx="1" presStyleCnt="2"/>
      <dgm:spPr/>
    </dgm:pt>
    <dgm:pt modelId="{5A4562F9-C116-485F-83C7-AD9F39798749}" type="pres">
      <dgm:prSet presAssocID="{A631683B-7701-4B93-A8D0-EBBECE31BA0B}" presName="root2" presStyleCnt="0"/>
      <dgm:spPr/>
    </dgm:pt>
    <dgm:pt modelId="{9880447E-9C12-40EA-AC93-571EC24EB51B}" type="pres">
      <dgm:prSet presAssocID="{A631683B-7701-4B93-A8D0-EBBECE31BA0B}" presName="LevelTwoTextNode" presStyleLbl="node2" presStyleIdx="1" presStyleCnt="2">
        <dgm:presLayoutVars>
          <dgm:chPref val="3"/>
        </dgm:presLayoutVars>
      </dgm:prSet>
      <dgm:spPr/>
    </dgm:pt>
    <dgm:pt modelId="{24E903AE-969E-48CE-8494-7C975A777DBC}" type="pres">
      <dgm:prSet presAssocID="{A631683B-7701-4B93-A8D0-EBBECE31BA0B}" presName="level3hierChild" presStyleCnt="0"/>
      <dgm:spPr/>
    </dgm:pt>
    <dgm:pt modelId="{95BF207E-B4D7-4E63-8903-CC024654CEE4}" type="pres">
      <dgm:prSet presAssocID="{F82DB028-7AE9-4EFA-BDBC-BF00A915D8DA}" presName="conn2-1" presStyleLbl="parChTrans1D3" presStyleIdx="5" presStyleCnt="10"/>
      <dgm:spPr/>
    </dgm:pt>
    <dgm:pt modelId="{C130F794-90F0-4742-8D78-769FD821F820}" type="pres">
      <dgm:prSet presAssocID="{F82DB028-7AE9-4EFA-BDBC-BF00A915D8DA}" presName="connTx" presStyleLbl="parChTrans1D3" presStyleIdx="5" presStyleCnt="10"/>
      <dgm:spPr/>
    </dgm:pt>
    <dgm:pt modelId="{E6F6D4C7-2EF1-4D1C-9D0B-5CC3136F51DE}" type="pres">
      <dgm:prSet presAssocID="{B7A876B8-8E66-4C33-B5C8-CE10C5A96EB6}" presName="root2" presStyleCnt="0"/>
      <dgm:spPr/>
    </dgm:pt>
    <dgm:pt modelId="{3601E717-639B-495E-B6EE-E81DA863E89A}" type="pres">
      <dgm:prSet presAssocID="{B7A876B8-8E66-4C33-B5C8-CE10C5A96EB6}" presName="LevelTwoTextNode" presStyleLbl="node3" presStyleIdx="5" presStyleCnt="10">
        <dgm:presLayoutVars>
          <dgm:chPref val="3"/>
        </dgm:presLayoutVars>
      </dgm:prSet>
      <dgm:spPr/>
    </dgm:pt>
    <dgm:pt modelId="{8D2BAD3C-A88F-4D09-8A4B-877D517F11C1}" type="pres">
      <dgm:prSet presAssocID="{B7A876B8-8E66-4C33-B5C8-CE10C5A96EB6}" presName="level3hierChild" presStyleCnt="0"/>
      <dgm:spPr/>
    </dgm:pt>
    <dgm:pt modelId="{388B586D-69A7-43DF-81DB-AC3B6C3580E4}" type="pres">
      <dgm:prSet presAssocID="{480FE780-BA4E-4060-AF45-622B4E4C0BC5}" presName="conn2-1" presStyleLbl="parChTrans1D3" presStyleIdx="6" presStyleCnt="10"/>
      <dgm:spPr/>
    </dgm:pt>
    <dgm:pt modelId="{567F3005-5604-4B0B-9DAD-077F70D0B307}" type="pres">
      <dgm:prSet presAssocID="{480FE780-BA4E-4060-AF45-622B4E4C0BC5}" presName="connTx" presStyleLbl="parChTrans1D3" presStyleIdx="6" presStyleCnt="10"/>
      <dgm:spPr/>
    </dgm:pt>
    <dgm:pt modelId="{4437C0EB-95B3-4A34-A062-A119433695D6}" type="pres">
      <dgm:prSet presAssocID="{4FD47F82-F254-4525-B0A4-F93EE9268394}" presName="root2" presStyleCnt="0"/>
      <dgm:spPr/>
    </dgm:pt>
    <dgm:pt modelId="{2F48D65B-2E48-4211-AF58-677EABEBE19C}" type="pres">
      <dgm:prSet presAssocID="{4FD47F82-F254-4525-B0A4-F93EE9268394}" presName="LevelTwoTextNode" presStyleLbl="node3" presStyleIdx="6" presStyleCnt="10">
        <dgm:presLayoutVars>
          <dgm:chPref val="3"/>
        </dgm:presLayoutVars>
      </dgm:prSet>
      <dgm:spPr/>
    </dgm:pt>
    <dgm:pt modelId="{74AC4D72-99D5-4A74-8BE9-4ACA41CFB4BC}" type="pres">
      <dgm:prSet presAssocID="{4FD47F82-F254-4525-B0A4-F93EE9268394}" presName="level3hierChild" presStyleCnt="0"/>
      <dgm:spPr/>
    </dgm:pt>
    <dgm:pt modelId="{A7AF42BA-59F8-4210-B756-ED7939950A95}" type="pres">
      <dgm:prSet presAssocID="{8120DA1B-10C4-49B0-A3EE-077697D72C25}" presName="conn2-1" presStyleLbl="parChTrans1D3" presStyleIdx="7" presStyleCnt="10"/>
      <dgm:spPr/>
    </dgm:pt>
    <dgm:pt modelId="{6D748DF0-0E69-4E18-B26E-25E521F68F9B}" type="pres">
      <dgm:prSet presAssocID="{8120DA1B-10C4-49B0-A3EE-077697D72C25}" presName="connTx" presStyleLbl="parChTrans1D3" presStyleIdx="7" presStyleCnt="10"/>
      <dgm:spPr/>
    </dgm:pt>
    <dgm:pt modelId="{5B4AFB39-B323-46B8-A127-86CB5B03CA46}" type="pres">
      <dgm:prSet presAssocID="{EE291AE6-7875-4DC9-98A4-AE53ED9D087A}" presName="root2" presStyleCnt="0"/>
      <dgm:spPr/>
    </dgm:pt>
    <dgm:pt modelId="{A70CD5E7-E901-46F8-9194-0FF62CB73A0B}" type="pres">
      <dgm:prSet presAssocID="{EE291AE6-7875-4DC9-98A4-AE53ED9D087A}" presName="LevelTwoTextNode" presStyleLbl="node3" presStyleIdx="7" presStyleCnt="10">
        <dgm:presLayoutVars>
          <dgm:chPref val="3"/>
        </dgm:presLayoutVars>
      </dgm:prSet>
      <dgm:spPr/>
    </dgm:pt>
    <dgm:pt modelId="{A7D67376-7535-4BDD-88FD-8CAE346B7BD6}" type="pres">
      <dgm:prSet presAssocID="{EE291AE6-7875-4DC9-98A4-AE53ED9D087A}" presName="level3hierChild" presStyleCnt="0"/>
      <dgm:spPr/>
    </dgm:pt>
    <dgm:pt modelId="{458152A2-7F67-432A-A1C4-9E30670185DD}" type="pres">
      <dgm:prSet presAssocID="{B1627897-D820-4925-B4B6-40CC36F92F3A}" presName="conn2-1" presStyleLbl="parChTrans1D3" presStyleIdx="8" presStyleCnt="10"/>
      <dgm:spPr/>
    </dgm:pt>
    <dgm:pt modelId="{ECA54BD1-C3B0-4A68-814F-B93A0D4120B7}" type="pres">
      <dgm:prSet presAssocID="{B1627897-D820-4925-B4B6-40CC36F92F3A}" presName="connTx" presStyleLbl="parChTrans1D3" presStyleIdx="8" presStyleCnt="10"/>
      <dgm:spPr/>
    </dgm:pt>
    <dgm:pt modelId="{2AC3EB2C-5392-48A4-8E21-62803F64A8EB}" type="pres">
      <dgm:prSet presAssocID="{E2D3B129-8276-4126-A06C-F78141EA8FCD}" presName="root2" presStyleCnt="0"/>
      <dgm:spPr/>
    </dgm:pt>
    <dgm:pt modelId="{DC041C18-7C01-4123-8F63-7AB209F0BA7C}" type="pres">
      <dgm:prSet presAssocID="{E2D3B129-8276-4126-A06C-F78141EA8FCD}" presName="LevelTwoTextNode" presStyleLbl="node3" presStyleIdx="8" presStyleCnt="10">
        <dgm:presLayoutVars>
          <dgm:chPref val="3"/>
        </dgm:presLayoutVars>
      </dgm:prSet>
      <dgm:spPr/>
    </dgm:pt>
    <dgm:pt modelId="{824DA389-62C2-4988-B83C-3ED041F6D32B}" type="pres">
      <dgm:prSet presAssocID="{E2D3B129-8276-4126-A06C-F78141EA8FCD}" presName="level3hierChild" presStyleCnt="0"/>
      <dgm:spPr/>
    </dgm:pt>
    <dgm:pt modelId="{DF9DF2DC-84A4-4CA2-A609-C4DFD6DD0DAB}" type="pres">
      <dgm:prSet presAssocID="{3E5CCE17-C063-40B2-81E4-0646B80E3A32}" presName="conn2-1" presStyleLbl="parChTrans1D3" presStyleIdx="9" presStyleCnt="10"/>
      <dgm:spPr/>
    </dgm:pt>
    <dgm:pt modelId="{BB66CEDB-8C95-430B-B7C6-1BC00DAFF230}" type="pres">
      <dgm:prSet presAssocID="{3E5CCE17-C063-40B2-81E4-0646B80E3A32}" presName="connTx" presStyleLbl="parChTrans1D3" presStyleIdx="9" presStyleCnt="10"/>
      <dgm:spPr/>
    </dgm:pt>
    <dgm:pt modelId="{192304C5-3123-4FDA-B693-4CF6E31F38CA}" type="pres">
      <dgm:prSet presAssocID="{6E73097F-E5F1-42E5-9561-A96765BAF24C}" presName="root2" presStyleCnt="0"/>
      <dgm:spPr/>
    </dgm:pt>
    <dgm:pt modelId="{2AD9E206-4DA4-4EB6-876A-4991B9F4F319}" type="pres">
      <dgm:prSet presAssocID="{6E73097F-E5F1-42E5-9561-A96765BAF24C}" presName="LevelTwoTextNode" presStyleLbl="node3" presStyleIdx="9" presStyleCnt="10">
        <dgm:presLayoutVars>
          <dgm:chPref val="3"/>
        </dgm:presLayoutVars>
      </dgm:prSet>
      <dgm:spPr/>
    </dgm:pt>
    <dgm:pt modelId="{F1A83D96-8376-4FEB-9567-7A978F304846}" type="pres">
      <dgm:prSet presAssocID="{6E73097F-E5F1-42E5-9561-A96765BAF24C}" presName="level3hierChild" presStyleCnt="0"/>
      <dgm:spPr/>
    </dgm:pt>
  </dgm:ptLst>
  <dgm:cxnLst>
    <dgm:cxn modelId="{3BF5A804-74D6-4751-9438-1F2A8A41867E}" type="presOf" srcId="{B1627897-D820-4925-B4B6-40CC36F92F3A}" destId="{ECA54BD1-C3B0-4A68-814F-B93A0D4120B7}" srcOrd="1" destOrd="0" presId="urn:microsoft.com/office/officeart/2005/8/layout/hierarchy2"/>
    <dgm:cxn modelId="{BF04D604-A63C-4525-9706-1C85669EE548}" type="presOf" srcId="{6E73097F-E5F1-42E5-9561-A96765BAF24C}" destId="{2AD9E206-4DA4-4EB6-876A-4991B9F4F319}" srcOrd="0" destOrd="0" presId="urn:microsoft.com/office/officeart/2005/8/layout/hierarchy2"/>
    <dgm:cxn modelId="{1CE3320B-C5AA-44AA-9A73-56ADD91FEA69}" srcId="{8B520D0B-CC83-4BFB-9EBE-CBBD58730F75}" destId="{A631683B-7701-4B93-A8D0-EBBECE31BA0B}" srcOrd="1" destOrd="0" parTransId="{F508A2A5-0A2E-4EE6-A0E1-FAF95EA43697}" sibTransId="{C03E39D2-9C06-4958-B4DC-8979E470DD69}"/>
    <dgm:cxn modelId="{B249C00F-0118-486C-8F1C-71B5DF170868}" type="presOf" srcId="{B1627897-D820-4925-B4B6-40CC36F92F3A}" destId="{458152A2-7F67-432A-A1C4-9E30670185DD}" srcOrd="0" destOrd="0" presId="urn:microsoft.com/office/officeart/2005/8/layout/hierarchy2"/>
    <dgm:cxn modelId="{F781BD11-AFFC-4455-BBE6-1FC3417A521C}" type="presOf" srcId="{D2E821FE-5083-4DCA-9BDF-1F12AF751293}" destId="{F46B6936-5064-4303-9EDC-F6FCC69EE968}" srcOrd="1" destOrd="0" presId="urn:microsoft.com/office/officeart/2005/8/layout/hierarchy2"/>
    <dgm:cxn modelId="{000BAB18-CEF3-411C-9736-9979BFD649AD}" srcId="{8B520D0B-CC83-4BFB-9EBE-CBBD58730F75}" destId="{5FBAA309-605E-48CA-918B-2C1F2A5462F2}" srcOrd="0" destOrd="0" parTransId="{BC55252F-9FF0-4DC2-8CC4-EAACEF40DF5D}" sibTransId="{C1B8C4C0-7992-415F-AC9E-00E0DFCB3034}"/>
    <dgm:cxn modelId="{3B4A051D-73C9-41FE-B8D2-285BB2D8F643}" type="presOf" srcId="{F082E4E6-D473-4478-A0DA-623950B003B7}" destId="{6DF5D08D-F6D4-4353-A9D9-D0284EF247D4}" srcOrd="0" destOrd="0" presId="urn:microsoft.com/office/officeart/2005/8/layout/hierarchy2"/>
    <dgm:cxn modelId="{B298DB2A-EB34-44A1-B13C-F063DAFD2808}" srcId="{A631683B-7701-4B93-A8D0-EBBECE31BA0B}" destId="{E2D3B129-8276-4126-A06C-F78141EA8FCD}" srcOrd="3" destOrd="0" parTransId="{B1627897-D820-4925-B4B6-40CC36F92F3A}" sibTransId="{C9F55EA8-66F0-4EC0-B77D-ED1ACE8DDDE5}"/>
    <dgm:cxn modelId="{FC0C192B-1009-44D2-91B5-4D8BBF283C2E}" type="presOf" srcId="{3E5CCE17-C063-40B2-81E4-0646B80E3A32}" destId="{DF9DF2DC-84A4-4CA2-A609-C4DFD6DD0DAB}" srcOrd="0" destOrd="0" presId="urn:microsoft.com/office/officeart/2005/8/layout/hierarchy2"/>
    <dgm:cxn modelId="{788FAF2C-EA2F-496F-9923-B2BDCFBD9011}" type="presOf" srcId="{3E5CCE17-C063-40B2-81E4-0646B80E3A32}" destId="{BB66CEDB-8C95-430B-B7C6-1BC00DAFF230}" srcOrd="1" destOrd="0" presId="urn:microsoft.com/office/officeart/2005/8/layout/hierarchy2"/>
    <dgm:cxn modelId="{2538AC30-59C2-4C6B-B649-758692D7C57C}" type="presOf" srcId="{B7285B9D-E18E-40E5-B3DF-5A0978468C68}" destId="{F3679B60-3108-40F9-8182-99AD0D9C0660}" srcOrd="1" destOrd="0" presId="urn:microsoft.com/office/officeart/2005/8/layout/hierarchy2"/>
    <dgm:cxn modelId="{601B0136-235D-4D6A-B11C-E3FBB4405A3B}" type="presOf" srcId="{BC55252F-9FF0-4DC2-8CC4-EAACEF40DF5D}" destId="{C4BEB705-B081-49D2-A4FA-260C52051DDD}" srcOrd="0" destOrd="0" presId="urn:microsoft.com/office/officeart/2005/8/layout/hierarchy2"/>
    <dgm:cxn modelId="{DA853C37-2B39-47C4-A276-FC8301A6E382}" srcId="{A631683B-7701-4B93-A8D0-EBBECE31BA0B}" destId="{B7A876B8-8E66-4C33-B5C8-CE10C5A96EB6}" srcOrd="0" destOrd="0" parTransId="{F82DB028-7AE9-4EFA-BDBC-BF00A915D8DA}" sibTransId="{F851E618-F26F-4A39-9F40-5348BE3A73BC}"/>
    <dgm:cxn modelId="{8BC0BE3A-AC9D-4D2D-A4E7-A931B8E272FB}" type="presOf" srcId="{8120DA1B-10C4-49B0-A3EE-077697D72C25}" destId="{6D748DF0-0E69-4E18-B26E-25E521F68F9B}" srcOrd="1" destOrd="0" presId="urn:microsoft.com/office/officeart/2005/8/layout/hierarchy2"/>
    <dgm:cxn modelId="{3E31273B-5C70-42CA-9E0F-1DC22477E4B1}" type="presOf" srcId="{4FD47F82-F254-4525-B0A4-F93EE9268394}" destId="{2F48D65B-2E48-4211-AF58-677EABEBE19C}" srcOrd="0" destOrd="0" presId="urn:microsoft.com/office/officeart/2005/8/layout/hierarchy2"/>
    <dgm:cxn modelId="{61072940-6B4D-4EC9-888A-031C2CDE0889}" type="presOf" srcId="{B66F30D9-CF89-4ACB-BD60-DA51F44AEC00}" destId="{0F17B3F3-0FC8-41D0-AC64-1596736B728E}" srcOrd="0" destOrd="0" presId="urn:microsoft.com/office/officeart/2005/8/layout/hierarchy2"/>
    <dgm:cxn modelId="{B1B90745-4400-45BD-A975-B91E4053EE23}" type="presOf" srcId="{F511D3CB-BBD7-430D-B83D-EE9EB2E9CB99}" destId="{0C0C4A67-2877-4D1D-99AD-7A015987F3C3}" srcOrd="0" destOrd="0" presId="urn:microsoft.com/office/officeart/2005/8/layout/hierarchy2"/>
    <dgm:cxn modelId="{C5D81546-E7B0-47ED-8993-6377481C4344}" type="presOf" srcId="{B8841EE8-771A-410D-8E4A-00FE928EECA8}" destId="{D3AD74F9-8FF6-4B39-9F54-0AFDEC438368}" srcOrd="0" destOrd="0" presId="urn:microsoft.com/office/officeart/2005/8/layout/hierarchy2"/>
    <dgm:cxn modelId="{893DE348-FE12-4B26-9FCE-783969AB24C0}" type="presOf" srcId="{480FE780-BA4E-4060-AF45-622B4E4C0BC5}" destId="{388B586D-69A7-43DF-81DB-AC3B6C3580E4}" srcOrd="0" destOrd="0" presId="urn:microsoft.com/office/officeart/2005/8/layout/hierarchy2"/>
    <dgm:cxn modelId="{3ADEC649-196D-4695-8DDD-3D4CA6A45E2E}" type="presOf" srcId="{F508A2A5-0A2E-4EE6-A0E1-FAF95EA43697}" destId="{493CB299-CB0D-4D3B-9CE1-23151A6DDA73}" srcOrd="0" destOrd="0" presId="urn:microsoft.com/office/officeart/2005/8/layout/hierarchy2"/>
    <dgm:cxn modelId="{5B567B6A-AD6E-4D2F-B18A-4F1D51D9E421}" srcId="{F082E4E6-D473-4478-A0DA-623950B003B7}" destId="{8B520D0B-CC83-4BFB-9EBE-CBBD58730F75}" srcOrd="0" destOrd="0" parTransId="{CCE83496-AFFD-4B10-BA64-ADB88248F796}" sibTransId="{EC3D3D22-7906-4E86-92B8-F20D9E4ED8E6}"/>
    <dgm:cxn modelId="{2BDF514B-DCA7-4E05-A944-93B67E2E3327}" type="presOf" srcId="{B7A876B8-8E66-4C33-B5C8-CE10C5A96EB6}" destId="{3601E717-639B-495E-B6EE-E81DA863E89A}" srcOrd="0" destOrd="0" presId="urn:microsoft.com/office/officeart/2005/8/layout/hierarchy2"/>
    <dgm:cxn modelId="{3ED60670-665F-4FBF-9A82-65BE60F39738}" type="presOf" srcId="{B7285B9D-E18E-40E5-B3DF-5A0978468C68}" destId="{893BD03E-D5B1-4EF8-888B-6AD3DFD638DF}" srcOrd="0" destOrd="0" presId="urn:microsoft.com/office/officeart/2005/8/layout/hierarchy2"/>
    <dgm:cxn modelId="{C869F755-788E-43DD-9114-41B8C98B52EF}" srcId="{A631683B-7701-4B93-A8D0-EBBECE31BA0B}" destId="{4FD47F82-F254-4525-B0A4-F93EE9268394}" srcOrd="1" destOrd="0" parTransId="{480FE780-BA4E-4060-AF45-622B4E4C0BC5}" sibTransId="{A4D60801-4AB4-4B06-AE25-6AECF1F401EB}"/>
    <dgm:cxn modelId="{EB4F4876-2198-4FD9-A38E-1940E7AAE373}" type="presOf" srcId="{0D6681EF-56CD-49C9-862E-166332F9F7AF}" destId="{D21D09C6-2B87-4244-9D63-A996DB43A8CB}" srcOrd="0" destOrd="0" presId="urn:microsoft.com/office/officeart/2005/8/layout/hierarchy2"/>
    <dgm:cxn modelId="{62C7B977-8EFD-41C3-968E-E30E3DBBF48D}" srcId="{5FBAA309-605E-48CA-918B-2C1F2A5462F2}" destId="{0D6681EF-56CD-49C9-862E-166332F9F7AF}" srcOrd="1" destOrd="0" parTransId="{D2E821FE-5083-4DCA-9BDF-1F12AF751293}" sibTransId="{731ECA02-037C-4BC2-B72C-E498D317AB27}"/>
    <dgm:cxn modelId="{A2435459-9CAE-4F48-9DF4-B972FDB341D1}" type="presOf" srcId="{A631683B-7701-4B93-A8D0-EBBECE31BA0B}" destId="{9880447E-9C12-40EA-AC93-571EC24EB51B}" srcOrd="0" destOrd="0" presId="urn:microsoft.com/office/officeart/2005/8/layout/hierarchy2"/>
    <dgm:cxn modelId="{5AEB367A-ED56-430D-ADB2-2A8488613443}" type="presOf" srcId="{8120DA1B-10C4-49B0-A3EE-077697D72C25}" destId="{A7AF42BA-59F8-4210-B756-ED7939950A95}" srcOrd="0" destOrd="0" presId="urn:microsoft.com/office/officeart/2005/8/layout/hierarchy2"/>
    <dgm:cxn modelId="{4D8AFD7C-F138-4720-B845-BFEBB875B714}" srcId="{5FBAA309-605E-48CA-918B-2C1F2A5462F2}" destId="{F511D3CB-BBD7-430D-B83D-EE9EB2E9CB99}" srcOrd="0" destOrd="0" parTransId="{B66F30D9-CF89-4ACB-BD60-DA51F44AEC00}" sibTransId="{C3649AD1-438B-441B-B84E-93AEC861EF63}"/>
    <dgm:cxn modelId="{178EB680-B44C-494B-8A86-55B192698110}" srcId="{5FBAA309-605E-48CA-918B-2C1F2A5462F2}" destId="{FD52DE3E-BDB2-4674-BA56-D96925EDBEC6}" srcOrd="3" destOrd="0" parTransId="{7BB50169-3232-4F89-9022-7BEB6DB795D0}" sibTransId="{4364208B-5D9A-4F29-A1FD-ADEEF62F7629}"/>
    <dgm:cxn modelId="{0A48A582-92FF-4602-AEC2-1C8F0E8C1BDA}" type="presOf" srcId="{6B2709E4-33BF-4667-BCEF-F31727869602}" destId="{47ADCFE1-52FF-4C9D-A797-9CA0DB4E6606}" srcOrd="1" destOrd="0" presId="urn:microsoft.com/office/officeart/2005/8/layout/hierarchy2"/>
    <dgm:cxn modelId="{CA70DC83-9FE2-4351-914F-80888469CE9E}" type="presOf" srcId="{F82DB028-7AE9-4EFA-BDBC-BF00A915D8DA}" destId="{C130F794-90F0-4742-8D78-769FD821F820}" srcOrd="1" destOrd="0" presId="urn:microsoft.com/office/officeart/2005/8/layout/hierarchy2"/>
    <dgm:cxn modelId="{5AEB8788-624B-4C6E-B74C-135F81B4A612}" type="presOf" srcId="{EE291AE6-7875-4DC9-98A4-AE53ED9D087A}" destId="{A70CD5E7-E901-46F8-9194-0FF62CB73A0B}" srcOrd="0" destOrd="0" presId="urn:microsoft.com/office/officeart/2005/8/layout/hierarchy2"/>
    <dgm:cxn modelId="{8E36AF8E-1BF4-4CF6-86F4-22B3A332AE12}" srcId="{5FBAA309-605E-48CA-918B-2C1F2A5462F2}" destId="{776F76BB-FF1A-4227-AEDC-B299FA7ED4EF}" srcOrd="4" destOrd="0" parTransId="{6B2709E4-33BF-4667-BCEF-F31727869602}" sibTransId="{DA383260-203F-4FC3-946F-C07C494B3A8F}"/>
    <dgm:cxn modelId="{3DA43A93-63FD-4239-A50D-F31DE54FB4AF}" type="presOf" srcId="{8B520D0B-CC83-4BFB-9EBE-CBBD58730F75}" destId="{7070BB0E-1C8C-4E95-92E0-FC27EC4B5C4D}" srcOrd="0" destOrd="0" presId="urn:microsoft.com/office/officeart/2005/8/layout/hierarchy2"/>
    <dgm:cxn modelId="{5FC0AE96-885C-45D8-A41A-160528B4838E}" type="presOf" srcId="{BC55252F-9FF0-4DC2-8CC4-EAACEF40DF5D}" destId="{39EB4575-4F8E-4037-8D55-942E57A5E48D}" srcOrd="1" destOrd="0" presId="urn:microsoft.com/office/officeart/2005/8/layout/hierarchy2"/>
    <dgm:cxn modelId="{82DBA599-F1A1-4162-9619-B34A1E973EA8}" type="presOf" srcId="{6B2709E4-33BF-4667-BCEF-F31727869602}" destId="{B8D0AB7A-F5D0-4308-A653-6963C73B1757}" srcOrd="0" destOrd="0" presId="urn:microsoft.com/office/officeart/2005/8/layout/hierarchy2"/>
    <dgm:cxn modelId="{0DF8359A-E1E6-4E1B-A7E4-168BD263E61E}" type="presOf" srcId="{F82DB028-7AE9-4EFA-BDBC-BF00A915D8DA}" destId="{95BF207E-B4D7-4E63-8903-CC024654CEE4}" srcOrd="0" destOrd="0" presId="urn:microsoft.com/office/officeart/2005/8/layout/hierarchy2"/>
    <dgm:cxn modelId="{C3F74B9B-4929-4039-803A-6D517050DA45}" type="presOf" srcId="{480FE780-BA4E-4060-AF45-622B4E4C0BC5}" destId="{567F3005-5604-4B0B-9DAD-077F70D0B307}" srcOrd="1" destOrd="0" presId="urn:microsoft.com/office/officeart/2005/8/layout/hierarchy2"/>
    <dgm:cxn modelId="{AEE01B9E-F68D-4C0E-9E2F-32FA03E68511}" type="presOf" srcId="{E2D3B129-8276-4126-A06C-F78141EA8FCD}" destId="{DC041C18-7C01-4123-8F63-7AB209F0BA7C}" srcOrd="0" destOrd="0" presId="urn:microsoft.com/office/officeart/2005/8/layout/hierarchy2"/>
    <dgm:cxn modelId="{A4341FA2-860D-4648-BFBE-24010B6AE263}" type="presOf" srcId="{B66F30D9-CF89-4ACB-BD60-DA51F44AEC00}" destId="{E5143722-BB0E-4CD1-8491-C44B33543DFF}" srcOrd="1" destOrd="0" presId="urn:microsoft.com/office/officeart/2005/8/layout/hierarchy2"/>
    <dgm:cxn modelId="{7E0553A4-52FA-46F4-B162-2AFD92FE0264}" srcId="{A631683B-7701-4B93-A8D0-EBBECE31BA0B}" destId="{EE291AE6-7875-4DC9-98A4-AE53ED9D087A}" srcOrd="2" destOrd="0" parTransId="{8120DA1B-10C4-49B0-A3EE-077697D72C25}" sibTransId="{E0C6C14C-3558-42F7-9F89-13BFC846D8C0}"/>
    <dgm:cxn modelId="{6F4859A5-AF6F-4829-9D69-DE3FFAF91082}" type="presOf" srcId="{7BB50169-3232-4F89-9022-7BEB6DB795D0}" destId="{CF68FD10-9312-4DB5-9B3C-668764DAB1D2}" srcOrd="1" destOrd="0" presId="urn:microsoft.com/office/officeart/2005/8/layout/hierarchy2"/>
    <dgm:cxn modelId="{816A9CAB-32C4-4D83-9F0E-F31D6FAED4CF}" type="presOf" srcId="{F508A2A5-0A2E-4EE6-A0E1-FAF95EA43697}" destId="{FC9D5F4B-5748-4AD3-815C-E5A8255C87CC}" srcOrd="1" destOrd="0" presId="urn:microsoft.com/office/officeart/2005/8/layout/hierarchy2"/>
    <dgm:cxn modelId="{E6D277AC-D773-45B3-99CC-6CFFE2668FE8}" type="presOf" srcId="{D2E821FE-5083-4DCA-9BDF-1F12AF751293}" destId="{24CF3427-5EE8-4A76-81C6-D68A14F6C82E}" srcOrd="0" destOrd="0" presId="urn:microsoft.com/office/officeart/2005/8/layout/hierarchy2"/>
    <dgm:cxn modelId="{609623BB-5EF9-4824-95D4-0F736DCB522E}" type="presOf" srcId="{5FBAA309-605E-48CA-918B-2C1F2A5462F2}" destId="{15185837-FA81-43CD-B252-3D4137862963}" srcOrd="0" destOrd="0" presId="urn:microsoft.com/office/officeart/2005/8/layout/hierarchy2"/>
    <dgm:cxn modelId="{079321BD-40AC-46DD-91BE-0D56FFDBCD22}" srcId="{A631683B-7701-4B93-A8D0-EBBECE31BA0B}" destId="{6E73097F-E5F1-42E5-9561-A96765BAF24C}" srcOrd="4" destOrd="0" parTransId="{3E5CCE17-C063-40B2-81E4-0646B80E3A32}" sibTransId="{D782568B-D88F-4FD2-B979-D4598A39027E}"/>
    <dgm:cxn modelId="{F9ED3FC5-DA32-43FD-B620-18BA56D7E210}" type="presOf" srcId="{FD52DE3E-BDB2-4674-BA56-D96925EDBEC6}" destId="{412DC39A-3D3D-4DAF-B59D-FEBDB3E126C1}" srcOrd="0" destOrd="0" presId="urn:microsoft.com/office/officeart/2005/8/layout/hierarchy2"/>
    <dgm:cxn modelId="{02571FE1-AD67-41FD-BC95-D6B9E521628C}" srcId="{5FBAA309-605E-48CA-918B-2C1F2A5462F2}" destId="{B8841EE8-771A-410D-8E4A-00FE928EECA8}" srcOrd="2" destOrd="0" parTransId="{B7285B9D-E18E-40E5-B3DF-5A0978468C68}" sibTransId="{880F40C8-C107-4610-B0DB-42442433FF77}"/>
    <dgm:cxn modelId="{6FCF87F3-BEE3-4192-A8E4-271D5501B1AD}" type="presOf" srcId="{776F76BB-FF1A-4227-AEDC-B299FA7ED4EF}" destId="{3259DB30-9357-4360-8E67-A1B610320E33}" srcOrd="0" destOrd="0" presId="urn:microsoft.com/office/officeart/2005/8/layout/hierarchy2"/>
    <dgm:cxn modelId="{D13A8BFE-2602-43EB-AD7B-5BFB042A97C6}" type="presOf" srcId="{7BB50169-3232-4F89-9022-7BEB6DB795D0}" destId="{5D69C3AB-3FC6-4B5C-A181-AC46BF0DE650}" srcOrd="0" destOrd="0" presId="urn:microsoft.com/office/officeart/2005/8/layout/hierarchy2"/>
    <dgm:cxn modelId="{96503648-C601-4B2A-8F3C-E647D60FCDAB}" type="presParOf" srcId="{6DF5D08D-F6D4-4353-A9D9-D0284EF247D4}" destId="{95F9E5BF-2054-4294-B964-85BA72B7BB1A}" srcOrd="0" destOrd="0" presId="urn:microsoft.com/office/officeart/2005/8/layout/hierarchy2"/>
    <dgm:cxn modelId="{40BC89B4-1B5A-4CDB-91F7-5B4BC3C0D493}" type="presParOf" srcId="{95F9E5BF-2054-4294-B964-85BA72B7BB1A}" destId="{7070BB0E-1C8C-4E95-92E0-FC27EC4B5C4D}" srcOrd="0" destOrd="0" presId="urn:microsoft.com/office/officeart/2005/8/layout/hierarchy2"/>
    <dgm:cxn modelId="{562EE4CD-755B-4C98-8A3D-7EFB9AF636E0}" type="presParOf" srcId="{95F9E5BF-2054-4294-B964-85BA72B7BB1A}" destId="{69500189-17B0-4D30-BA09-D1FE1FFFBA0E}" srcOrd="1" destOrd="0" presId="urn:microsoft.com/office/officeart/2005/8/layout/hierarchy2"/>
    <dgm:cxn modelId="{53B9EBC6-F1F2-4ECD-863C-87684E2FD993}" type="presParOf" srcId="{69500189-17B0-4D30-BA09-D1FE1FFFBA0E}" destId="{C4BEB705-B081-49D2-A4FA-260C52051DDD}" srcOrd="0" destOrd="0" presId="urn:microsoft.com/office/officeart/2005/8/layout/hierarchy2"/>
    <dgm:cxn modelId="{17DEB2FB-0DA6-4353-8DA2-46D198D4C4E4}" type="presParOf" srcId="{C4BEB705-B081-49D2-A4FA-260C52051DDD}" destId="{39EB4575-4F8E-4037-8D55-942E57A5E48D}" srcOrd="0" destOrd="0" presId="urn:microsoft.com/office/officeart/2005/8/layout/hierarchy2"/>
    <dgm:cxn modelId="{9FF3613F-89AD-4704-917F-6BD91AC64028}" type="presParOf" srcId="{69500189-17B0-4D30-BA09-D1FE1FFFBA0E}" destId="{096DE262-9CF6-47F1-A146-00DF8A9CB3DD}" srcOrd="1" destOrd="0" presId="urn:microsoft.com/office/officeart/2005/8/layout/hierarchy2"/>
    <dgm:cxn modelId="{1CABFA43-C7EC-4E63-8F43-64B2E4EC2AB7}" type="presParOf" srcId="{096DE262-9CF6-47F1-A146-00DF8A9CB3DD}" destId="{15185837-FA81-43CD-B252-3D4137862963}" srcOrd="0" destOrd="0" presId="urn:microsoft.com/office/officeart/2005/8/layout/hierarchy2"/>
    <dgm:cxn modelId="{3F5CD71A-E567-49E2-8B46-45CD8D934737}" type="presParOf" srcId="{096DE262-9CF6-47F1-A146-00DF8A9CB3DD}" destId="{DE7668D6-C7FA-42E8-95BB-28B9896A56B2}" srcOrd="1" destOrd="0" presId="urn:microsoft.com/office/officeart/2005/8/layout/hierarchy2"/>
    <dgm:cxn modelId="{49628073-C0A6-45B9-8251-7DF2208ED129}" type="presParOf" srcId="{DE7668D6-C7FA-42E8-95BB-28B9896A56B2}" destId="{0F17B3F3-0FC8-41D0-AC64-1596736B728E}" srcOrd="0" destOrd="0" presId="urn:microsoft.com/office/officeart/2005/8/layout/hierarchy2"/>
    <dgm:cxn modelId="{479E9D0F-63F6-425D-85D7-F32FA04ABB64}" type="presParOf" srcId="{0F17B3F3-0FC8-41D0-AC64-1596736B728E}" destId="{E5143722-BB0E-4CD1-8491-C44B33543DFF}" srcOrd="0" destOrd="0" presId="urn:microsoft.com/office/officeart/2005/8/layout/hierarchy2"/>
    <dgm:cxn modelId="{B30438D1-061A-4B09-A389-7D7BF20AEB27}" type="presParOf" srcId="{DE7668D6-C7FA-42E8-95BB-28B9896A56B2}" destId="{36BB1D39-FB3D-4588-830E-423FAC08E8DE}" srcOrd="1" destOrd="0" presId="urn:microsoft.com/office/officeart/2005/8/layout/hierarchy2"/>
    <dgm:cxn modelId="{A9BCFB29-E25F-437C-A367-24540D4F5A91}" type="presParOf" srcId="{36BB1D39-FB3D-4588-830E-423FAC08E8DE}" destId="{0C0C4A67-2877-4D1D-99AD-7A015987F3C3}" srcOrd="0" destOrd="0" presId="urn:microsoft.com/office/officeart/2005/8/layout/hierarchy2"/>
    <dgm:cxn modelId="{3F2A1411-41B0-47FF-AE4E-10BEBA84F52F}" type="presParOf" srcId="{36BB1D39-FB3D-4588-830E-423FAC08E8DE}" destId="{72186AB6-84F4-4633-8957-DD06C718261B}" srcOrd="1" destOrd="0" presId="urn:microsoft.com/office/officeart/2005/8/layout/hierarchy2"/>
    <dgm:cxn modelId="{DDECC9C2-AF35-4EFC-B305-2D41CBA3D5AD}" type="presParOf" srcId="{DE7668D6-C7FA-42E8-95BB-28B9896A56B2}" destId="{24CF3427-5EE8-4A76-81C6-D68A14F6C82E}" srcOrd="2" destOrd="0" presId="urn:microsoft.com/office/officeart/2005/8/layout/hierarchy2"/>
    <dgm:cxn modelId="{712EC7DE-3220-4759-8390-D809B264880C}" type="presParOf" srcId="{24CF3427-5EE8-4A76-81C6-D68A14F6C82E}" destId="{F46B6936-5064-4303-9EDC-F6FCC69EE968}" srcOrd="0" destOrd="0" presId="urn:microsoft.com/office/officeart/2005/8/layout/hierarchy2"/>
    <dgm:cxn modelId="{4B589829-AC82-4F6E-82D0-DBCE4A3B9885}" type="presParOf" srcId="{DE7668D6-C7FA-42E8-95BB-28B9896A56B2}" destId="{17A8D19C-63B3-4917-B8B7-DCC20F200CC9}" srcOrd="3" destOrd="0" presId="urn:microsoft.com/office/officeart/2005/8/layout/hierarchy2"/>
    <dgm:cxn modelId="{2ECDB9B3-282D-478C-86C9-1471A82D9213}" type="presParOf" srcId="{17A8D19C-63B3-4917-B8B7-DCC20F200CC9}" destId="{D21D09C6-2B87-4244-9D63-A996DB43A8CB}" srcOrd="0" destOrd="0" presId="urn:microsoft.com/office/officeart/2005/8/layout/hierarchy2"/>
    <dgm:cxn modelId="{73BE0C07-8606-4524-AC19-ECF7E3A198E8}" type="presParOf" srcId="{17A8D19C-63B3-4917-B8B7-DCC20F200CC9}" destId="{A60BCB72-88D6-41B6-AFE4-E50EA8FA243B}" srcOrd="1" destOrd="0" presId="urn:microsoft.com/office/officeart/2005/8/layout/hierarchy2"/>
    <dgm:cxn modelId="{8D82CCB0-CBB0-471C-AC24-CF232C8BB8E2}" type="presParOf" srcId="{DE7668D6-C7FA-42E8-95BB-28B9896A56B2}" destId="{893BD03E-D5B1-4EF8-888B-6AD3DFD638DF}" srcOrd="4" destOrd="0" presId="urn:microsoft.com/office/officeart/2005/8/layout/hierarchy2"/>
    <dgm:cxn modelId="{DFB85591-A008-45E3-850E-B3EEAEA2A92A}" type="presParOf" srcId="{893BD03E-D5B1-4EF8-888B-6AD3DFD638DF}" destId="{F3679B60-3108-40F9-8182-99AD0D9C0660}" srcOrd="0" destOrd="0" presId="urn:microsoft.com/office/officeart/2005/8/layout/hierarchy2"/>
    <dgm:cxn modelId="{17382288-DDDE-47F2-9950-1F35F25B2E29}" type="presParOf" srcId="{DE7668D6-C7FA-42E8-95BB-28B9896A56B2}" destId="{355979F1-6FCB-4E0E-96BF-178A5BF1F53F}" srcOrd="5" destOrd="0" presId="urn:microsoft.com/office/officeart/2005/8/layout/hierarchy2"/>
    <dgm:cxn modelId="{268DCFD4-2E6A-4C6E-A094-2BE2DD60DEFE}" type="presParOf" srcId="{355979F1-6FCB-4E0E-96BF-178A5BF1F53F}" destId="{D3AD74F9-8FF6-4B39-9F54-0AFDEC438368}" srcOrd="0" destOrd="0" presId="urn:microsoft.com/office/officeart/2005/8/layout/hierarchy2"/>
    <dgm:cxn modelId="{68DE6E67-7A52-490A-8B04-A04009D89CD1}" type="presParOf" srcId="{355979F1-6FCB-4E0E-96BF-178A5BF1F53F}" destId="{AE94A6A4-89E8-40DA-A174-3E7AF0816590}" srcOrd="1" destOrd="0" presId="urn:microsoft.com/office/officeart/2005/8/layout/hierarchy2"/>
    <dgm:cxn modelId="{DECFBAA9-BB3F-4C84-8528-A93EC8E09403}" type="presParOf" srcId="{DE7668D6-C7FA-42E8-95BB-28B9896A56B2}" destId="{5D69C3AB-3FC6-4B5C-A181-AC46BF0DE650}" srcOrd="6" destOrd="0" presId="urn:microsoft.com/office/officeart/2005/8/layout/hierarchy2"/>
    <dgm:cxn modelId="{20703899-C6EE-480A-B57F-C670A66D10E2}" type="presParOf" srcId="{5D69C3AB-3FC6-4B5C-A181-AC46BF0DE650}" destId="{CF68FD10-9312-4DB5-9B3C-668764DAB1D2}" srcOrd="0" destOrd="0" presId="urn:microsoft.com/office/officeart/2005/8/layout/hierarchy2"/>
    <dgm:cxn modelId="{44AFA6F1-F269-4DAB-B8E1-9C5910C4BEBF}" type="presParOf" srcId="{DE7668D6-C7FA-42E8-95BB-28B9896A56B2}" destId="{B89576DD-3017-4025-A65E-D967B6E51CED}" srcOrd="7" destOrd="0" presId="urn:microsoft.com/office/officeart/2005/8/layout/hierarchy2"/>
    <dgm:cxn modelId="{559AAAC8-38D8-4C1B-BE7A-E3474200453B}" type="presParOf" srcId="{B89576DD-3017-4025-A65E-D967B6E51CED}" destId="{412DC39A-3D3D-4DAF-B59D-FEBDB3E126C1}" srcOrd="0" destOrd="0" presId="urn:microsoft.com/office/officeart/2005/8/layout/hierarchy2"/>
    <dgm:cxn modelId="{1F1969C1-B736-4883-A6B1-7F0163F4C0C3}" type="presParOf" srcId="{B89576DD-3017-4025-A65E-D967B6E51CED}" destId="{F0A5DE46-BDB8-480F-B872-36716578E9BF}" srcOrd="1" destOrd="0" presId="urn:microsoft.com/office/officeart/2005/8/layout/hierarchy2"/>
    <dgm:cxn modelId="{FCC68729-FC8A-45AC-8D59-CD5A1CA09D39}" type="presParOf" srcId="{DE7668D6-C7FA-42E8-95BB-28B9896A56B2}" destId="{B8D0AB7A-F5D0-4308-A653-6963C73B1757}" srcOrd="8" destOrd="0" presId="urn:microsoft.com/office/officeart/2005/8/layout/hierarchy2"/>
    <dgm:cxn modelId="{B994D0DE-FF6A-4AF5-9CAD-F4FBE043AB36}" type="presParOf" srcId="{B8D0AB7A-F5D0-4308-A653-6963C73B1757}" destId="{47ADCFE1-52FF-4C9D-A797-9CA0DB4E6606}" srcOrd="0" destOrd="0" presId="urn:microsoft.com/office/officeart/2005/8/layout/hierarchy2"/>
    <dgm:cxn modelId="{40916C59-4BB0-47CD-A473-AF33F34F95EC}" type="presParOf" srcId="{DE7668D6-C7FA-42E8-95BB-28B9896A56B2}" destId="{9E70EA87-44E9-4EC5-AA56-6F8207E107C4}" srcOrd="9" destOrd="0" presId="urn:microsoft.com/office/officeart/2005/8/layout/hierarchy2"/>
    <dgm:cxn modelId="{086E8A59-F211-41EE-BD0F-D9EFF62D5857}" type="presParOf" srcId="{9E70EA87-44E9-4EC5-AA56-6F8207E107C4}" destId="{3259DB30-9357-4360-8E67-A1B610320E33}" srcOrd="0" destOrd="0" presId="urn:microsoft.com/office/officeart/2005/8/layout/hierarchy2"/>
    <dgm:cxn modelId="{1CA954B7-F2CA-4C2F-8BBD-88B5400B2C6F}" type="presParOf" srcId="{9E70EA87-44E9-4EC5-AA56-6F8207E107C4}" destId="{FE46FBF7-6361-4024-8FC6-947ADA51B9A5}" srcOrd="1" destOrd="0" presId="urn:microsoft.com/office/officeart/2005/8/layout/hierarchy2"/>
    <dgm:cxn modelId="{1D2398D8-F939-4ECA-BB65-B10F0EB1D5C8}" type="presParOf" srcId="{69500189-17B0-4D30-BA09-D1FE1FFFBA0E}" destId="{493CB299-CB0D-4D3B-9CE1-23151A6DDA73}" srcOrd="2" destOrd="0" presId="urn:microsoft.com/office/officeart/2005/8/layout/hierarchy2"/>
    <dgm:cxn modelId="{8B7D4C81-1CFA-4F20-B655-79E132A77290}" type="presParOf" srcId="{493CB299-CB0D-4D3B-9CE1-23151A6DDA73}" destId="{FC9D5F4B-5748-4AD3-815C-E5A8255C87CC}" srcOrd="0" destOrd="0" presId="urn:microsoft.com/office/officeart/2005/8/layout/hierarchy2"/>
    <dgm:cxn modelId="{15320A7B-EB96-45F5-B131-67FCBEB3FCC0}" type="presParOf" srcId="{69500189-17B0-4D30-BA09-D1FE1FFFBA0E}" destId="{5A4562F9-C116-485F-83C7-AD9F39798749}" srcOrd="3" destOrd="0" presId="urn:microsoft.com/office/officeart/2005/8/layout/hierarchy2"/>
    <dgm:cxn modelId="{ED87046C-F45A-4A1F-85C9-C8C7ACCE0C1D}" type="presParOf" srcId="{5A4562F9-C116-485F-83C7-AD9F39798749}" destId="{9880447E-9C12-40EA-AC93-571EC24EB51B}" srcOrd="0" destOrd="0" presId="urn:microsoft.com/office/officeart/2005/8/layout/hierarchy2"/>
    <dgm:cxn modelId="{C2721370-408D-471A-8CB9-763387BEC12D}" type="presParOf" srcId="{5A4562F9-C116-485F-83C7-AD9F39798749}" destId="{24E903AE-969E-48CE-8494-7C975A777DBC}" srcOrd="1" destOrd="0" presId="urn:microsoft.com/office/officeart/2005/8/layout/hierarchy2"/>
    <dgm:cxn modelId="{EBF3BB4C-1558-4A91-9CC3-7155D76DC480}" type="presParOf" srcId="{24E903AE-969E-48CE-8494-7C975A777DBC}" destId="{95BF207E-B4D7-4E63-8903-CC024654CEE4}" srcOrd="0" destOrd="0" presId="urn:microsoft.com/office/officeart/2005/8/layout/hierarchy2"/>
    <dgm:cxn modelId="{754162F6-4E38-4DAD-A6B8-35FC81D9C487}" type="presParOf" srcId="{95BF207E-B4D7-4E63-8903-CC024654CEE4}" destId="{C130F794-90F0-4742-8D78-769FD821F820}" srcOrd="0" destOrd="0" presId="urn:microsoft.com/office/officeart/2005/8/layout/hierarchy2"/>
    <dgm:cxn modelId="{5A49C559-E347-4759-8988-B58AA3BF83E1}" type="presParOf" srcId="{24E903AE-969E-48CE-8494-7C975A777DBC}" destId="{E6F6D4C7-2EF1-4D1C-9D0B-5CC3136F51DE}" srcOrd="1" destOrd="0" presId="urn:microsoft.com/office/officeart/2005/8/layout/hierarchy2"/>
    <dgm:cxn modelId="{C8D7DACF-44FB-4029-87F5-59C3F059CDEC}" type="presParOf" srcId="{E6F6D4C7-2EF1-4D1C-9D0B-5CC3136F51DE}" destId="{3601E717-639B-495E-B6EE-E81DA863E89A}" srcOrd="0" destOrd="0" presId="urn:microsoft.com/office/officeart/2005/8/layout/hierarchy2"/>
    <dgm:cxn modelId="{68ED7899-49D7-43A2-8704-4C6022A618D9}" type="presParOf" srcId="{E6F6D4C7-2EF1-4D1C-9D0B-5CC3136F51DE}" destId="{8D2BAD3C-A88F-4D09-8A4B-877D517F11C1}" srcOrd="1" destOrd="0" presId="urn:microsoft.com/office/officeart/2005/8/layout/hierarchy2"/>
    <dgm:cxn modelId="{B9C1D5B9-F797-4887-BD27-5032198FC854}" type="presParOf" srcId="{24E903AE-969E-48CE-8494-7C975A777DBC}" destId="{388B586D-69A7-43DF-81DB-AC3B6C3580E4}" srcOrd="2" destOrd="0" presId="urn:microsoft.com/office/officeart/2005/8/layout/hierarchy2"/>
    <dgm:cxn modelId="{66FC25AA-EFB3-4134-8F6C-69541E16CDCC}" type="presParOf" srcId="{388B586D-69A7-43DF-81DB-AC3B6C3580E4}" destId="{567F3005-5604-4B0B-9DAD-077F70D0B307}" srcOrd="0" destOrd="0" presId="urn:microsoft.com/office/officeart/2005/8/layout/hierarchy2"/>
    <dgm:cxn modelId="{9B8ACF05-2C57-43D6-8F3B-098E6F8C652F}" type="presParOf" srcId="{24E903AE-969E-48CE-8494-7C975A777DBC}" destId="{4437C0EB-95B3-4A34-A062-A119433695D6}" srcOrd="3" destOrd="0" presId="urn:microsoft.com/office/officeart/2005/8/layout/hierarchy2"/>
    <dgm:cxn modelId="{AA8945B9-92B2-4754-853A-3B5B20989975}" type="presParOf" srcId="{4437C0EB-95B3-4A34-A062-A119433695D6}" destId="{2F48D65B-2E48-4211-AF58-677EABEBE19C}" srcOrd="0" destOrd="0" presId="urn:microsoft.com/office/officeart/2005/8/layout/hierarchy2"/>
    <dgm:cxn modelId="{38898470-05AF-4468-A01E-C4D089889DEE}" type="presParOf" srcId="{4437C0EB-95B3-4A34-A062-A119433695D6}" destId="{74AC4D72-99D5-4A74-8BE9-4ACA41CFB4BC}" srcOrd="1" destOrd="0" presId="urn:microsoft.com/office/officeart/2005/8/layout/hierarchy2"/>
    <dgm:cxn modelId="{4FE315FB-3ED2-45EB-BFB8-880E7BD4C961}" type="presParOf" srcId="{24E903AE-969E-48CE-8494-7C975A777DBC}" destId="{A7AF42BA-59F8-4210-B756-ED7939950A95}" srcOrd="4" destOrd="0" presId="urn:microsoft.com/office/officeart/2005/8/layout/hierarchy2"/>
    <dgm:cxn modelId="{1CDD8CEC-A7CE-4DFB-9B16-375286BF88A5}" type="presParOf" srcId="{A7AF42BA-59F8-4210-B756-ED7939950A95}" destId="{6D748DF0-0E69-4E18-B26E-25E521F68F9B}" srcOrd="0" destOrd="0" presId="urn:microsoft.com/office/officeart/2005/8/layout/hierarchy2"/>
    <dgm:cxn modelId="{D5F6B336-4FA5-477D-8372-5694C963A1FC}" type="presParOf" srcId="{24E903AE-969E-48CE-8494-7C975A777DBC}" destId="{5B4AFB39-B323-46B8-A127-86CB5B03CA46}" srcOrd="5" destOrd="0" presId="urn:microsoft.com/office/officeart/2005/8/layout/hierarchy2"/>
    <dgm:cxn modelId="{584A32F0-FD7B-454F-A681-09CC866D4A0C}" type="presParOf" srcId="{5B4AFB39-B323-46B8-A127-86CB5B03CA46}" destId="{A70CD5E7-E901-46F8-9194-0FF62CB73A0B}" srcOrd="0" destOrd="0" presId="urn:microsoft.com/office/officeart/2005/8/layout/hierarchy2"/>
    <dgm:cxn modelId="{62EC7DA9-079D-4157-96C6-C555B7A055A3}" type="presParOf" srcId="{5B4AFB39-B323-46B8-A127-86CB5B03CA46}" destId="{A7D67376-7535-4BDD-88FD-8CAE346B7BD6}" srcOrd="1" destOrd="0" presId="urn:microsoft.com/office/officeart/2005/8/layout/hierarchy2"/>
    <dgm:cxn modelId="{B3C15E2E-43BF-4263-884B-71B5036F146E}" type="presParOf" srcId="{24E903AE-969E-48CE-8494-7C975A777DBC}" destId="{458152A2-7F67-432A-A1C4-9E30670185DD}" srcOrd="6" destOrd="0" presId="urn:microsoft.com/office/officeart/2005/8/layout/hierarchy2"/>
    <dgm:cxn modelId="{98A15093-2914-4BBA-A45E-97CEE32EADD2}" type="presParOf" srcId="{458152A2-7F67-432A-A1C4-9E30670185DD}" destId="{ECA54BD1-C3B0-4A68-814F-B93A0D4120B7}" srcOrd="0" destOrd="0" presId="urn:microsoft.com/office/officeart/2005/8/layout/hierarchy2"/>
    <dgm:cxn modelId="{5A60758A-94D5-4CCB-91C4-2B640FB61001}" type="presParOf" srcId="{24E903AE-969E-48CE-8494-7C975A777DBC}" destId="{2AC3EB2C-5392-48A4-8E21-62803F64A8EB}" srcOrd="7" destOrd="0" presId="urn:microsoft.com/office/officeart/2005/8/layout/hierarchy2"/>
    <dgm:cxn modelId="{2EB2ECDE-5531-48B7-853C-19C60BAE1E58}" type="presParOf" srcId="{2AC3EB2C-5392-48A4-8E21-62803F64A8EB}" destId="{DC041C18-7C01-4123-8F63-7AB209F0BA7C}" srcOrd="0" destOrd="0" presId="urn:microsoft.com/office/officeart/2005/8/layout/hierarchy2"/>
    <dgm:cxn modelId="{9522E446-E59E-4E03-974D-A79E474CC4BD}" type="presParOf" srcId="{2AC3EB2C-5392-48A4-8E21-62803F64A8EB}" destId="{824DA389-62C2-4988-B83C-3ED041F6D32B}" srcOrd="1" destOrd="0" presId="urn:microsoft.com/office/officeart/2005/8/layout/hierarchy2"/>
    <dgm:cxn modelId="{842C8816-86EC-4FAD-A89F-AC3495A2AEA0}" type="presParOf" srcId="{24E903AE-969E-48CE-8494-7C975A777DBC}" destId="{DF9DF2DC-84A4-4CA2-A609-C4DFD6DD0DAB}" srcOrd="8" destOrd="0" presId="urn:microsoft.com/office/officeart/2005/8/layout/hierarchy2"/>
    <dgm:cxn modelId="{99CBA387-A83B-4552-AA1E-193B6DBB5338}" type="presParOf" srcId="{DF9DF2DC-84A4-4CA2-A609-C4DFD6DD0DAB}" destId="{BB66CEDB-8C95-430B-B7C6-1BC00DAFF230}" srcOrd="0" destOrd="0" presId="urn:microsoft.com/office/officeart/2005/8/layout/hierarchy2"/>
    <dgm:cxn modelId="{9C85A105-395F-4FC9-BA88-0F6905E625ED}" type="presParOf" srcId="{24E903AE-969E-48CE-8494-7C975A777DBC}" destId="{192304C5-3123-4FDA-B693-4CF6E31F38CA}" srcOrd="9" destOrd="0" presId="urn:microsoft.com/office/officeart/2005/8/layout/hierarchy2"/>
    <dgm:cxn modelId="{84E568A5-8290-4C1A-97CD-0DF05374BF26}" type="presParOf" srcId="{192304C5-3123-4FDA-B693-4CF6E31F38CA}" destId="{2AD9E206-4DA4-4EB6-876A-4991B9F4F319}" srcOrd="0" destOrd="0" presId="urn:microsoft.com/office/officeart/2005/8/layout/hierarchy2"/>
    <dgm:cxn modelId="{95FF3A87-081D-415A-8AF0-ADE23004919B}" type="presParOf" srcId="{192304C5-3123-4FDA-B693-4CF6E31F38CA}" destId="{F1A83D96-8376-4FEB-9567-7A978F30484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BFB9BE-FA37-42C3-BA33-483BDBA09A0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59D36728-2669-4C95-B532-A627943215F9}">
      <dgm:prSet phldrT="[Text]"/>
      <dgm:spPr/>
      <dgm:t>
        <a:bodyPr/>
        <a:lstStyle/>
        <a:p>
          <a:r>
            <a:rPr lang="en-US" dirty="0"/>
            <a:t>VITAMINS</a:t>
          </a:r>
          <a:endParaRPr lang="en-IN" dirty="0"/>
        </a:p>
      </dgm:t>
    </dgm:pt>
    <dgm:pt modelId="{1E5C740B-E034-4FFE-8F9C-06528D0E6247}" type="parTrans" cxnId="{5E7D1BB8-A517-4005-9D87-C677AA2EE5D6}">
      <dgm:prSet/>
      <dgm:spPr/>
      <dgm:t>
        <a:bodyPr/>
        <a:lstStyle/>
        <a:p>
          <a:endParaRPr lang="en-IN"/>
        </a:p>
      </dgm:t>
    </dgm:pt>
    <dgm:pt modelId="{754C3F0E-4873-4C2C-9E12-08179E0E4BE9}" type="sibTrans" cxnId="{5E7D1BB8-A517-4005-9D87-C677AA2EE5D6}">
      <dgm:prSet/>
      <dgm:spPr/>
      <dgm:t>
        <a:bodyPr/>
        <a:lstStyle/>
        <a:p>
          <a:endParaRPr lang="en-IN"/>
        </a:p>
      </dgm:t>
    </dgm:pt>
    <dgm:pt modelId="{31845762-BDB4-4A12-AF1C-5EE7A58D5228}" type="asst">
      <dgm:prSet phldrT="[Text]"/>
      <dgm:spPr/>
      <dgm:t>
        <a:bodyPr/>
        <a:lstStyle/>
        <a:p>
          <a:r>
            <a:rPr lang="en-US" dirty="0"/>
            <a:t>FAT SOLUBLE</a:t>
          </a:r>
          <a:endParaRPr lang="en-IN" dirty="0"/>
        </a:p>
      </dgm:t>
    </dgm:pt>
    <dgm:pt modelId="{77071B28-1993-4C6F-A43B-E2B215C6E3EE}" type="parTrans" cxnId="{311F7CF9-0BFD-476E-82B9-B2079ADFCC37}">
      <dgm:prSet/>
      <dgm:spPr/>
      <dgm:t>
        <a:bodyPr/>
        <a:lstStyle/>
        <a:p>
          <a:endParaRPr lang="en-IN"/>
        </a:p>
      </dgm:t>
    </dgm:pt>
    <dgm:pt modelId="{FD0C5341-199F-4FA4-B645-25C757A12081}" type="sibTrans" cxnId="{311F7CF9-0BFD-476E-82B9-B2079ADFCC37}">
      <dgm:prSet/>
      <dgm:spPr/>
      <dgm:t>
        <a:bodyPr/>
        <a:lstStyle/>
        <a:p>
          <a:endParaRPr lang="en-IN"/>
        </a:p>
      </dgm:t>
    </dgm:pt>
    <dgm:pt modelId="{EFCB26F0-AA91-41F7-B957-F0160C1EF854}" type="asst">
      <dgm:prSet phldrT="[Text]"/>
      <dgm:spPr/>
      <dgm:t>
        <a:bodyPr/>
        <a:lstStyle/>
        <a:p>
          <a:r>
            <a:rPr lang="en-US" dirty="0"/>
            <a:t>WATER SOLUBLE</a:t>
          </a:r>
          <a:endParaRPr lang="en-IN" dirty="0"/>
        </a:p>
      </dgm:t>
    </dgm:pt>
    <dgm:pt modelId="{1F7F849F-EFA3-4D39-8E37-3E9EC7B5F1B0}" type="parTrans" cxnId="{44D7AC63-A244-4E6E-A6E3-0C0A66B03BE5}">
      <dgm:prSet/>
      <dgm:spPr/>
      <dgm:t>
        <a:bodyPr/>
        <a:lstStyle/>
        <a:p>
          <a:endParaRPr lang="en-IN"/>
        </a:p>
      </dgm:t>
    </dgm:pt>
    <dgm:pt modelId="{4CB9B3C2-BA1C-4116-9FF4-B195C3B731B5}" type="sibTrans" cxnId="{44D7AC63-A244-4E6E-A6E3-0C0A66B03BE5}">
      <dgm:prSet/>
      <dgm:spPr/>
      <dgm:t>
        <a:bodyPr/>
        <a:lstStyle/>
        <a:p>
          <a:endParaRPr lang="en-IN"/>
        </a:p>
      </dgm:t>
    </dgm:pt>
    <dgm:pt modelId="{1E298FE0-612A-41D5-8653-B610B6F3437F}">
      <dgm:prSet/>
      <dgm:spPr/>
      <dgm:t>
        <a:bodyPr/>
        <a:lstStyle/>
        <a:p>
          <a:r>
            <a:rPr lang="en-US" dirty="0"/>
            <a:t>VITAMIN A</a:t>
          </a:r>
          <a:endParaRPr lang="en-IN" dirty="0"/>
        </a:p>
      </dgm:t>
    </dgm:pt>
    <dgm:pt modelId="{311E0B32-332A-463C-83A0-B065D93E7D56}" type="parTrans" cxnId="{C99A1204-9FE1-4FA5-959F-2A2F34400ECD}">
      <dgm:prSet/>
      <dgm:spPr/>
      <dgm:t>
        <a:bodyPr/>
        <a:lstStyle/>
        <a:p>
          <a:endParaRPr lang="en-IN"/>
        </a:p>
      </dgm:t>
    </dgm:pt>
    <dgm:pt modelId="{305BBD8B-E344-4C19-8E3C-38CD24BA04F8}" type="sibTrans" cxnId="{C99A1204-9FE1-4FA5-959F-2A2F34400ECD}">
      <dgm:prSet/>
      <dgm:spPr/>
      <dgm:t>
        <a:bodyPr/>
        <a:lstStyle/>
        <a:p>
          <a:endParaRPr lang="en-IN"/>
        </a:p>
      </dgm:t>
    </dgm:pt>
    <dgm:pt modelId="{44578C2A-1C0B-4479-BBBA-BC47B39F04F9}">
      <dgm:prSet/>
      <dgm:spPr/>
      <dgm:t>
        <a:bodyPr/>
        <a:lstStyle/>
        <a:p>
          <a:r>
            <a:rPr lang="en-US" dirty="0"/>
            <a:t>VITAMIN D</a:t>
          </a:r>
          <a:endParaRPr lang="en-IN" dirty="0"/>
        </a:p>
      </dgm:t>
    </dgm:pt>
    <dgm:pt modelId="{18A60579-37B0-4172-AB4D-1D3560D14518}" type="parTrans" cxnId="{D8E2B20D-ACC0-487C-94EB-6F2C26D5D61A}">
      <dgm:prSet/>
      <dgm:spPr/>
      <dgm:t>
        <a:bodyPr/>
        <a:lstStyle/>
        <a:p>
          <a:endParaRPr lang="en-IN"/>
        </a:p>
      </dgm:t>
    </dgm:pt>
    <dgm:pt modelId="{58D941E9-41D4-4C7D-8D94-AF1C061AEA42}" type="sibTrans" cxnId="{D8E2B20D-ACC0-487C-94EB-6F2C26D5D61A}">
      <dgm:prSet/>
      <dgm:spPr/>
      <dgm:t>
        <a:bodyPr/>
        <a:lstStyle/>
        <a:p>
          <a:endParaRPr lang="en-IN"/>
        </a:p>
      </dgm:t>
    </dgm:pt>
    <dgm:pt modelId="{D2753981-F943-46D9-B073-76B566F24304}">
      <dgm:prSet/>
      <dgm:spPr/>
      <dgm:t>
        <a:bodyPr/>
        <a:lstStyle/>
        <a:p>
          <a:r>
            <a:rPr lang="en-US" dirty="0"/>
            <a:t>VITAMIN E</a:t>
          </a:r>
          <a:endParaRPr lang="en-IN" dirty="0"/>
        </a:p>
      </dgm:t>
    </dgm:pt>
    <dgm:pt modelId="{BC92882C-1289-4378-A6D5-8D619FA8DC27}" type="parTrans" cxnId="{9E534DDC-DB01-409B-9D3A-92C0DDDEB8B8}">
      <dgm:prSet/>
      <dgm:spPr/>
      <dgm:t>
        <a:bodyPr/>
        <a:lstStyle/>
        <a:p>
          <a:endParaRPr lang="en-IN"/>
        </a:p>
      </dgm:t>
    </dgm:pt>
    <dgm:pt modelId="{7F1C2627-F1CD-4E7E-8C2F-6B1E95D0E1B5}" type="sibTrans" cxnId="{9E534DDC-DB01-409B-9D3A-92C0DDDEB8B8}">
      <dgm:prSet/>
      <dgm:spPr/>
      <dgm:t>
        <a:bodyPr/>
        <a:lstStyle/>
        <a:p>
          <a:endParaRPr lang="en-IN"/>
        </a:p>
      </dgm:t>
    </dgm:pt>
    <dgm:pt modelId="{8D1F4B58-0286-48A0-9ADB-FD2BD092EF6F}">
      <dgm:prSet/>
      <dgm:spPr/>
      <dgm:t>
        <a:bodyPr/>
        <a:lstStyle/>
        <a:p>
          <a:r>
            <a:rPr lang="en-US" dirty="0"/>
            <a:t>VITAMIN K</a:t>
          </a:r>
          <a:endParaRPr lang="en-IN" b="1" dirty="0"/>
        </a:p>
      </dgm:t>
    </dgm:pt>
    <dgm:pt modelId="{C9D9A244-A2ED-465E-A3F1-7BFC4097FAB4}" type="parTrans" cxnId="{F7D6768D-A845-470A-8824-4F91FF9E9276}">
      <dgm:prSet/>
      <dgm:spPr/>
      <dgm:t>
        <a:bodyPr/>
        <a:lstStyle/>
        <a:p>
          <a:endParaRPr lang="en-IN"/>
        </a:p>
      </dgm:t>
    </dgm:pt>
    <dgm:pt modelId="{F3CF66AE-8C2D-4DE7-B025-D15FD0089100}" type="sibTrans" cxnId="{F7D6768D-A845-470A-8824-4F91FF9E9276}">
      <dgm:prSet/>
      <dgm:spPr/>
      <dgm:t>
        <a:bodyPr/>
        <a:lstStyle/>
        <a:p>
          <a:endParaRPr lang="en-IN"/>
        </a:p>
      </dgm:t>
    </dgm:pt>
    <dgm:pt modelId="{44205D36-823E-40B8-9112-65D5A68B12DE}">
      <dgm:prSet/>
      <dgm:spPr/>
      <dgm:t>
        <a:bodyPr/>
        <a:lstStyle/>
        <a:p>
          <a:r>
            <a:rPr lang="en-US" dirty="0"/>
            <a:t>VITAMIN B COMPLEX</a:t>
          </a:r>
          <a:endParaRPr lang="en-IN" dirty="0"/>
        </a:p>
      </dgm:t>
    </dgm:pt>
    <dgm:pt modelId="{B10266FD-310F-4578-8757-8E243CC7038F}" type="parTrans" cxnId="{9A8DC36E-9150-4834-BA6B-E191F23F7174}">
      <dgm:prSet/>
      <dgm:spPr/>
      <dgm:t>
        <a:bodyPr/>
        <a:lstStyle/>
        <a:p>
          <a:endParaRPr lang="en-IN"/>
        </a:p>
      </dgm:t>
    </dgm:pt>
    <dgm:pt modelId="{5713CA03-008C-4C0F-950F-08B6C05EE64C}" type="sibTrans" cxnId="{9A8DC36E-9150-4834-BA6B-E191F23F7174}">
      <dgm:prSet/>
      <dgm:spPr/>
      <dgm:t>
        <a:bodyPr/>
        <a:lstStyle/>
        <a:p>
          <a:endParaRPr lang="en-IN"/>
        </a:p>
      </dgm:t>
    </dgm:pt>
    <dgm:pt modelId="{A7E211DB-B2CF-4A56-BB9A-F60ADD07D751}">
      <dgm:prSet/>
      <dgm:spPr/>
      <dgm:t>
        <a:bodyPr/>
        <a:lstStyle/>
        <a:p>
          <a:r>
            <a:rPr lang="en-US" dirty="0"/>
            <a:t>VITAMIN B1</a:t>
          </a:r>
          <a:endParaRPr lang="en-IN" dirty="0"/>
        </a:p>
      </dgm:t>
    </dgm:pt>
    <dgm:pt modelId="{CBCD86ED-97F9-413F-B81E-C17FCE08E5C2}" type="parTrans" cxnId="{C6B95154-3786-4B17-852D-F995B8BF82C9}">
      <dgm:prSet/>
      <dgm:spPr/>
      <dgm:t>
        <a:bodyPr/>
        <a:lstStyle/>
        <a:p>
          <a:endParaRPr lang="en-IN"/>
        </a:p>
      </dgm:t>
    </dgm:pt>
    <dgm:pt modelId="{8A75B026-9D7F-4AC4-94C3-3004D9D94C18}" type="sibTrans" cxnId="{C6B95154-3786-4B17-852D-F995B8BF82C9}">
      <dgm:prSet/>
      <dgm:spPr/>
      <dgm:t>
        <a:bodyPr/>
        <a:lstStyle/>
        <a:p>
          <a:endParaRPr lang="en-IN"/>
        </a:p>
      </dgm:t>
    </dgm:pt>
    <dgm:pt modelId="{067B7B72-4335-4223-80E9-E6D55FD7D1EB}">
      <dgm:prSet/>
      <dgm:spPr/>
      <dgm:t>
        <a:bodyPr/>
        <a:lstStyle/>
        <a:p>
          <a:r>
            <a:rPr lang="en-US" dirty="0"/>
            <a:t>VITAMIN C</a:t>
          </a:r>
          <a:endParaRPr lang="en-IN" dirty="0"/>
        </a:p>
      </dgm:t>
    </dgm:pt>
    <dgm:pt modelId="{0AFE6AD6-0DB8-4243-9D51-9B76EBDCC26F}" type="parTrans" cxnId="{8648BFCA-B980-4F9B-8D9F-879325632F5D}">
      <dgm:prSet/>
      <dgm:spPr/>
      <dgm:t>
        <a:bodyPr/>
        <a:lstStyle/>
        <a:p>
          <a:endParaRPr lang="en-IN"/>
        </a:p>
      </dgm:t>
    </dgm:pt>
    <dgm:pt modelId="{1A8D6442-6E7A-4968-8B30-B849A0C0CF36}" type="sibTrans" cxnId="{8648BFCA-B980-4F9B-8D9F-879325632F5D}">
      <dgm:prSet/>
      <dgm:spPr/>
      <dgm:t>
        <a:bodyPr/>
        <a:lstStyle/>
        <a:p>
          <a:endParaRPr lang="en-IN"/>
        </a:p>
      </dgm:t>
    </dgm:pt>
    <dgm:pt modelId="{5A957292-BC06-4E32-8593-AC8C0E0B413E}">
      <dgm:prSet/>
      <dgm:spPr/>
      <dgm:t>
        <a:bodyPr/>
        <a:lstStyle/>
        <a:p>
          <a:r>
            <a:rPr lang="en-US" dirty="0"/>
            <a:t>VITAMIN B2</a:t>
          </a:r>
          <a:endParaRPr lang="en-IN" dirty="0"/>
        </a:p>
      </dgm:t>
    </dgm:pt>
    <dgm:pt modelId="{57E4FD30-E340-40FB-A090-01F4FF0DA9BC}" type="parTrans" cxnId="{23C36D87-3AC4-4794-A35B-A7CDD5FD08F7}">
      <dgm:prSet/>
      <dgm:spPr/>
      <dgm:t>
        <a:bodyPr/>
        <a:lstStyle/>
        <a:p>
          <a:endParaRPr lang="en-IN"/>
        </a:p>
      </dgm:t>
    </dgm:pt>
    <dgm:pt modelId="{3716EDBA-13E2-4E13-A0FF-2C4F96AAA74E}" type="sibTrans" cxnId="{23C36D87-3AC4-4794-A35B-A7CDD5FD08F7}">
      <dgm:prSet/>
      <dgm:spPr/>
      <dgm:t>
        <a:bodyPr/>
        <a:lstStyle/>
        <a:p>
          <a:endParaRPr lang="en-IN"/>
        </a:p>
      </dgm:t>
    </dgm:pt>
    <dgm:pt modelId="{20FD2984-48E7-4334-9AAF-E3E0C7CB8A45}">
      <dgm:prSet/>
      <dgm:spPr/>
      <dgm:t>
        <a:bodyPr/>
        <a:lstStyle/>
        <a:p>
          <a:r>
            <a:rPr lang="en-US" dirty="0"/>
            <a:t>VITAMIN B3</a:t>
          </a:r>
          <a:endParaRPr lang="en-IN" dirty="0"/>
        </a:p>
      </dgm:t>
    </dgm:pt>
    <dgm:pt modelId="{4BBBEEBF-E29D-42AF-BB9F-9290DD98EEB6}" type="parTrans" cxnId="{9CF7B979-874D-4504-8297-4C8E6725AA17}">
      <dgm:prSet/>
      <dgm:spPr/>
      <dgm:t>
        <a:bodyPr/>
        <a:lstStyle/>
        <a:p>
          <a:endParaRPr lang="en-IN"/>
        </a:p>
      </dgm:t>
    </dgm:pt>
    <dgm:pt modelId="{EDACD18D-A429-4115-B52D-61856DD24CA9}" type="sibTrans" cxnId="{9CF7B979-874D-4504-8297-4C8E6725AA17}">
      <dgm:prSet/>
      <dgm:spPr/>
      <dgm:t>
        <a:bodyPr/>
        <a:lstStyle/>
        <a:p>
          <a:endParaRPr lang="en-IN"/>
        </a:p>
      </dgm:t>
    </dgm:pt>
    <dgm:pt modelId="{4DED9B2E-0F13-48CE-9644-ABDC4634D436}">
      <dgm:prSet/>
      <dgm:spPr/>
      <dgm:t>
        <a:bodyPr/>
        <a:lstStyle/>
        <a:p>
          <a:r>
            <a:rPr lang="en-US" dirty="0"/>
            <a:t>VITAMIN B5</a:t>
          </a:r>
          <a:endParaRPr lang="en-IN" dirty="0"/>
        </a:p>
      </dgm:t>
    </dgm:pt>
    <dgm:pt modelId="{83730376-0194-4948-A394-1E2B11BFA25A}" type="parTrans" cxnId="{5C45383B-9A8B-431B-BC5D-03201498C59C}">
      <dgm:prSet/>
      <dgm:spPr/>
      <dgm:t>
        <a:bodyPr/>
        <a:lstStyle/>
        <a:p>
          <a:endParaRPr lang="en-IN"/>
        </a:p>
      </dgm:t>
    </dgm:pt>
    <dgm:pt modelId="{E2A83D5E-5B18-4BDD-AE09-4D4D47312AEC}" type="sibTrans" cxnId="{5C45383B-9A8B-431B-BC5D-03201498C59C}">
      <dgm:prSet/>
      <dgm:spPr/>
      <dgm:t>
        <a:bodyPr/>
        <a:lstStyle/>
        <a:p>
          <a:endParaRPr lang="en-IN"/>
        </a:p>
      </dgm:t>
    </dgm:pt>
    <dgm:pt modelId="{941E473A-A9A0-4415-8AD8-4C8D49828125}">
      <dgm:prSet/>
      <dgm:spPr/>
      <dgm:t>
        <a:bodyPr/>
        <a:lstStyle/>
        <a:p>
          <a:r>
            <a:rPr lang="en-US" dirty="0"/>
            <a:t>VITAMIN B6</a:t>
          </a:r>
          <a:endParaRPr lang="en-IN" dirty="0"/>
        </a:p>
      </dgm:t>
    </dgm:pt>
    <dgm:pt modelId="{640F98C1-402B-4496-9BA4-6D5B4190C2F5}" type="parTrans" cxnId="{20B4045B-E0F3-42DD-920A-CAA63CC4E4E4}">
      <dgm:prSet/>
      <dgm:spPr/>
      <dgm:t>
        <a:bodyPr/>
        <a:lstStyle/>
        <a:p>
          <a:endParaRPr lang="en-IN"/>
        </a:p>
      </dgm:t>
    </dgm:pt>
    <dgm:pt modelId="{2B3E75D3-1362-4044-BFA4-FCD235144EB2}" type="sibTrans" cxnId="{20B4045B-E0F3-42DD-920A-CAA63CC4E4E4}">
      <dgm:prSet/>
      <dgm:spPr/>
      <dgm:t>
        <a:bodyPr/>
        <a:lstStyle/>
        <a:p>
          <a:endParaRPr lang="en-IN"/>
        </a:p>
      </dgm:t>
    </dgm:pt>
    <dgm:pt modelId="{8F743CDC-82BC-498B-A0B1-6EACC3E28307}">
      <dgm:prSet/>
      <dgm:spPr/>
      <dgm:t>
        <a:bodyPr/>
        <a:lstStyle/>
        <a:p>
          <a:r>
            <a:rPr lang="en-US" dirty="0"/>
            <a:t>VITAMIN B7</a:t>
          </a:r>
          <a:endParaRPr lang="en-IN" dirty="0"/>
        </a:p>
      </dgm:t>
    </dgm:pt>
    <dgm:pt modelId="{8361F120-AEB5-4BC9-98EF-7EA67AF37CD6}" type="parTrans" cxnId="{72CADDCA-C5F1-4B81-B062-28EA8B24965F}">
      <dgm:prSet/>
      <dgm:spPr/>
      <dgm:t>
        <a:bodyPr/>
        <a:lstStyle/>
        <a:p>
          <a:endParaRPr lang="en-IN"/>
        </a:p>
      </dgm:t>
    </dgm:pt>
    <dgm:pt modelId="{188921D8-5C38-4075-AA94-035D373A8DAE}" type="sibTrans" cxnId="{72CADDCA-C5F1-4B81-B062-28EA8B24965F}">
      <dgm:prSet/>
      <dgm:spPr/>
      <dgm:t>
        <a:bodyPr/>
        <a:lstStyle/>
        <a:p>
          <a:endParaRPr lang="en-IN"/>
        </a:p>
      </dgm:t>
    </dgm:pt>
    <dgm:pt modelId="{B76E18DF-A47F-4839-AD88-42B6CB3BD16C}">
      <dgm:prSet/>
      <dgm:spPr/>
      <dgm:t>
        <a:bodyPr/>
        <a:lstStyle/>
        <a:p>
          <a:r>
            <a:rPr lang="en-US" dirty="0"/>
            <a:t>VITAMIN B9</a:t>
          </a:r>
          <a:endParaRPr lang="en-IN" dirty="0"/>
        </a:p>
      </dgm:t>
    </dgm:pt>
    <dgm:pt modelId="{C2A85D77-687A-4B68-B6B3-F8013FC9FFBF}" type="parTrans" cxnId="{5F842647-3436-4EBF-AE8E-1E94B1424A29}">
      <dgm:prSet/>
      <dgm:spPr/>
      <dgm:t>
        <a:bodyPr/>
        <a:lstStyle/>
        <a:p>
          <a:endParaRPr lang="en-IN"/>
        </a:p>
      </dgm:t>
    </dgm:pt>
    <dgm:pt modelId="{0D0A3FBE-64F4-40C1-85F7-2BE8E2202987}" type="sibTrans" cxnId="{5F842647-3436-4EBF-AE8E-1E94B1424A29}">
      <dgm:prSet/>
      <dgm:spPr/>
      <dgm:t>
        <a:bodyPr/>
        <a:lstStyle/>
        <a:p>
          <a:endParaRPr lang="en-IN"/>
        </a:p>
      </dgm:t>
    </dgm:pt>
    <dgm:pt modelId="{5702CCAB-2B40-4D46-B5CF-8B7135D1230F}">
      <dgm:prSet/>
      <dgm:spPr/>
      <dgm:t>
        <a:bodyPr/>
        <a:lstStyle/>
        <a:p>
          <a:r>
            <a:rPr lang="en-US" dirty="0"/>
            <a:t>VITAMIN B12</a:t>
          </a:r>
          <a:endParaRPr lang="en-IN" dirty="0"/>
        </a:p>
      </dgm:t>
    </dgm:pt>
    <dgm:pt modelId="{A55EFAAC-E653-442A-AE61-BDBA47717C82}" type="parTrans" cxnId="{C6FF5EB3-53C3-4584-A406-C66BF4F3697B}">
      <dgm:prSet/>
      <dgm:spPr/>
      <dgm:t>
        <a:bodyPr/>
        <a:lstStyle/>
        <a:p>
          <a:endParaRPr lang="en-IN"/>
        </a:p>
      </dgm:t>
    </dgm:pt>
    <dgm:pt modelId="{EA977EA5-899D-4927-A39A-86DCAC715E57}" type="sibTrans" cxnId="{C6FF5EB3-53C3-4584-A406-C66BF4F3697B}">
      <dgm:prSet/>
      <dgm:spPr/>
      <dgm:t>
        <a:bodyPr/>
        <a:lstStyle/>
        <a:p>
          <a:endParaRPr lang="en-IN"/>
        </a:p>
      </dgm:t>
    </dgm:pt>
    <dgm:pt modelId="{2029408F-0B93-43D5-9599-337E223D4B22}">
      <dgm:prSet/>
      <dgm:spPr/>
      <dgm:t>
        <a:bodyPr/>
        <a:lstStyle/>
        <a:p>
          <a:r>
            <a:rPr lang="en-US" dirty="0"/>
            <a:t>VITAMIN B112</a:t>
          </a:r>
          <a:endParaRPr lang="en-IN" dirty="0"/>
        </a:p>
      </dgm:t>
    </dgm:pt>
    <dgm:pt modelId="{3BDFCE33-782D-4C4D-8335-0D25B33BB079}" type="parTrans" cxnId="{F673C85D-3DB5-4C3F-B971-BD1978916C3F}">
      <dgm:prSet/>
      <dgm:spPr/>
      <dgm:t>
        <a:bodyPr/>
        <a:lstStyle/>
        <a:p>
          <a:endParaRPr lang="en-IN"/>
        </a:p>
      </dgm:t>
    </dgm:pt>
    <dgm:pt modelId="{CC6C9D54-BC32-4FE9-842F-DC77E483E2BA}" type="sibTrans" cxnId="{F673C85D-3DB5-4C3F-B971-BD1978916C3F}">
      <dgm:prSet/>
      <dgm:spPr/>
      <dgm:t>
        <a:bodyPr/>
        <a:lstStyle/>
        <a:p>
          <a:endParaRPr lang="en-IN"/>
        </a:p>
      </dgm:t>
    </dgm:pt>
    <dgm:pt modelId="{D959FDD2-67E0-484A-B00D-C8AC2B7D1D28}" type="pres">
      <dgm:prSet presAssocID="{E9BFB9BE-FA37-42C3-BA33-483BDBA09A0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C1C53DB-BDC7-4AA9-BB71-9B140B16631B}" type="pres">
      <dgm:prSet presAssocID="{59D36728-2669-4C95-B532-A627943215F9}" presName="hierRoot1" presStyleCnt="0"/>
      <dgm:spPr/>
    </dgm:pt>
    <dgm:pt modelId="{4F468641-F4B7-4326-9282-5371A7F7EFE4}" type="pres">
      <dgm:prSet presAssocID="{59D36728-2669-4C95-B532-A627943215F9}" presName="composite" presStyleCnt="0"/>
      <dgm:spPr/>
    </dgm:pt>
    <dgm:pt modelId="{D48F9515-326B-49A8-A65E-29EB46C1A1DC}" type="pres">
      <dgm:prSet presAssocID="{59D36728-2669-4C95-B532-A627943215F9}" presName="background" presStyleLbl="node0" presStyleIdx="0" presStyleCnt="1"/>
      <dgm:spPr/>
    </dgm:pt>
    <dgm:pt modelId="{01D80BE6-1E9E-4525-9C81-4496A5858129}" type="pres">
      <dgm:prSet presAssocID="{59D36728-2669-4C95-B532-A627943215F9}" presName="text" presStyleLbl="fgAcc0" presStyleIdx="0" presStyleCnt="1">
        <dgm:presLayoutVars>
          <dgm:chPref val="3"/>
        </dgm:presLayoutVars>
      </dgm:prSet>
      <dgm:spPr/>
    </dgm:pt>
    <dgm:pt modelId="{DF504B64-276A-429B-9ACB-66D7B61DD570}" type="pres">
      <dgm:prSet presAssocID="{59D36728-2669-4C95-B532-A627943215F9}" presName="hierChild2" presStyleCnt="0"/>
      <dgm:spPr/>
    </dgm:pt>
    <dgm:pt modelId="{AF34524B-4EDC-4EC4-AEA9-8A1931B2EC53}" type="pres">
      <dgm:prSet presAssocID="{77071B28-1993-4C6F-A43B-E2B215C6E3EE}" presName="Name10" presStyleLbl="parChTrans1D2" presStyleIdx="0" presStyleCnt="2"/>
      <dgm:spPr/>
    </dgm:pt>
    <dgm:pt modelId="{D421D3DF-AF54-48E9-AFFE-CE0E32F8F05C}" type="pres">
      <dgm:prSet presAssocID="{31845762-BDB4-4A12-AF1C-5EE7A58D5228}" presName="hierRoot2" presStyleCnt="0"/>
      <dgm:spPr/>
    </dgm:pt>
    <dgm:pt modelId="{2B452D49-A3FE-4345-8453-E93014B8ED78}" type="pres">
      <dgm:prSet presAssocID="{31845762-BDB4-4A12-AF1C-5EE7A58D5228}" presName="composite2" presStyleCnt="0"/>
      <dgm:spPr/>
    </dgm:pt>
    <dgm:pt modelId="{D987917D-8373-4956-88D3-2D5E17B5FA3C}" type="pres">
      <dgm:prSet presAssocID="{31845762-BDB4-4A12-AF1C-5EE7A58D5228}" presName="background2" presStyleLbl="asst1" presStyleIdx="0" presStyleCnt="2"/>
      <dgm:spPr/>
    </dgm:pt>
    <dgm:pt modelId="{7D5145FD-C773-4A0C-9135-7E3FBC73A54C}" type="pres">
      <dgm:prSet presAssocID="{31845762-BDB4-4A12-AF1C-5EE7A58D5228}" presName="text2" presStyleLbl="fgAcc2" presStyleIdx="0" presStyleCnt="2">
        <dgm:presLayoutVars>
          <dgm:chPref val="3"/>
        </dgm:presLayoutVars>
      </dgm:prSet>
      <dgm:spPr/>
    </dgm:pt>
    <dgm:pt modelId="{566B9E29-9D2B-414B-9A7D-DB62CE48E559}" type="pres">
      <dgm:prSet presAssocID="{31845762-BDB4-4A12-AF1C-5EE7A58D5228}" presName="hierChild3" presStyleCnt="0"/>
      <dgm:spPr/>
    </dgm:pt>
    <dgm:pt modelId="{6A779908-FB18-4EEA-B406-C464D0FFAD15}" type="pres">
      <dgm:prSet presAssocID="{311E0B32-332A-463C-83A0-B065D93E7D56}" presName="Name17" presStyleLbl="parChTrans1D3" presStyleIdx="0" presStyleCnt="6"/>
      <dgm:spPr/>
    </dgm:pt>
    <dgm:pt modelId="{1ED1817E-9D13-46BF-A516-25EA3D3B0F24}" type="pres">
      <dgm:prSet presAssocID="{1E298FE0-612A-41D5-8653-B610B6F3437F}" presName="hierRoot3" presStyleCnt="0"/>
      <dgm:spPr/>
    </dgm:pt>
    <dgm:pt modelId="{B0E9E962-D94B-4BAC-B1CE-AC929EF7DB5E}" type="pres">
      <dgm:prSet presAssocID="{1E298FE0-612A-41D5-8653-B610B6F3437F}" presName="composite3" presStyleCnt="0"/>
      <dgm:spPr/>
    </dgm:pt>
    <dgm:pt modelId="{771FE321-DD6A-4654-B704-8344C2CD2B80}" type="pres">
      <dgm:prSet presAssocID="{1E298FE0-612A-41D5-8653-B610B6F3437F}" presName="background3" presStyleLbl="node3" presStyleIdx="0" presStyleCnt="6"/>
      <dgm:spPr/>
    </dgm:pt>
    <dgm:pt modelId="{A2BA4CC0-3297-4A1C-B768-70060714D6B4}" type="pres">
      <dgm:prSet presAssocID="{1E298FE0-612A-41D5-8653-B610B6F3437F}" presName="text3" presStyleLbl="fgAcc3" presStyleIdx="0" presStyleCnt="6">
        <dgm:presLayoutVars>
          <dgm:chPref val="3"/>
        </dgm:presLayoutVars>
      </dgm:prSet>
      <dgm:spPr/>
    </dgm:pt>
    <dgm:pt modelId="{3333B979-3962-42CC-A0C8-5BE0CC80753B}" type="pres">
      <dgm:prSet presAssocID="{1E298FE0-612A-41D5-8653-B610B6F3437F}" presName="hierChild4" presStyleCnt="0"/>
      <dgm:spPr/>
    </dgm:pt>
    <dgm:pt modelId="{EB80F2A3-4B60-46D3-9663-53E673FABB72}" type="pres">
      <dgm:prSet presAssocID="{18A60579-37B0-4172-AB4D-1D3560D14518}" presName="Name17" presStyleLbl="parChTrans1D3" presStyleIdx="1" presStyleCnt="6"/>
      <dgm:spPr/>
    </dgm:pt>
    <dgm:pt modelId="{75FB7CDB-47F7-4F70-BC33-3A094F44364A}" type="pres">
      <dgm:prSet presAssocID="{44578C2A-1C0B-4479-BBBA-BC47B39F04F9}" presName="hierRoot3" presStyleCnt="0"/>
      <dgm:spPr/>
    </dgm:pt>
    <dgm:pt modelId="{2FF09353-4D92-4396-91AE-9470C5AEA007}" type="pres">
      <dgm:prSet presAssocID="{44578C2A-1C0B-4479-BBBA-BC47B39F04F9}" presName="composite3" presStyleCnt="0"/>
      <dgm:spPr/>
    </dgm:pt>
    <dgm:pt modelId="{11BD3E75-6F22-452D-A34D-E2C768B40C9F}" type="pres">
      <dgm:prSet presAssocID="{44578C2A-1C0B-4479-BBBA-BC47B39F04F9}" presName="background3" presStyleLbl="node3" presStyleIdx="1" presStyleCnt="6"/>
      <dgm:spPr/>
    </dgm:pt>
    <dgm:pt modelId="{13488196-324F-4741-997A-464A45812A68}" type="pres">
      <dgm:prSet presAssocID="{44578C2A-1C0B-4479-BBBA-BC47B39F04F9}" presName="text3" presStyleLbl="fgAcc3" presStyleIdx="1" presStyleCnt="6">
        <dgm:presLayoutVars>
          <dgm:chPref val="3"/>
        </dgm:presLayoutVars>
      </dgm:prSet>
      <dgm:spPr/>
    </dgm:pt>
    <dgm:pt modelId="{3BEB01F1-C7C0-4BBD-B0EC-93B8A3995D32}" type="pres">
      <dgm:prSet presAssocID="{44578C2A-1C0B-4479-BBBA-BC47B39F04F9}" presName="hierChild4" presStyleCnt="0"/>
      <dgm:spPr/>
    </dgm:pt>
    <dgm:pt modelId="{9B3FFB4E-4F53-4225-ABF0-0316D6563EE5}" type="pres">
      <dgm:prSet presAssocID="{BC92882C-1289-4378-A6D5-8D619FA8DC27}" presName="Name17" presStyleLbl="parChTrans1D3" presStyleIdx="2" presStyleCnt="6"/>
      <dgm:spPr/>
    </dgm:pt>
    <dgm:pt modelId="{C7943E53-BD16-480A-BCD7-87BD40A7ED3B}" type="pres">
      <dgm:prSet presAssocID="{D2753981-F943-46D9-B073-76B566F24304}" presName="hierRoot3" presStyleCnt="0"/>
      <dgm:spPr/>
    </dgm:pt>
    <dgm:pt modelId="{91AA5632-B471-4A64-AF89-8595580DACDE}" type="pres">
      <dgm:prSet presAssocID="{D2753981-F943-46D9-B073-76B566F24304}" presName="composite3" presStyleCnt="0"/>
      <dgm:spPr/>
    </dgm:pt>
    <dgm:pt modelId="{B5514B80-08C3-404B-9740-B79EA0E54375}" type="pres">
      <dgm:prSet presAssocID="{D2753981-F943-46D9-B073-76B566F24304}" presName="background3" presStyleLbl="node3" presStyleIdx="2" presStyleCnt="6"/>
      <dgm:spPr/>
    </dgm:pt>
    <dgm:pt modelId="{6E1AB2F4-5CAF-4FF3-A539-45364460DBB2}" type="pres">
      <dgm:prSet presAssocID="{D2753981-F943-46D9-B073-76B566F24304}" presName="text3" presStyleLbl="fgAcc3" presStyleIdx="2" presStyleCnt="6">
        <dgm:presLayoutVars>
          <dgm:chPref val="3"/>
        </dgm:presLayoutVars>
      </dgm:prSet>
      <dgm:spPr/>
    </dgm:pt>
    <dgm:pt modelId="{B103A924-D2A0-4683-A959-62EF833E1410}" type="pres">
      <dgm:prSet presAssocID="{D2753981-F943-46D9-B073-76B566F24304}" presName="hierChild4" presStyleCnt="0"/>
      <dgm:spPr/>
    </dgm:pt>
    <dgm:pt modelId="{8DC954EC-2965-492B-BB59-B3BF6969D9AA}" type="pres">
      <dgm:prSet presAssocID="{C9D9A244-A2ED-465E-A3F1-7BFC4097FAB4}" presName="Name17" presStyleLbl="parChTrans1D3" presStyleIdx="3" presStyleCnt="6"/>
      <dgm:spPr/>
    </dgm:pt>
    <dgm:pt modelId="{454AB705-20E7-4847-871D-7536E7D8D0E5}" type="pres">
      <dgm:prSet presAssocID="{8D1F4B58-0286-48A0-9ADB-FD2BD092EF6F}" presName="hierRoot3" presStyleCnt="0"/>
      <dgm:spPr/>
    </dgm:pt>
    <dgm:pt modelId="{B67819AE-CD07-481A-8379-008A8716AA75}" type="pres">
      <dgm:prSet presAssocID="{8D1F4B58-0286-48A0-9ADB-FD2BD092EF6F}" presName="composite3" presStyleCnt="0"/>
      <dgm:spPr/>
    </dgm:pt>
    <dgm:pt modelId="{A3494685-3173-4852-A2AB-38EA055F2EB1}" type="pres">
      <dgm:prSet presAssocID="{8D1F4B58-0286-48A0-9ADB-FD2BD092EF6F}" presName="background3" presStyleLbl="node3" presStyleIdx="3" presStyleCnt="6"/>
      <dgm:spPr/>
    </dgm:pt>
    <dgm:pt modelId="{2C4A3135-C4E9-4996-9D9E-703E0A5D62EB}" type="pres">
      <dgm:prSet presAssocID="{8D1F4B58-0286-48A0-9ADB-FD2BD092EF6F}" presName="text3" presStyleLbl="fgAcc3" presStyleIdx="3" presStyleCnt="6">
        <dgm:presLayoutVars>
          <dgm:chPref val="3"/>
        </dgm:presLayoutVars>
      </dgm:prSet>
      <dgm:spPr/>
    </dgm:pt>
    <dgm:pt modelId="{BD2F0F50-7740-45A9-9367-AFBC6780FFDC}" type="pres">
      <dgm:prSet presAssocID="{8D1F4B58-0286-48A0-9ADB-FD2BD092EF6F}" presName="hierChild4" presStyleCnt="0"/>
      <dgm:spPr/>
    </dgm:pt>
    <dgm:pt modelId="{DF702148-1E39-45CD-A5D1-C71C7F2C15CE}" type="pres">
      <dgm:prSet presAssocID="{1F7F849F-EFA3-4D39-8E37-3E9EC7B5F1B0}" presName="Name10" presStyleLbl="parChTrans1D2" presStyleIdx="1" presStyleCnt="2"/>
      <dgm:spPr/>
    </dgm:pt>
    <dgm:pt modelId="{52211759-7A66-4F1C-B9B5-EBEC0E4B39D3}" type="pres">
      <dgm:prSet presAssocID="{EFCB26F0-AA91-41F7-B957-F0160C1EF854}" presName="hierRoot2" presStyleCnt="0"/>
      <dgm:spPr/>
    </dgm:pt>
    <dgm:pt modelId="{813BBFFB-EE62-4FA9-A5B7-1E408792507B}" type="pres">
      <dgm:prSet presAssocID="{EFCB26F0-AA91-41F7-B957-F0160C1EF854}" presName="composite2" presStyleCnt="0"/>
      <dgm:spPr/>
    </dgm:pt>
    <dgm:pt modelId="{FD9490EA-9E9E-49FD-A101-678038713268}" type="pres">
      <dgm:prSet presAssocID="{EFCB26F0-AA91-41F7-B957-F0160C1EF854}" presName="background2" presStyleLbl="asst1" presStyleIdx="1" presStyleCnt="2"/>
      <dgm:spPr/>
    </dgm:pt>
    <dgm:pt modelId="{28FA683F-257D-499D-9211-0F6CBB824E1B}" type="pres">
      <dgm:prSet presAssocID="{EFCB26F0-AA91-41F7-B957-F0160C1EF854}" presName="text2" presStyleLbl="fgAcc2" presStyleIdx="1" presStyleCnt="2">
        <dgm:presLayoutVars>
          <dgm:chPref val="3"/>
        </dgm:presLayoutVars>
      </dgm:prSet>
      <dgm:spPr/>
    </dgm:pt>
    <dgm:pt modelId="{B76F61A0-EBAD-4133-A962-1B2BE216BE5B}" type="pres">
      <dgm:prSet presAssocID="{EFCB26F0-AA91-41F7-B957-F0160C1EF854}" presName="hierChild3" presStyleCnt="0"/>
      <dgm:spPr/>
    </dgm:pt>
    <dgm:pt modelId="{9781BB92-EE50-4A1D-96A8-E75D22942714}" type="pres">
      <dgm:prSet presAssocID="{B10266FD-310F-4578-8757-8E243CC7038F}" presName="Name17" presStyleLbl="parChTrans1D3" presStyleIdx="4" presStyleCnt="6"/>
      <dgm:spPr/>
    </dgm:pt>
    <dgm:pt modelId="{ECF92192-3A17-4966-8D2F-26F401D51910}" type="pres">
      <dgm:prSet presAssocID="{44205D36-823E-40B8-9112-65D5A68B12DE}" presName="hierRoot3" presStyleCnt="0"/>
      <dgm:spPr/>
    </dgm:pt>
    <dgm:pt modelId="{9735F388-8FD7-47C7-A258-44C62DBF119A}" type="pres">
      <dgm:prSet presAssocID="{44205D36-823E-40B8-9112-65D5A68B12DE}" presName="composite3" presStyleCnt="0"/>
      <dgm:spPr/>
    </dgm:pt>
    <dgm:pt modelId="{ABD60FB6-1F5F-4D9D-ACED-E1FCC2709FB2}" type="pres">
      <dgm:prSet presAssocID="{44205D36-823E-40B8-9112-65D5A68B12DE}" presName="background3" presStyleLbl="node3" presStyleIdx="4" presStyleCnt="6"/>
      <dgm:spPr/>
    </dgm:pt>
    <dgm:pt modelId="{AC2D64F5-C732-4F4D-9EBD-A8B7581AE100}" type="pres">
      <dgm:prSet presAssocID="{44205D36-823E-40B8-9112-65D5A68B12DE}" presName="text3" presStyleLbl="fgAcc3" presStyleIdx="4" presStyleCnt="6">
        <dgm:presLayoutVars>
          <dgm:chPref val="3"/>
        </dgm:presLayoutVars>
      </dgm:prSet>
      <dgm:spPr/>
    </dgm:pt>
    <dgm:pt modelId="{116BB5C6-CFD2-40F4-82BC-327BCE99E8CC}" type="pres">
      <dgm:prSet presAssocID="{44205D36-823E-40B8-9112-65D5A68B12DE}" presName="hierChild4" presStyleCnt="0"/>
      <dgm:spPr/>
    </dgm:pt>
    <dgm:pt modelId="{9FBB1103-5229-4695-ADFA-7627942CDF92}" type="pres">
      <dgm:prSet presAssocID="{CBCD86ED-97F9-413F-B81E-C17FCE08E5C2}" presName="Name23" presStyleLbl="parChTrans1D4" presStyleIdx="0" presStyleCnt="9"/>
      <dgm:spPr/>
    </dgm:pt>
    <dgm:pt modelId="{B5FA95B0-D178-459A-A7F4-14A3B3A86391}" type="pres">
      <dgm:prSet presAssocID="{A7E211DB-B2CF-4A56-BB9A-F60ADD07D751}" presName="hierRoot4" presStyleCnt="0"/>
      <dgm:spPr/>
    </dgm:pt>
    <dgm:pt modelId="{E45159D6-4894-48D1-8245-5B515AE4B7AB}" type="pres">
      <dgm:prSet presAssocID="{A7E211DB-B2CF-4A56-BB9A-F60ADD07D751}" presName="composite4" presStyleCnt="0"/>
      <dgm:spPr/>
    </dgm:pt>
    <dgm:pt modelId="{D7D31E54-EE5E-4F9A-AC37-BE5045AD67D2}" type="pres">
      <dgm:prSet presAssocID="{A7E211DB-B2CF-4A56-BB9A-F60ADD07D751}" presName="background4" presStyleLbl="node4" presStyleIdx="0" presStyleCnt="9"/>
      <dgm:spPr/>
    </dgm:pt>
    <dgm:pt modelId="{0CA84A12-A399-40D0-AC62-C76770DEEA44}" type="pres">
      <dgm:prSet presAssocID="{A7E211DB-B2CF-4A56-BB9A-F60ADD07D751}" presName="text4" presStyleLbl="fgAcc4" presStyleIdx="0" presStyleCnt="9">
        <dgm:presLayoutVars>
          <dgm:chPref val="3"/>
        </dgm:presLayoutVars>
      </dgm:prSet>
      <dgm:spPr/>
    </dgm:pt>
    <dgm:pt modelId="{80ACCF8C-CE40-469A-A01E-44DAB6F32EEC}" type="pres">
      <dgm:prSet presAssocID="{A7E211DB-B2CF-4A56-BB9A-F60ADD07D751}" presName="hierChild5" presStyleCnt="0"/>
      <dgm:spPr/>
    </dgm:pt>
    <dgm:pt modelId="{881C77FE-3852-41BD-B91B-B60C78E270B1}" type="pres">
      <dgm:prSet presAssocID="{57E4FD30-E340-40FB-A090-01F4FF0DA9BC}" presName="Name23" presStyleLbl="parChTrans1D4" presStyleIdx="1" presStyleCnt="9"/>
      <dgm:spPr/>
    </dgm:pt>
    <dgm:pt modelId="{8537D9FA-4F79-4134-8FF5-10DA01125210}" type="pres">
      <dgm:prSet presAssocID="{5A957292-BC06-4E32-8593-AC8C0E0B413E}" presName="hierRoot4" presStyleCnt="0"/>
      <dgm:spPr/>
    </dgm:pt>
    <dgm:pt modelId="{091CE800-7887-4D1C-90C9-1C070DBC7231}" type="pres">
      <dgm:prSet presAssocID="{5A957292-BC06-4E32-8593-AC8C0E0B413E}" presName="composite4" presStyleCnt="0"/>
      <dgm:spPr/>
    </dgm:pt>
    <dgm:pt modelId="{3F827B52-F444-4B2A-A323-19C7B6A9541C}" type="pres">
      <dgm:prSet presAssocID="{5A957292-BC06-4E32-8593-AC8C0E0B413E}" presName="background4" presStyleLbl="node4" presStyleIdx="1" presStyleCnt="9"/>
      <dgm:spPr/>
    </dgm:pt>
    <dgm:pt modelId="{621CE2B4-57E8-42B5-BA83-C231BD595B49}" type="pres">
      <dgm:prSet presAssocID="{5A957292-BC06-4E32-8593-AC8C0E0B413E}" presName="text4" presStyleLbl="fgAcc4" presStyleIdx="1" presStyleCnt="9">
        <dgm:presLayoutVars>
          <dgm:chPref val="3"/>
        </dgm:presLayoutVars>
      </dgm:prSet>
      <dgm:spPr/>
    </dgm:pt>
    <dgm:pt modelId="{8BEC29E6-29C6-4F54-9E9D-E1409360AB5A}" type="pres">
      <dgm:prSet presAssocID="{5A957292-BC06-4E32-8593-AC8C0E0B413E}" presName="hierChild5" presStyleCnt="0"/>
      <dgm:spPr/>
    </dgm:pt>
    <dgm:pt modelId="{2040ACCB-4FC7-4849-97BC-E3CE17BC50DC}" type="pres">
      <dgm:prSet presAssocID="{4BBBEEBF-E29D-42AF-BB9F-9290DD98EEB6}" presName="Name23" presStyleLbl="parChTrans1D4" presStyleIdx="2" presStyleCnt="9"/>
      <dgm:spPr/>
    </dgm:pt>
    <dgm:pt modelId="{5D64FF5A-6D61-4D6C-9B8B-3AB8572424C6}" type="pres">
      <dgm:prSet presAssocID="{20FD2984-48E7-4334-9AAF-E3E0C7CB8A45}" presName="hierRoot4" presStyleCnt="0"/>
      <dgm:spPr/>
    </dgm:pt>
    <dgm:pt modelId="{B23A0E49-9F83-4A59-84F3-184A86F5434C}" type="pres">
      <dgm:prSet presAssocID="{20FD2984-48E7-4334-9AAF-E3E0C7CB8A45}" presName="composite4" presStyleCnt="0"/>
      <dgm:spPr/>
    </dgm:pt>
    <dgm:pt modelId="{8093EF2C-B070-4AF4-AC6D-A736A21945DC}" type="pres">
      <dgm:prSet presAssocID="{20FD2984-48E7-4334-9AAF-E3E0C7CB8A45}" presName="background4" presStyleLbl="node4" presStyleIdx="2" presStyleCnt="9"/>
      <dgm:spPr/>
    </dgm:pt>
    <dgm:pt modelId="{61DA254F-7CA6-4401-9A85-3B75B8B71AD9}" type="pres">
      <dgm:prSet presAssocID="{20FD2984-48E7-4334-9AAF-E3E0C7CB8A45}" presName="text4" presStyleLbl="fgAcc4" presStyleIdx="2" presStyleCnt="9">
        <dgm:presLayoutVars>
          <dgm:chPref val="3"/>
        </dgm:presLayoutVars>
      </dgm:prSet>
      <dgm:spPr/>
    </dgm:pt>
    <dgm:pt modelId="{D069F072-6E92-4AA1-8CF3-F36AE29288DC}" type="pres">
      <dgm:prSet presAssocID="{20FD2984-48E7-4334-9AAF-E3E0C7CB8A45}" presName="hierChild5" presStyleCnt="0"/>
      <dgm:spPr/>
    </dgm:pt>
    <dgm:pt modelId="{999694C3-4ABA-45B9-8AD3-8944941C7675}" type="pres">
      <dgm:prSet presAssocID="{83730376-0194-4948-A394-1E2B11BFA25A}" presName="Name23" presStyleLbl="parChTrans1D4" presStyleIdx="3" presStyleCnt="9"/>
      <dgm:spPr/>
    </dgm:pt>
    <dgm:pt modelId="{F14721AD-2DA0-4220-8A8C-DDF471143D63}" type="pres">
      <dgm:prSet presAssocID="{4DED9B2E-0F13-48CE-9644-ABDC4634D436}" presName="hierRoot4" presStyleCnt="0"/>
      <dgm:spPr/>
    </dgm:pt>
    <dgm:pt modelId="{95F0AB96-3D3C-4BFB-9DB7-FB8A328A203A}" type="pres">
      <dgm:prSet presAssocID="{4DED9B2E-0F13-48CE-9644-ABDC4634D436}" presName="composite4" presStyleCnt="0"/>
      <dgm:spPr/>
    </dgm:pt>
    <dgm:pt modelId="{8B5A7FE4-FBEF-463F-8426-2D68D94F014A}" type="pres">
      <dgm:prSet presAssocID="{4DED9B2E-0F13-48CE-9644-ABDC4634D436}" presName="background4" presStyleLbl="node4" presStyleIdx="3" presStyleCnt="9"/>
      <dgm:spPr/>
    </dgm:pt>
    <dgm:pt modelId="{4B8FB53F-F2C5-4782-8259-2889C7262111}" type="pres">
      <dgm:prSet presAssocID="{4DED9B2E-0F13-48CE-9644-ABDC4634D436}" presName="text4" presStyleLbl="fgAcc4" presStyleIdx="3" presStyleCnt="9">
        <dgm:presLayoutVars>
          <dgm:chPref val="3"/>
        </dgm:presLayoutVars>
      </dgm:prSet>
      <dgm:spPr/>
    </dgm:pt>
    <dgm:pt modelId="{16D74E26-D50D-4920-9DF8-3452B489CFF1}" type="pres">
      <dgm:prSet presAssocID="{4DED9B2E-0F13-48CE-9644-ABDC4634D436}" presName="hierChild5" presStyleCnt="0"/>
      <dgm:spPr/>
    </dgm:pt>
    <dgm:pt modelId="{FD23C4A3-9572-41A1-9673-DE888464A526}" type="pres">
      <dgm:prSet presAssocID="{640F98C1-402B-4496-9BA4-6D5B4190C2F5}" presName="Name23" presStyleLbl="parChTrans1D4" presStyleIdx="4" presStyleCnt="9"/>
      <dgm:spPr/>
    </dgm:pt>
    <dgm:pt modelId="{DEE6A00C-4F58-4EAF-A317-0F374E1A4854}" type="pres">
      <dgm:prSet presAssocID="{941E473A-A9A0-4415-8AD8-4C8D49828125}" presName="hierRoot4" presStyleCnt="0"/>
      <dgm:spPr/>
    </dgm:pt>
    <dgm:pt modelId="{0B2E69B5-A77E-467F-B4C9-288F2108E3B3}" type="pres">
      <dgm:prSet presAssocID="{941E473A-A9A0-4415-8AD8-4C8D49828125}" presName="composite4" presStyleCnt="0"/>
      <dgm:spPr/>
    </dgm:pt>
    <dgm:pt modelId="{2181073B-23DD-421E-BAC7-A739F9A74769}" type="pres">
      <dgm:prSet presAssocID="{941E473A-A9A0-4415-8AD8-4C8D49828125}" presName="background4" presStyleLbl="node4" presStyleIdx="4" presStyleCnt="9"/>
      <dgm:spPr/>
    </dgm:pt>
    <dgm:pt modelId="{AD67E70F-B486-42FC-947D-73657A61EB51}" type="pres">
      <dgm:prSet presAssocID="{941E473A-A9A0-4415-8AD8-4C8D49828125}" presName="text4" presStyleLbl="fgAcc4" presStyleIdx="4" presStyleCnt="9">
        <dgm:presLayoutVars>
          <dgm:chPref val="3"/>
        </dgm:presLayoutVars>
      </dgm:prSet>
      <dgm:spPr/>
    </dgm:pt>
    <dgm:pt modelId="{A09F2FF3-D4ED-4099-A2D4-EBDE4B0BEA36}" type="pres">
      <dgm:prSet presAssocID="{941E473A-A9A0-4415-8AD8-4C8D49828125}" presName="hierChild5" presStyleCnt="0"/>
      <dgm:spPr/>
    </dgm:pt>
    <dgm:pt modelId="{ACB785D8-4F85-4672-BBC4-B969AF868991}" type="pres">
      <dgm:prSet presAssocID="{8361F120-AEB5-4BC9-98EF-7EA67AF37CD6}" presName="Name23" presStyleLbl="parChTrans1D4" presStyleIdx="5" presStyleCnt="9"/>
      <dgm:spPr/>
    </dgm:pt>
    <dgm:pt modelId="{A85F3DFD-1B18-4592-A992-FF50D06C5BCC}" type="pres">
      <dgm:prSet presAssocID="{8F743CDC-82BC-498B-A0B1-6EACC3E28307}" presName="hierRoot4" presStyleCnt="0"/>
      <dgm:spPr/>
    </dgm:pt>
    <dgm:pt modelId="{688C2D0E-6468-4C1F-AA32-AB9582CB4621}" type="pres">
      <dgm:prSet presAssocID="{8F743CDC-82BC-498B-A0B1-6EACC3E28307}" presName="composite4" presStyleCnt="0"/>
      <dgm:spPr/>
    </dgm:pt>
    <dgm:pt modelId="{7F5F359B-2B93-4252-83D3-61E6A33FF385}" type="pres">
      <dgm:prSet presAssocID="{8F743CDC-82BC-498B-A0B1-6EACC3E28307}" presName="background4" presStyleLbl="node4" presStyleIdx="5" presStyleCnt="9"/>
      <dgm:spPr/>
    </dgm:pt>
    <dgm:pt modelId="{2BEB4A23-A200-4D01-AA94-E12BFC5881D7}" type="pres">
      <dgm:prSet presAssocID="{8F743CDC-82BC-498B-A0B1-6EACC3E28307}" presName="text4" presStyleLbl="fgAcc4" presStyleIdx="5" presStyleCnt="9">
        <dgm:presLayoutVars>
          <dgm:chPref val="3"/>
        </dgm:presLayoutVars>
      </dgm:prSet>
      <dgm:spPr/>
    </dgm:pt>
    <dgm:pt modelId="{A5E3A373-6A73-436B-9574-275B7AA48797}" type="pres">
      <dgm:prSet presAssocID="{8F743CDC-82BC-498B-A0B1-6EACC3E28307}" presName="hierChild5" presStyleCnt="0"/>
      <dgm:spPr/>
    </dgm:pt>
    <dgm:pt modelId="{DCAE571D-132E-4E94-896C-A06D93DCCE87}" type="pres">
      <dgm:prSet presAssocID="{C2A85D77-687A-4B68-B6B3-F8013FC9FFBF}" presName="Name23" presStyleLbl="parChTrans1D4" presStyleIdx="6" presStyleCnt="9"/>
      <dgm:spPr/>
    </dgm:pt>
    <dgm:pt modelId="{371D82E7-6CDD-49C8-9BB0-0C56BCD2A97D}" type="pres">
      <dgm:prSet presAssocID="{B76E18DF-A47F-4839-AD88-42B6CB3BD16C}" presName="hierRoot4" presStyleCnt="0"/>
      <dgm:spPr/>
    </dgm:pt>
    <dgm:pt modelId="{D68DE969-59F5-422D-9C7B-85ED8B4112AC}" type="pres">
      <dgm:prSet presAssocID="{B76E18DF-A47F-4839-AD88-42B6CB3BD16C}" presName="composite4" presStyleCnt="0"/>
      <dgm:spPr/>
    </dgm:pt>
    <dgm:pt modelId="{DE806FD9-E0F3-4BF4-AA4B-CE9A5E5A6E3B}" type="pres">
      <dgm:prSet presAssocID="{B76E18DF-A47F-4839-AD88-42B6CB3BD16C}" presName="background4" presStyleLbl="node4" presStyleIdx="6" presStyleCnt="9"/>
      <dgm:spPr/>
    </dgm:pt>
    <dgm:pt modelId="{B5FE1921-9DAC-415B-9ED8-FF602F15D7C8}" type="pres">
      <dgm:prSet presAssocID="{B76E18DF-A47F-4839-AD88-42B6CB3BD16C}" presName="text4" presStyleLbl="fgAcc4" presStyleIdx="6" presStyleCnt="9">
        <dgm:presLayoutVars>
          <dgm:chPref val="3"/>
        </dgm:presLayoutVars>
      </dgm:prSet>
      <dgm:spPr/>
    </dgm:pt>
    <dgm:pt modelId="{046990E6-0279-4FA0-9149-E254CDCE968A}" type="pres">
      <dgm:prSet presAssocID="{B76E18DF-A47F-4839-AD88-42B6CB3BD16C}" presName="hierChild5" presStyleCnt="0"/>
      <dgm:spPr/>
    </dgm:pt>
    <dgm:pt modelId="{2F3DEEB3-522F-4867-9241-888405A3D7F9}" type="pres">
      <dgm:prSet presAssocID="{A55EFAAC-E653-442A-AE61-BDBA47717C82}" presName="Name23" presStyleLbl="parChTrans1D4" presStyleIdx="7" presStyleCnt="9"/>
      <dgm:spPr/>
    </dgm:pt>
    <dgm:pt modelId="{9B604C77-3FBF-4B77-AD1E-95F96585C853}" type="pres">
      <dgm:prSet presAssocID="{5702CCAB-2B40-4D46-B5CF-8B7135D1230F}" presName="hierRoot4" presStyleCnt="0"/>
      <dgm:spPr/>
    </dgm:pt>
    <dgm:pt modelId="{FD7E646E-EDED-4D43-BBDD-341C816F7B75}" type="pres">
      <dgm:prSet presAssocID="{5702CCAB-2B40-4D46-B5CF-8B7135D1230F}" presName="composite4" presStyleCnt="0"/>
      <dgm:spPr/>
    </dgm:pt>
    <dgm:pt modelId="{E0748BEF-AAFE-4FBF-87A1-597E3EF240D9}" type="pres">
      <dgm:prSet presAssocID="{5702CCAB-2B40-4D46-B5CF-8B7135D1230F}" presName="background4" presStyleLbl="node4" presStyleIdx="7" presStyleCnt="9"/>
      <dgm:spPr/>
    </dgm:pt>
    <dgm:pt modelId="{1334DE15-7277-41C3-B1F5-8AD75B60A324}" type="pres">
      <dgm:prSet presAssocID="{5702CCAB-2B40-4D46-B5CF-8B7135D1230F}" presName="text4" presStyleLbl="fgAcc4" presStyleIdx="7" presStyleCnt="9">
        <dgm:presLayoutVars>
          <dgm:chPref val="3"/>
        </dgm:presLayoutVars>
      </dgm:prSet>
      <dgm:spPr/>
    </dgm:pt>
    <dgm:pt modelId="{C55BA798-471A-4277-9978-CB7FD2059DF9}" type="pres">
      <dgm:prSet presAssocID="{5702CCAB-2B40-4D46-B5CF-8B7135D1230F}" presName="hierChild5" presStyleCnt="0"/>
      <dgm:spPr/>
    </dgm:pt>
    <dgm:pt modelId="{DF0271B4-FEBE-4197-82F9-B2510CF8B370}" type="pres">
      <dgm:prSet presAssocID="{3BDFCE33-782D-4C4D-8335-0D25B33BB079}" presName="Name23" presStyleLbl="parChTrans1D4" presStyleIdx="8" presStyleCnt="9"/>
      <dgm:spPr/>
    </dgm:pt>
    <dgm:pt modelId="{2EE3495C-5E38-4FCB-A458-47B3244C94FF}" type="pres">
      <dgm:prSet presAssocID="{2029408F-0B93-43D5-9599-337E223D4B22}" presName="hierRoot4" presStyleCnt="0"/>
      <dgm:spPr/>
    </dgm:pt>
    <dgm:pt modelId="{693F5829-D022-4D11-B8BD-99B53FC3A996}" type="pres">
      <dgm:prSet presAssocID="{2029408F-0B93-43D5-9599-337E223D4B22}" presName="composite4" presStyleCnt="0"/>
      <dgm:spPr/>
    </dgm:pt>
    <dgm:pt modelId="{B1DCD7BC-7CA5-484D-93C9-77051A8BE5DD}" type="pres">
      <dgm:prSet presAssocID="{2029408F-0B93-43D5-9599-337E223D4B22}" presName="background4" presStyleLbl="node4" presStyleIdx="8" presStyleCnt="9"/>
      <dgm:spPr/>
    </dgm:pt>
    <dgm:pt modelId="{43DD89D1-9BD0-43E1-A76A-06D0C4EE14FD}" type="pres">
      <dgm:prSet presAssocID="{2029408F-0B93-43D5-9599-337E223D4B22}" presName="text4" presStyleLbl="fgAcc4" presStyleIdx="8" presStyleCnt="9">
        <dgm:presLayoutVars>
          <dgm:chPref val="3"/>
        </dgm:presLayoutVars>
      </dgm:prSet>
      <dgm:spPr/>
    </dgm:pt>
    <dgm:pt modelId="{7A7F092D-6BEB-4172-BB21-04D6161B3395}" type="pres">
      <dgm:prSet presAssocID="{2029408F-0B93-43D5-9599-337E223D4B22}" presName="hierChild5" presStyleCnt="0"/>
      <dgm:spPr/>
    </dgm:pt>
    <dgm:pt modelId="{76900116-2AC1-4429-A518-D4BA41D457E2}" type="pres">
      <dgm:prSet presAssocID="{0AFE6AD6-0DB8-4243-9D51-9B76EBDCC26F}" presName="Name17" presStyleLbl="parChTrans1D3" presStyleIdx="5" presStyleCnt="6"/>
      <dgm:spPr/>
    </dgm:pt>
    <dgm:pt modelId="{4C91173B-C1FC-4FE9-9C90-B146DAA3226A}" type="pres">
      <dgm:prSet presAssocID="{067B7B72-4335-4223-80E9-E6D55FD7D1EB}" presName="hierRoot3" presStyleCnt="0"/>
      <dgm:spPr/>
    </dgm:pt>
    <dgm:pt modelId="{25F1F1DA-6D6B-4176-BD56-1E7560722741}" type="pres">
      <dgm:prSet presAssocID="{067B7B72-4335-4223-80E9-E6D55FD7D1EB}" presName="composite3" presStyleCnt="0"/>
      <dgm:spPr/>
    </dgm:pt>
    <dgm:pt modelId="{D57B89D5-B6B6-46FE-A722-EC7BCD6E87DB}" type="pres">
      <dgm:prSet presAssocID="{067B7B72-4335-4223-80E9-E6D55FD7D1EB}" presName="background3" presStyleLbl="node3" presStyleIdx="5" presStyleCnt="6"/>
      <dgm:spPr/>
    </dgm:pt>
    <dgm:pt modelId="{604BD324-B0E3-4F8E-9FCC-E99B3525C8E6}" type="pres">
      <dgm:prSet presAssocID="{067B7B72-4335-4223-80E9-E6D55FD7D1EB}" presName="text3" presStyleLbl="fgAcc3" presStyleIdx="5" presStyleCnt="6">
        <dgm:presLayoutVars>
          <dgm:chPref val="3"/>
        </dgm:presLayoutVars>
      </dgm:prSet>
      <dgm:spPr/>
    </dgm:pt>
    <dgm:pt modelId="{6DC6DBB2-278C-4AAB-8C16-67540E668D2F}" type="pres">
      <dgm:prSet presAssocID="{067B7B72-4335-4223-80E9-E6D55FD7D1EB}" presName="hierChild4" presStyleCnt="0"/>
      <dgm:spPr/>
    </dgm:pt>
  </dgm:ptLst>
  <dgm:cxnLst>
    <dgm:cxn modelId="{C99A1204-9FE1-4FA5-959F-2A2F34400ECD}" srcId="{31845762-BDB4-4A12-AF1C-5EE7A58D5228}" destId="{1E298FE0-612A-41D5-8653-B610B6F3437F}" srcOrd="0" destOrd="0" parTransId="{311E0B32-332A-463C-83A0-B065D93E7D56}" sibTransId="{305BBD8B-E344-4C19-8E3C-38CD24BA04F8}"/>
    <dgm:cxn modelId="{BEEB5408-B079-4118-A310-9451F5E70A2E}" type="presOf" srcId="{1F7F849F-EFA3-4D39-8E37-3E9EC7B5F1B0}" destId="{DF702148-1E39-45CD-A5D1-C71C7F2C15CE}" srcOrd="0" destOrd="0" presId="urn:microsoft.com/office/officeart/2005/8/layout/hierarchy1"/>
    <dgm:cxn modelId="{D8E2B20D-ACC0-487C-94EB-6F2C26D5D61A}" srcId="{31845762-BDB4-4A12-AF1C-5EE7A58D5228}" destId="{44578C2A-1C0B-4479-BBBA-BC47B39F04F9}" srcOrd="1" destOrd="0" parTransId="{18A60579-37B0-4172-AB4D-1D3560D14518}" sibTransId="{58D941E9-41D4-4C7D-8D94-AF1C061AEA42}"/>
    <dgm:cxn modelId="{986DDC15-5FE0-4F4B-8DFA-CB123C8A4F5E}" type="presOf" srcId="{B10266FD-310F-4578-8757-8E243CC7038F}" destId="{9781BB92-EE50-4A1D-96A8-E75D22942714}" srcOrd="0" destOrd="0" presId="urn:microsoft.com/office/officeart/2005/8/layout/hierarchy1"/>
    <dgm:cxn modelId="{4706B020-C24E-4FF2-A951-0E0647FAE692}" type="presOf" srcId="{BC92882C-1289-4378-A6D5-8D619FA8DC27}" destId="{9B3FFB4E-4F53-4225-ABF0-0316D6563EE5}" srcOrd="0" destOrd="0" presId="urn:microsoft.com/office/officeart/2005/8/layout/hierarchy1"/>
    <dgm:cxn modelId="{17B8D623-F888-4EFE-86BC-A1E5B6E6D419}" type="presOf" srcId="{31845762-BDB4-4A12-AF1C-5EE7A58D5228}" destId="{7D5145FD-C773-4A0C-9135-7E3FBC73A54C}" srcOrd="0" destOrd="0" presId="urn:microsoft.com/office/officeart/2005/8/layout/hierarchy1"/>
    <dgm:cxn modelId="{123AC324-C4FB-4290-B64E-B8EF88C3056F}" type="presOf" srcId="{57E4FD30-E340-40FB-A090-01F4FF0DA9BC}" destId="{881C77FE-3852-41BD-B91B-B60C78E270B1}" srcOrd="0" destOrd="0" presId="urn:microsoft.com/office/officeart/2005/8/layout/hierarchy1"/>
    <dgm:cxn modelId="{83FE2638-19F4-4703-8290-E053E319B6F6}" type="presOf" srcId="{640F98C1-402B-4496-9BA4-6D5B4190C2F5}" destId="{FD23C4A3-9572-41A1-9673-DE888464A526}" srcOrd="0" destOrd="0" presId="urn:microsoft.com/office/officeart/2005/8/layout/hierarchy1"/>
    <dgm:cxn modelId="{D24EFF3A-57DB-4BA9-A2C1-712E2C23E0A1}" type="presOf" srcId="{4BBBEEBF-E29D-42AF-BB9F-9290DD98EEB6}" destId="{2040ACCB-4FC7-4849-97BC-E3CE17BC50DC}" srcOrd="0" destOrd="0" presId="urn:microsoft.com/office/officeart/2005/8/layout/hierarchy1"/>
    <dgm:cxn modelId="{5C45383B-9A8B-431B-BC5D-03201498C59C}" srcId="{44205D36-823E-40B8-9112-65D5A68B12DE}" destId="{4DED9B2E-0F13-48CE-9644-ABDC4634D436}" srcOrd="3" destOrd="0" parTransId="{83730376-0194-4948-A394-1E2B11BFA25A}" sibTransId="{E2A83D5E-5B18-4BDD-AE09-4D4D47312AEC}"/>
    <dgm:cxn modelId="{CA3EF03C-BBD2-4746-9F99-AB117654A11F}" type="presOf" srcId="{C9D9A244-A2ED-465E-A3F1-7BFC4097FAB4}" destId="{8DC954EC-2965-492B-BB59-B3BF6969D9AA}" srcOrd="0" destOrd="0" presId="urn:microsoft.com/office/officeart/2005/8/layout/hierarchy1"/>
    <dgm:cxn modelId="{7C75613E-D754-4EED-8BB1-45F7695E9BA2}" type="presOf" srcId="{0AFE6AD6-0DB8-4243-9D51-9B76EBDCC26F}" destId="{76900116-2AC1-4429-A518-D4BA41D457E2}" srcOrd="0" destOrd="0" presId="urn:microsoft.com/office/officeart/2005/8/layout/hierarchy1"/>
    <dgm:cxn modelId="{72E0F93E-9F5C-46DA-9412-FCBC6C8B5624}" type="presOf" srcId="{83730376-0194-4948-A394-1E2B11BFA25A}" destId="{999694C3-4ABA-45B9-8AD3-8944941C7675}" srcOrd="0" destOrd="0" presId="urn:microsoft.com/office/officeart/2005/8/layout/hierarchy1"/>
    <dgm:cxn modelId="{20B4045B-E0F3-42DD-920A-CAA63CC4E4E4}" srcId="{44205D36-823E-40B8-9112-65D5A68B12DE}" destId="{941E473A-A9A0-4415-8AD8-4C8D49828125}" srcOrd="4" destOrd="0" parTransId="{640F98C1-402B-4496-9BA4-6D5B4190C2F5}" sibTransId="{2B3E75D3-1362-4044-BFA4-FCD235144EB2}"/>
    <dgm:cxn modelId="{6BC4AC5B-4845-44A9-B1A6-80232F4125BC}" type="presOf" srcId="{941E473A-A9A0-4415-8AD8-4C8D49828125}" destId="{AD67E70F-B486-42FC-947D-73657A61EB51}" srcOrd="0" destOrd="0" presId="urn:microsoft.com/office/officeart/2005/8/layout/hierarchy1"/>
    <dgm:cxn modelId="{F673C85D-3DB5-4C3F-B971-BD1978916C3F}" srcId="{44205D36-823E-40B8-9112-65D5A68B12DE}" destId="{2029408F-0B93-43D5-9599-337E223D4B22}" srcOrd="8" destOrd="0" parTransId="{3BDFCE33-782D-4C4D-8335-0D25B33BB079}" sibTransId="{CC6C9D54-BC32-4FE9-842F-DC77E483E2BA}"/>
    <dgm:cxn modelId="{44D7AC63-A244-4E6E-A6E3-0C0A66B03BE5}" srcId="{59D36728-2669-4C95-B532-A627943215F9}" destId="{EFCB26F0-AA91-41F7-B957-F0160C1EF854}" srcOrd="1" destOrd="0" parTransId="{1F7F849F-EFA3-4D39-8E37-3E9EC7B5F1B0}" sibTransId="{4CB9B3C2-BA1C-4116-9FF4-B195C3B731B5}"/>
    <dgm:cxn modelId="{A78BC243-541F-4EF2-B0BB-2DC135049648}" type="presOf" srcId="{8F743CDC-82BC-498B-A0B1-6EACC3E28307}" destId="{2BEB4A23-A200-4D01-AA94-E12BFC5881D7}" srcOrd="0" destOrd="0" presId="urn:microsoft.com/office/officeart/2005/8/layout/hierarchy1"/>
    <dgm:cxn modelId="{E8417644-A4F2-4A74-8407-A2EE31A1DC5C}" type="presOf" srcId="{CBCD86ED-97F9-413F-B81E-C17FCE08E5C2}" destId="{9FBB1103-5229-4695-ADFA-7627942CDF92}" srcOrd="0" destOrd="0" presId="urn:microsoft.com/office/officeart/2005/8/layout/hierarchy1"/>
    <dgm:cxn modelId="{0F0C9D45-66D8-44C5-95DA-6B7457885462}" type="presOf" srcId="{8D1F4B58-0286-48A0-9ADB-FD2BD092EF6F}" destId="{2C4A3135-C4E9-4996-9D9E-703E0A5D62EB}" srcOrd="0" destOrd="0" presId="urn:microsoft.com/office/officeart/2005/8/layout/hierarchy1"/>
    <dgm:cxn modelId="{2FDE6C66-D3D2-4A36-8C3B-C8348D46CDF6}" type="presOf" srcId="{067B7B72-4335-4223-80E9-E6D55FD7D1EB}" destId="{604BD324-B0E3-4F8E-9FCC-E99B3525C8E6}" srcOrd="0" destOrd="0" presId="urn:microsoft.com/office/officeart/2005/8/layout/hierarchy1"/>
    <dgm:cxn modelId="{5F842647-3436-4EBF-AE8E-1E94B1424A29}" srcId="{44205D36-823E-40B8-9112-65D5A68B12DE}" destId="{B76E18DF-A47F-4839-AD88-42B6CB3BD16C}" srcOrd="6" destOrd="0" parTransId="{C2A85D77-687A-4B68-B6B3-F8013FC9FFBF}" sibTransId="{0D0A3FBE-64F4-40C1-85F7-2BE8E2202987}"/>
    <dgm:cxn modelId="{289C0A68-BF2C-453D-AA68-6E0EE76A8A50}" type="presOf" srcId="{EFCB26F0-AA91-41F7-B957-F0160C1EF854}" destId="{28FA683F-257D-499D-9211-0F6CBB824E1B}" srcOrd="0" destOrd="0" presId="urn:microsoft.com/office/officeart/2005/8/layout/hierarchy1"/>
    <dgm:cxn modelId="{9A00B46B-B830-4B2A-BEB0-42A36A1715A3}" type="presOf" srcId="{B76E18DF-A47F-4839-AD88-42B6CB3BD16C}" destId="{B5FE1921-9DAC-415B-9ED8-FF602F15D7C8}" srcOrd="0" destOrd="0" presId="urn:microsoft.com/office/officeart/2005/8/layout/hierarchy1"/>
    <dgm:cxn modelId="{205C0F6E-14FB-46E5-A46C-3BE2A87E2A80}" type="presOf" srcId="{44205D36-823E-40B8-9112-65D5A68B12DE}" destId="{AC2D64F5-C732-4F4D-9EBD-A8B7581AE100}" srcOrd="0" destOrd="0" presId="urn:microsoft.com/office/officeart/2005/8/layout/hierarchy1"/>
    <dgm:cxn modelId="{2BC31A4E-E89C-4011-9C3B-B3D2B0B037B0}" type="presOf" srcId="{18A60579-37B0-4172-AB4D-1D3560D14518}" destId="{EB80F2A3-4B60-46D3-9663-53E673FABB72}" srcOrd="0" destOrd="0" presId="urn:microsoft.com/office/officeart/2005/8/layout/hierarchy1"/>
    <dgm:cxn modelId="{9A8DC36E-9150-4834-BA6B-E191F23F7174}" srcId="{EFCB26F0-AA91-41F7-B957-F0160C1EF854}" destId="{44205D36-823E-40B8-9112-65D5A68B12DE}" srcOrd="0" destOrd="0" parTransId="{B10266FD-310F-4578-8757-8E243CC7038F}" sibTransId="{5713CA03-008C-4C0F-950F-08B6C05EE64C}"/>
    <dgm:cxn modelId="{6B09F64E-E143-428F-99FD-046C6243C141}" type="presOf" srcId="{8361F120-AEB5-4BC9-98EF-7EA67AF37CD6}" destId="{ACB785D8-4F85-4672-BBC4-B969AF868991}" srcOrd="0" destOrd="0" presId="urn:microsoft.com/office/officeart/2005/8/layout/hierarchy1"/>
    <dgm:cxn modelId="{45E96550-1C1A-4A26-AED3-97EFA4D68A0C}" type="presOf" srcId="{4DED9B2E-0F13-48CE-9644-ABDC4634D436}" destId="{4B8FB53F-F2C5-4782-8259-2889C7262111}" srcOrd="0" destOrd="0" presId="urn:microsoft.com/office/officeart/2005/8/layout/hierarchy1"/>
    <dgm:cxn modelId="{C6B95154-3786-4B17-852D-F995B8BF82C9}" srcId="{44205D36-823E-40B8-9112-65D5A68B12DE}" destId="{A7E211DB-B2CF-4A56-BB9A-F60ADD07D751}" srcOrd="0" destOrd="0" parTransId="{CBCD86ED-97F9-413F-B81E-C17FCE08E5C2}" sibTransId="{8A75B026-9D7F-4AC4-94C3-3004D9D94C18}"/>
    <dgm:cxn modelId="{35C52658-627C-4EE6-8B5F-77BEBBCA6152}" type="presOf" srcId="{D2753981-F943-46D9-B073-76B566F24304}" destId="{6E1AB2F4-5CAF-4FF3-A539-45364460DBB2}" srcOrd="0" destOrd="0" presId="urn:microsoft.com/office/officeart/2005/8/layout/hierarchy1"/>
    <dgm:cxn modelId="{9CF7B979-874D-4504-8297-4C8E6725AA17}" srcId="{44205D36-823E-40B8-9112-65D5A68B12DE}" destId="{20FD2984-48E7-4334-9AAF-E3E0C7CB8A45}" srcOrd="2" destOrd="0" parTransId="{4BBBEEBF-E29D-42AF-BB9F-9290DD98EEB6}" sibTransId="{EDACD18D-A429-4115-B52D-61856DD24CA9}"/>
    <dgm:cxn modelId="{E75C257E-DA11-4C26-A185-A0B75901ABAA}" type="presOf" srcId="{77071B28-1993-4C6F-A43B-E2B215C6E3EE}" destId="{AF34524B-4EDC-4EC4-AEA9-8A1931B2EC53}" srcOrd="0" destOrd="0" presId="urn:microsoft.com/office/officeart/2005/8/layout/hierarchy1"/>
    <dgm:cxn modelId="{21234780-700C-4CB1-A056-79370C99DABE}" type="presOf" srcId="{59D36728-2669-4C95-B532-A627943215F9}" destId="{01D80BE6-1E9E-4525-9C81-4496A5858129}" srcOrd="0" destOrd="0" presId="urn:microsoft.com/office/officeart/2005/8/layout/hierarchy1"/>
    <dgm:cxn modelId="{30D78285-4EE2-4489-A1EF-048F72042C0F}" type="presOf" srcId="{44578C2A-1C0B-4479-BBBA-BC47B39F04F9}" destId="{13488196-324F-4741-997A-464A45812A68}" srcOrd="0" destOrd="0" presId="urn:microsoft.com/office/officeart/2005/8/layout/hierarchy1"/>
    <dgm:cxn modelId="{24DE9486-9C68-443E-8A42-EFA1E1CE8570}" type="presOf" srcId="{A55EFAAC-E653-442A-AE61-BDBA47717C82}" destId="{2F3DEEB3-522F-4867-9241-888405A3D7F9}" srcOrd="0" destOrd="0" presId="urn:microsoft.com/office/officeart/2005/8/layout/hierarchy1"/>
    <dgm:cxn modelId="{23C36D87-3AC4-4794-A35B-A7CDD5FD08F7}" srcId="{44205D36-823E-40B8-9112-65D5A68B12DE}" destId="{5A957292-BC06-4E32-8593-AC8C0E0B413E}" srcOrd="1" destOrd="0" parTransId="{57E4FD30-E340-40FB-A090-01F4FF0DA9BC}" sibTransId="{3716EDBA-13E2-4E13-A0FF-2C4F96AAA74E}"/>
    <dgm:cxn modelId="{F9F0428C-639F-474A-9983-E80E1B91182E}" type="presOf" srcId="{A7E211DB-B2CF-4A56-BB9A-F60ADD07D751}" destId="{0CA84A12-A399-40D0-AC62-C76770DEEA44}" srcOrd="0" destOrd="0" presId="urn:microsoft.com/office/officeart/2005/8/layout/hierarchy1"/>
    <dgm:cxn modelId="{F7D6768D-A845-470A-8824-4F91FF9E9276}" srcId="{31845762-BDB4-4A12-AF1C-5EE7A58D5228}" destId="{8D1F4B58-0286-48A0-9ADB-FD2BD092EF6F}" srcOrd="3" destOrd="0" parTransId="{C9D9A244-A2ED-465E-A3F1-7BFC4097FAB4}" sibTransId="{F3CF66AE-8C2D-4DE7-B025-D15FD0089100}"/>
    <dgm:cxn modelId="{DE4DCA8F-E797-4664-A912-0A2AF4347F45}" type="presOf" srcId="{311E0B32-332A-463C-83A0-B065D93E7D56}" destId="{6A779908-FB18-4EEA-B406-C464D0FFAD15}" srcOrd="0" destOrd="0" presId="urn:microsoft.com/office/officeart/2005/8/layout/hierarchy1"/>
    <dgm:cxn modelId="{23330BA0-68B7-420D-A047-52351C2DEDD1}" type="presOf" srcId="{5A957292-BC06-4E32-8593-AC8C0E0B413E}" destId="{621CE2B4-57E8-42B5-BA83-C231BD595B49}" srcOrd="0" destOrd="0" presId="urn:microsoft.com/office/officeart/2005/8/layout/hierarchy1"/>
    <dgm:cxn modelId="{288A40AD-54A7-41FB-9BE1-F82EA0A1E192}" type="presOf" srcId="{2029408F-0B93-43D5-9599-337E223D4B22}" destId="{43DD89D1-9BD0-43E1-A76A-06D0C4EE14FD}" srcOrd="0" destOrd="0" presId="urn:microsoft.com/office/officeart/2005/8/layout/hierarchy1"/>
    <dgm:cxn modelId="{14737AAF-033E-4371-BB71-BA2D6E6E4277}" type="presOf" srcId="{5702CCAB-2B40-4D46-B5CF-8B7135D1230F}" destId="{1334DE15-7277-41C3-B1F5-8AD75B60A324}" srcOrd="0" destOrd="0" presId="urn:microsoft.com/office/officeart/2005/8/layout/hierarchy1"/>
    <dgm:cxn modelId="{C6FF5EB3-53C3-4584-A406-C66BF4F3697B}" srcId="{44205D36-823E-40B8-9112-65D5A68B12DE}" destId="{5702CCAB-2B40-4D46-B5CF-8B7135D1230F}" srcOrd="7" destOrd="0" parTransId="{A55EFAAC-E653-442A-AE61-BDBA47717C82}" sibTransId="{EA977EA5-899D-4927-A39A-86DCAC715E57}"/>
    <dgm:cxn modelId="{5E7D1BB8-A517-4005-9D87-C677AA2EE5D6}" srcId="{E9BFB9BE-FA37-42C3-BA33-483BDBA09A03}" destId="{59D36728-2669-4C95-B532-A627943215F9}" srcOrd="0" destOrd="0" parTransId="{1E5C740B-E034-4FFE-8F9C-06528D0E6247}" sibTransId="{754C3F0E-4873-4C2C-9E12-08179E0E4BE9}"/>
    <dgm:cxn modelId="{36C0F1BB-3AD1-47FB-8DEC-CB31BD7D3426}" type="presOf" srcId="{E9BFB9BE-FA37-42C3-BA33-483BDBA09A03}" destId="{D959FDD2-67E0-484A-B00D-C8AC2B7D1D28}" srcOrd="0" destOrd="0" presId="urn:microsoft.com/office/officeart/2005/8/layout/hierarchy1"/>
    <dgm:cxn modelId="{8EAD34C2-5092-426E-B358-EA4512561C90}" type="presOf" srcId="{1E298FE0-612A-41D5-8653-B610B6F3437F}" destId="{A2BA4CC0-3297-4A1C-B768-70060714D6B4}" srcOrd="0" destOrd="0" presId="urn:microsoft.com/office/officeart/2005/8/layout/hierarchy1"/>
    <dgm:cxn modelId="{3A7BA4C3-F66D-4DC2-AC4A-060CD0AB933A}" type="presOf" srcId="{C2A85D77-687A-4B68-B6B3-F8013FC9FFBF}" destId="{DCAE571D-132E-4E94-896C-A06D93DCCE87}" srcOrd="0" destOrd="0" presId="urn:microsoft.com/office/officeart/2005/8/layout/hierarchy1"/>
    <dgm:cxn modelId="{C31CE0C5-A884-4785-A7DB-FEEACBE19872}" type="presOf" srcId="{20FD2984-48E7-4334-9AAF-E3E0C7CB8A45}" destId="{61DA254F-7CA6-4401-9A85-3B75B8B71AD9}" srcOrd="0" destOrd="0" presId="urn:microsoft.com/office/officeart/2005/8/layout/hierarchy1"/>
    <dgm:cxn modelId="{8648BFCA-B980-4F9B-8D9F-879325632F5D}" srcId="{EFCB26F0-AA91-41F7-B957-F0160C1EF854}" destId="{067B7B72-4335-4223-80E9-E6D55FD7D1EB}" srcOrd="1" destOrd="0" parTransId="{0AFE6AD6-0DB8-4243-9D51-9B76EBDCC26F}" sibTransId="{1A8D6442-6E7A-4968-8B30-B849A0C0CF36}"/>
    <dgm:cxn modelId="{72CADDCA-C5F1-4B81-B062-28EA8B24965F}" srcId="{44205D36-823E-40B8-9112-65D5A68B12DE}" destId="{8F743CDC-82BC-498B-A0B1-6EACC3E28307}" srcOrd="5" destOrd="0" parTransId="{8361F120-AEB5-4BC9-98EF-7EA67AF37CD6}" sibTransId="{188921D8-5C38-4075-AA94-035D373A8DAE}"/>
    <dgm:cxn modelId="{9E534DDC-DB01-409B-9D3A-92C0DDDEB8B8}" srcId="{31845762-BDB4-4A12-AF1C-5EE7A58D5228}" destId="{D2753981-F943-46D9-B073-76B566F24304}" srcOrd="2" destOrd="0" parTransId="{BC92882C-1289-4378-A6D5-8D619FA8DC27}" sibTransId="{7F1C2627-F1CD-4E7E-8C2F-6B1E95D0E1B5}"/>
    <dgm:cxn modelId="{311F7CF9-0BFD-476E-82B9-B2079ADFCC37}" srcId="{59D36728-2669-4C95-B532-A627943215F9}" destId="{31845762-BDB4-4A12-AF1C-5EE7A58D5228}" srcOrd="0" destOrd="0" parTransId="{77071B28-1993-4C6F-A43B-E2B215C6E3EE}" sibTransId="{FD0C5341-199F-4FA4-B645-25C757A12081}"/>
    <dgm:cxn modelId="{C580EAFD-16E8-44A9-9923-0B53ADEE0F54}" type="presOf" srcId="{3BDFCE33-782D-4C4D-8335-0D25B33BB079}" destId="{DF0271B4-FEBE-4197-82F9-B2510CF8B370}" srcOrd="0" destOrd="0" presId="urn:microsoft.com/office/officeart/2005/8/layout/hierarchy1"/>
    <dgm:cxn modelId="{EB2ACB7B-4261-4F2D-BDA5-E33D3632820E}" type="presParOf" srcId="{D959FDD2-67E0-484A-B00D-C8AC2B7D1D28}" destId="{BC1C53DB-BDC7-4AA9-BB71-9B140B16631B}" srcOrd="0" destOrd="0" presId="urn:microsoft.com/office/officeart/2005/8/layout/hierarchy1"/>
    <dgm:cxn modelId="{8D133B49-19F4-4CBD-9E1F-6A6CC28D6B27}" type="presParOf" srcId="{BC1C53DB-BDC7-4AA9-BB71-9B140B16631B}" destId="{4F468641-F4B7-4326-9282-5371A7F7EFE4}" srcOrd="0" destOrd="0" presId="urn:microsoft.com/office/officeart/2005/8/layout/hierarchy1"/>
    <dgm:cxn modelId="{EC1713BE-0696-4857-AD75-71B06AF9FE7E}" type="presParOf" srcId="{4F468641-F4B7-4326-9282-5371A7F7EFE4}" destId="{D48F9515-326B-49A8-A65E-29EB46C1A1DC}" srcOrd="0" destOrd="0" presId="urn:microsoft.com/office/officeart/2005/8/layout/hierarchy1"/>
    <dgm:cxn modelId="{27CB6EA4-6385-4DF9-A84A-C220F008B07F}" type="presParOf" srcId="{4F468641-F4B7-4326-9282-5371A7F7EFE4}" destId="{01D80BE6-1E9E-4525-9C81-4496A5858129}" srcOrd="1" destOrd="0" presId="urn:microsoft.com/office/officeart/2005/8/layout/hierarchy1"/>
    <dgm:cxn modelId="{4875D653-1C56-43BB-8659-4F52706C503F}" type="presParOf" srcId="{BC1C53DB-BDC7-4AA9-BB71-9B140B16631B}" destId="{DF504B64-276A-429B-9ACB-66D7B61DD570}" srcOrd="1" destOrd="0" presId="urn:microsoft.com/office/officeart/2005/8/layout/hierarchy1"/>
    <dgm:cxn modelId="{7B9C97A4-EB44-410B-80B9-454225A87C95}" type="presParOf" srcId="{DF504B64-276A-429B-9ACB-66D7B61DD570}" destId="{AF34524B-4EDC-4EC4-AEA9-8A1931B2EC53}" srcOrd="0" destOrd="0" presId="urn:microsoft.com/office/officeart/2005/8/layout/hierarchy1"/>
    <dgm:cxn modelId="{A6CA57D8-88D1-418D-962B-15F3F8B132C6}" type="presParOf" srcId="{DF504B64-276A-429B-9ACB-66D7B61DD570}" destId="{D421D3DF-AF54-48E9-AFFE-CE0E32F8F05C}" srcOrd="1" destOrd="0" presId="urn:microsoft.com/office/officeart/2005/8/layout/hierarchy1"/>
    <dgm:cxn modelId="{06BF533C-F808-4E59-BA86-EAD23374461C}" type="presParOf" srcId="{D421D3DF-AF54-48E9-AFFE-CE0E32F8F05C}" destId="{2B452D49-A3FE-4345-8453-E93014B8ED78}" srcOrd="0" destOrd="0" presId="urn:microsoft.com/office/officeart/2005/8/layout/hierarchy1"/>
    <dgm:cxn modelId="{B562EA73-3A7F-4ADD-B630-AEE310661E4B}" type="presParOf" srcId="{2B452D49-A3FE-4345-8453-E93014B8ED78}" destId="{D987917D-8373-4956-88D3-2D5E17B5FA3C}" srcOrd="0" destOrd="0" presId="urn:microsoft.com/office/officeart/2005/8/layout/hierarchy1"/>
    <dgm:cxn modelId="{FEB1E7CF-ED56-40E5-91B1-484DF5FA1A09}" type="presParOf" srcId="{2B452D49-A3FE-4345-8453-E93014B8ED78}" destId="{7D5145FD-C773-4A0C-9135-7E3FBC73A54C}" srcOrd="1" destOrd="0" presId="urn:microsoft.com/office/officeart/2005/8/layout/hierarchy1"/>
    <dgm:cxn modelId="{A9C32AEC-6BD3-48B0-A72B-8B6439574DD1}" type="presParOf" srcId="{D421D3DF-AF54-48E9-AFFE-CE0E32F8F05C}" destId="{566B9E29-9D2B-414B-9A7D-DB62CE48E559}" srcOrd="1" destOrd="0" presId="urn:microsoft.com/office/officeart/2005/8/layout/hierarchy1"/>
    <dgm:cxn modelId="{1A4552D7-AB60-4BFE-9B78-8977684AE32F}" type="presParOf" srcId="{566B9E29-9D2B-414B-9A7D-DB62CE48E559}" destId="{6A779908-FB18-4EEA-B406-C464D0FFAD15}" srcOrd="0" destOrd="0" presId="urn:microsoft.com/office/officeart/2005/8/layout/hierarchy1"/>
    <dgm:cxn modelId="{836987CD-233B-40C6-8A9D-AB8EDD0C8880}" type="presParOf" srcId="{566B9E29-9D2B-414B-9A7D-DB62CE48E559}" destId="{1ED1817E-9D13-46BF-A516-25EA3D3B0F24}" srcOrd="1" destOrd="0" presId="urn:microsoft.com/office/officeart/2005/8/layout/hierarchy1"/>
    <dgm:cxn modelId="{AD328DDA-CA58-478B-A04F-D64D429BCD4A}" type="presParOf" srcId="{1ED1817E-9D13-46BF-A516-25EA3D3B0F24}" destId="{B0E9E962-D94B-4BAC-B1CE-AC929EF7DB5E}" srcOrd="0" destOrd="0" presId="urn:microsoft.com/office/officeart/2005/8/layout/hierarchy1"/>
    <dgm:cxn modelId="{E1A7257A-4CEA-4FD9-A004-955E55C269B2}" type="presParOf" srcId="{B0E9E962-D94B-4BAC-B1CE-AC929EF7DB5E}" destId="{771FE321-DD6A-4654-B704-8344C2CD2B80}" srcOrd="0" destOrd="0" presId="urn:microsoft.com/office/officeart/2005/8/layout/hierarchy1"/>
    <dgm:cxn modelId="{A77B53A8-0EEB-4C0D-A7EE-1625B8CB3C6D}" type="presParOf" srcId="{B0E9E962-D94B-4BAC-B1CE-AC929EF7DB5E}" destId="{A2BA4CC0-3297-4A1C-B768-70060714D6B4}" srcOrd="1" destOrd="0" presId="urn:microsoft.com/office/officeart/2005/8/layout/hierarchy1"/>
    <dgm:cxn modelId="{3E22649B-5C0E-4765-A31D-B99C19C35E1C}" type="presParOf" srcId="{1ED1817E-9D13-46BF-A516-25EA3D3B0F24}" destId="{3333B979-3962-42CC-A0C8-5BE0CC80753B}" srcOrd="1" destOrd="0" presId="urn:microsoft.com/office/officeart/2005/8/layout/hierarchy1"/>
    <dgm:cxn modelId="{25A18CA3-EBDC-47E9-8FAC-B7765543F0AC}" type="presParOf" srcId="{566B9E29-9D2B-414B-9A7D-DB62CE48E559}" destId="{EB80F2A3-4B60-46D3-9663-53E673FABB72}" srcOrd="2" destOrd="0" presId="urn:microsoft.com/office/officeart/2005/8/layout/hierarchy1"/>
    <dgm:cxn modelId="{D6DAF3AB-DCED-4D5B-86A0-81829C371FE4}" type="presParOf" srcId="{566B9E29-9D2B-414B-9A7D-DB62CE48E559}" destId="{75FB7CDB-47F7-4F70-BC33-3A094F44364A}" srcOrd="3" destOrd="0" presId="urn:microsoft.com/office/officeart/2005/8/layout/hierarchy1"/>
    <dgm:cxn modelId="{2EF057C7-3FB0-44E6-87BB-952B4F0ABA63}" type="presParOf" srcId="{75FB7CDB-47F7-4F70-BC33-3A094F44364A}" destId="{2FF09353-4D92-4396-91AE-9470C5AEA007}" srcOrd="0" destOrd="0" presId="urn:microsoft.com/office/officeart/2005/8/layout/hierarchy1"/>
    <dgm:cxn modelId="{504736DA-B378-4604-A569-DC0268AF1FD7}" type="presParOf" srcId="{2FF09353-4D92-4396-91AE-9470C5AEA007}" destId="{11BD3E75-6F22-452D-A34D-E2C768B40C9F}" srcOrd="0" destOrd="0" presId="urn:microsoft.com/office/officeart/2005/8/layout/hierarchy1"/>
    <dgm:cxn modelId="{ADAED6FB-1014-4473-9AAD-9CB0446A6B65}" type="presParOf" srcId="{2FF09353-4D92-4396-91AE-9470C5AEA007}" destId="{13488196-324F-4741-997A-464A45812A68}" srcOrd="1" destOrd="0" presId="urn:microsoft.com/office/officeart/2005/8/layout/hierarchy1"/>
    <dgm:cxn modelId="{C1FFA7AC-C1B0-4ECB-A0B0-9DDEFFBA0937}" type="presParOf" srcId="{75FB7CDB-47F7-4F70-BC33-3A094F44364A}" destId="{3BEB01F1-C7C0-4BBD-B0EC-93B8A3995D32}" srcOrd="1" destOrd="0" presId="urn:microsoft.com/office/officeart/2005/8/layout/hierarchy1"/>
    <dgm:cxn modelId="{F0E4B7D7-E0E8-4818-83E4-EB917102C821}" type="presParOf" srcId="{566B9E29-9D2B-414B-9A7D-DB62CE48E559}" destId="{9B3FFB4E-4F53-4225-ABF0-0316D6563EE5}" srcOrd="4" destOrd="0" presId="urn:microsoft.com/office/officeart/2005/8/layout/hierarchy1"/>
    <dgm:cxn modelId="{21F4BF44-D159-4D9A-A25B-8965D8F60648}" type="presParOf" srcId="{566B9E29-9D2B-414B-9A7D-DB62CE48E559}" destId="{C7943E53-BD16-480A-BCD7-87BD40A7ED3B}" srcOrd="5" destOrd="0" presId="urn:microsoft.com/office/officeart/2005/8/layout/hierarchy1"/>
    <dgm:cxn modelId="{87061C6D-4EAA-40BF-98D9-8CC05E4E031E}" type="presParOf" srcId="{C7943E53-BD16-480A-BCD7-87BD40A7ED3B}" destId="{91AA5632-B471-4A64-AF89-8595580DACDE}" srcOrd="0" destOrd="0" presId="urn:microsoft.com/office/officeart/2005/8/layout/hierarchy1"/>
    <dgm:cxn modelId="{04A9BBC9-8C0C-4D2D-BEEC-3122A3D0C3F1}" type="presParOf" srcId="{91AA5632-B471-4A64-AF89-8595580DACDE}" destId="{B5514B80-08C3-404B-9740-B79EA0E54375}" srcOrd="0" destOrd="0" presId="urn:microsoft.com/office/officeart/2005/8/layout/hierarchy1"/>
    <dgm:cxn modelId="{643B92E9-7337-4756-93D0-DF15170E7B3E}" type="presParOf" srcId="{91AA5632-B471-4A64-AF89-8595580DACDE}" destId="{6E1AB2F4-5CAF-4FF3-A539-45364460DBB2}" srcOrd="1" destOrd="0" presId="urn:microsoft.com/office/officeart/2005/8/layout/hierarchy1"/>
    <dgm:cxn modelId="{8CBDF9F9-B1E6-4F76-A27C-95E22776D71F}" type="presParOf" srcId="{C7943E53-BD16-480A-BCD7-87BD40A7ED3B}" destId="{B103A924-D2A0-4683-A959-62EF833E1410}" srcOrd="1" destOrd="0" presId="urn:microsoft.com/office/officeart/2005/8/layout/hierarchy1"/>
    <dgm:cxn modelId="{7C76B430-0929-4E2C-8B69-337F38883FBB}" type="presParOf" srcId="{566B9E29-9D2B-414B-9A7D-DB62CE48E559}" destId="{8DC954EC-2965-492B-BB59-B3BF6969D9AA}" srcOrd="6" destOrd="0" presId="urn:microsoft.com/office/officeart/2005/8/layout/hierarchy1"/>
    <dgm:cxn modelId="{9E6B3DED-DA88-43A6-99B1-F47629E00729}" type="presParOf" srcId="{566B9E29-9D2B-414B-9A7D-DB62CE48E559}" destId="{454AB705-20E7-4847-871D-7536E7D8D0E5}" srcOrd="7" destOrd="0" presId="urn:microsoft.com/office/officeart/2005/8/layout/hierarchy1"/>
    <dgm:cxn modelId="{5D17B90F-1349-4FF6-BAD8-B6604D43A038}" type="presParOf" srcId="{454AB705-20E7-4847-871D-7536E7D8D0E5}" destId="{B67819AE-CD07-481A-8379-008A8716AA75}" srcOrd="0" destOrd="0" presId="urn:microsoft.com/office/officeart/2005/8/layout/hierarchy1"/>
    <dgm:cxn modelId="{41B21CA4-8CC6-40FE-8528-F4CB2E73B2A2}" type="presParOf" srcId="{B67819AE-CD07-481A-8379-008A8716AA75}" destId="{A3494685-3173-4852-A2AB-38EA055F2EB1}" srcOrd="0" destOrd="0" presId="urn:microsoft.com/office/officeart/2005/8/layout/hierarchy1"/>
    <dgm:cxn modelId="{E67DD325-301A-4E48-A107-E206184D7B69}" type="presParOf" srcId="{B67819AE-CD07-481A-8379-008A8716AA75}" destId="{2C4A3135-C4E9-4996-9D9E-703E0A5D62EB}" srcOrd="1" destOrd="0" presId="urn:microsoft.com/office/officeart/2005/8/layout/hierarchy1"/>
    <dgm:cxn modelId="{AA1C6BB0-0D92-4DCE-8E73-06B9A88BD706}" type="presParOf" srcId="{454AB705-20E7-4847-871D-7536E7D8D0E5}" destId="{BD2F0F50-7740-45A9-9367-AFBC6780FFDC}" srcOrd="1" destOrd="0" presId="urn:microsoft.com/office/officeart/2005/8/layout/hierarchy1"/>
    <dgm:cxn modelId="{98D98058-45D2-4B1A-A5BD-7DC9475E3F3A}" type="presParOf" srcId="{DF504B64-276A-429B-9ACB-66D7B61DD570}" destId="{DF702148-1E39-45CD-A5D1-C71C7F2C15CE}" srcOrd="2" destOrd="0" presId="urn:microsoft.com/office/officeart/2005/8/layout/hierarchy1"/>
    <dgm:cxn modelId="{4EE84B4A-1C8E-4EEE-87B3-7917E90858F7}" type="presParOf" srcId="{DF504B64-276A-429B-9ACB-66D7B61DD570}" destId="{52211759-7A66-4F1C-B9B5-EBEC0E4B39D3}" srcOrd="3" destOrd="0" presId="urn:microsoft.com/office/officeart/2005/8/layout/hierarchy1"/>
    <dgm:cxn modelId="{B9658319-35C6-405D-AF4C-ABB6BC202586}" type="presParOf" srcId="{52211759-7A66-4F1C-B9B5-EBEC0E4B39D3}" destId="{813BBFFB-EE62-4FA9-A5B7-1E408792507B}" srcOrd="0" destOrd="0" presId="urn:microsoft.com/office/officeart/2005/8/layout/hierarchy1"/>
    <dgm:cxn modelId="{302BB6C0-81D0-4D2C-94C3-61CF898E0CC6}" type="presParOf" srcId="{813BBFFB-EE62-4FA9-A5B7-1E408792507B}" destId="{FD9490EA-9E9E-49FD-A101-678038713268}" srcOrd="0" destOrd="0" presId="urn:microsoft.com/office/officeart/2005/8/layout/hierarchy1"/>
    <dgm:cxn modelId="{8A29E60F-EAE4-4AA7-9A2E-92EAEB556065}" type="presParOf" srcId="{813BBFFB-EE62-4FA9-A5B7-1E408792507B}" destId="{28FA683F-257D-499D-9211-0F6CBB824E1B}" srcOrd="1" destOrd="0" presId="urn:microsoft.com/office/officeart/2005/8/layout/hierarchy1"/>
    <dgm:cxn modelId="{318CE42E-4C46-4A45-AE4A-F50BA841338A}" type="presParOf" srcId="{52211759-7A66-4F1C-B9B5-EBEC0E4B39D3}" destId="{B76F61A0-EBAD-4133-A962-1B2BE216BE5B}" srcOrd="1" destOrd="0" presId="urn:microsoft.com/office/officeart/2005/8/layout/hierarchy1"/>
    <dgm:cxn modelId="{202E7E40-481D-4F0C-BB4C-85BDB6D37EFF}" type="presParOf" srcId="{B76F61A0-EBAD-4133-A962-1B2BE216BE5B}" destId="{9781BB92-EE50-4A1D-96A8-E75D22942714}" srcOrd="0" destOrd="0" presId="urn:microsoft.com/office/officeart/2005/8/layout/hierarchy1"/>
    <dgm:cxn modelId="{6A7F5E74-7859-4524-823E-4106873EEE25}" type="presParOf" srcId="{B76F61A0-EBAD-4133-A962-1B2BE216BE5B}" destId="{ECF92192-3A17-4966-8D2F-26F401D51910}" srcOrd="1" destOrd="0" presId="urn:microsoft.com/office/officeart/2005/8/layout/hierarchy1"/>
    <dgm:cxn modelId="{A1AFFE44-5121-48CF-A6E4-B0C040DA78A6}" type="presParOf" srcId="{ECF92192-3A17-4966-8D2F-26F401D51910}" destId="{9735F388-8FD7-47C7-A258-44C62DBF119A}" srcOrd="0" destOrd="0" presId="urn:microsoft.com/office/officeart/2005/8/layout/hierarchy1"/>
    <dgm:cxn modelId="{E6E8DA5E-48DE-4D66-A46F-3E7B9B5A3D75}" type="presParOf" srcId="{9735F388-8FD7-47C7-A258-44C62DBF119A}" destId="{ABD60FB6-1F5F-4D9D-ACED-E1FCC2709FB2}" srcOrd="0" destOrd="0" presId="urn:microsoft.com/office/officeart/2005/8/layout/hierarchy1"/>
    <dgm:cxn modelId="{090C7AE4-D8FD-4DA1-8E16-980C44C408CA}" type="presParOf" srcId="{9735F388-8FD7-47C7-A258-44C62DBF119A}" destId="{AC2D64F5-C732-4F4D-9EBD-A8B7581AE100}" srcOrd="1" destOrd="0" presId="urn:microsoft.com/office/officeart/2005/8/layout/hierarchy1"/>
    <dgm:cxn modelId="{0F77FBDA-244E-473B-AFCE-E195C1774C66}" type="presParOf" srcId="{ECF92192-3A17-4966-8D2F-26F401D51910}" destId="{116BB5C6-CFD2-40F4-82BC-327BCE99E8CC}" srcOrd="1" destOrd="0" presId="urn:microsoft.com/office/officeart/2005/8/layout/hierarchy1"/>
    <dgm:cxn modelId="{EE5FAE10-C357-402B-ACD0-5880A9A8DAA2}" type="presParOf" srcId="{116BB5C6-CFD2-40F4-82BC-327BCE99E8CC}" destId="{9FBB1103-5229-4695-ADFA-7627942CDF92}" srcOrd="0" destOrd="0" presId="urn:microsoft.com/office/officeart/2005/8/layout/hierarchy1"/>
    <dgm:cxn modelId="{2BBB3897-44B6-4A72-B8CB-568A830D5E00}" type="presParOf" srcId="{116BB5C6-CFD2-40F4-82BC-327BCE99E8CC}" destId="{B5FA95B0-D178-459A-A7F4-14A3B3A86391}" srcOrd="1" destOrd="0" presId="urn:microsoft.com/office/officeart/2005/8/layout/hierarchy1"/>
    <dgm:cxn modelId="{E9734E7E-29EC-4B0F-BA42-BCB0E2807765}" type="presParOf" srcId="{B5FA95B0-D178-459A-A7F4-14A3B3A86391}" destId="{E45159D6-4894-48D1-8245-5B515AE4B7AB}" srcOrd="0" destOrd="0" presId="urn:microsoft.com/office/officeart/2005/8/layout/hierarchy1"/>
    <dgm:cxn modelId="{9D75939F-7360-4CFC-B7B3-EA375DCC7F7B}" type="presParOf" srcId="{E45159D6-4894-48D1-8245-5B515AE4B7AB}" destId="{D7D31E54-EE5E-4F9A-AC37-BE5045AD67D2}" srcOrd="0" destOrd="0" presId="urn:microsoft.com/office/officeart/2005/8/layout/hierarchy1"/>
    <dgm:cxn modelId="{D3E0B0E9-7E36-4453-84D3-0CDD76484624}" type="presParOf" srcId="{E45159D6-4894-48D1-8245-5B515AE4B7AB}" destId="{0CA84A12-A399-40D0-AC62-C76770DEEA44}" srcOrd="1" destOrd="0" presId="urn:microsoft.com/office/officeart/2005/8/layout/hierarchy1"/>
    <dgm:cxn modelId="{46A90588-2B07-4A03-81B0-BD202A47921F}" type="presParOf" srcId="{B5FA95B0-D178-459A-A7F4-14A3B3A86391}" destId="{80ACCF8C-CE40-469A-A01E-44DAB6F32EEC}" srcOrd="1" destOrd="0" presId="urn:microsoft.com/office/officeart/2005/8/layout/hierarchy1"/>
    <dgm:cxn modelId="{BB77174E-8B1E-44F0-9EDF-7E5082DCD890}" type="presParOf" srcId="{116BB5C6-CFD2-40F4-82BC-327BCE99E8CC}" destId="{881C77FE-3852-41BD-B91B-B60C78E270B1}" srcOrd="2" destOrd="0" presId="urn:microsoft.com/office/officeart/2005/8/layout/hierarchy1"/>
    <dgm:cxn modelId="{3BE78315-0B0A-4F5A-B2C1-E9CFFD45DAD3}" type="presParOf" srcId="{116BB5C6-CFD2-40F4-82BC-327BCE99E8CC}" destId="{8537D9FA-4F79-4134-8FF5-10DA01125210}" srcOrd="3" destOrd="0" presId="urn:microsoft.com/office/officeart/2005/8/layout/hierarchy1"/>
    <dgm:cxn modelId="{359D5262-65A5-4B71-BA46-D43ECDF1699F}" type="presParOf" srcId="{8537D9FA-4F79-4134-8FF5-10DA01125210}" destId="{091CE800-7887-4D1C-90C9-1C070DBC7231}" srcOrd="0" destOrd="0" presId="urn:microsoft.com/office/officeart/2005/8/layout/hierarchy1"/>
    <dgm:cxn modelId="{6865B61E-3932-404D-8DC6-78ED6ECC15B3}" type="presParOf" srcId="{091CE800-7887-4D1C-90C9-1C070DBC7231}" destId="{3F827B52-F444-4B2A-A323-19C7B6A9541C}" srcOrd="0" destOrd="0" presId="urn:microsoft.com/office/officeart/2005/8/layout/hierarchy1"/>
    <dgm:cxn modelId="{8D37BBC2-DFE4-41B7-B130-BDAFB73AA52A}" type="presParOf" srcId="{091CE800-7887-4D1C-90C9-1C070DBC7231}" destId="{621CE2B4-57E8-42B5-BA83-C231BD595B49}" srcOrd="1" destOrd="0" presId="urn:microsoft.com/office/officeart/2005/8/layout/hierarchy1"/>
    <dgm:cxn modelId="{E102C47D-8AE4-4093-8AE8-DC49CCCC3243}" type="presParOf" srcId="{8537D9FA-4F79-4134-8FF5-10DA01125210}" destId="{8BEC29E6-29C6-4F54-9E9D-E1409360AB5A}" srcOrd="1" destOrd="0" presId="urn:microsoft.com/office/officeart/2005/8/layout/hierarchy1"/>
    <dgm:cxn modelId="{632E612C-1D81-4437-80F3-A995227D66C9}" type="presParOf" srcId="{116BB5C6-CFD2-40F4-82BC-327BCE99E8CC}" destId="{2040ACCB-4FC7-4849-97BC-E3CE17BC50DC}" srcOrd="4" destOrd="0" presId="urn:microsoft.com/office/officeart/2005/8/layout/hierarchy1"/>
    <dgm:cxn modelId="{1A293F93-4DB4-44EB-A267-C9871CA80A9D}" type="presParOf" srcId="{116BB5C6-CFD2-40F4-82BC-327BCE99E8CC}" destId="{5D64FF5A-6D61-4D6C-9B8B-3AB8572424C6}" srcOrd="5" destOrd="0" presId="urn:microsoft.com/office/officeart/2005/8/layout/hierarchy1"/>
    <dgm:cxn modelId="{7D55EAA6-AD73-4406-B8D7-8DAF9C3D8E59}" type="presParOf" srcId="{5D64FF5A-6D61-4D6C-9B8B-3AB8572424C6}" destId="{B23A0E49-9F83-4A59-84F3-184A86F5434C}" srcOrd="0" destOrd="0" presId="urn:microsoft.com/office/officeart/2005/8/layout/hierarchy1"/>
    <dgm:cxn modelId="{7AAA191A-1270-4BA6-8076-194E70856D93}" type="presParOf" srcId="{B23A0E49-9F83-4A59-84F3-184A86F5434C}" destId="{8093EF2C-B070-4AF4-AC6D-A736A21945DC}" srcOrd="0" destOrd="0" presId="urn:microsoft.com/office/officeart/2005/8/layout/hierarchy1"/>
    <dgm:cxn modelId="{9354FF85-E86F-4485-8BA6-5D7B3C08E8F8}" type="presParOf" srcId="{B23A0E49-9F83-4A59-84F3-184A86F5434C}" destId="{61DA254F-7CA6-4401-9A85-3B75B8B71AD9}" srcOrd="1" destOrd="0" presId="urn:microsoft.com/office/officeart/2005/8/layout/hierarchy1"/>
    <dgm:cxn modelId="{8D511D9C-C016-498C-A160-1109D8687A03}" type="presParOf" srcId="{5D64FF5A-6D61-4D6C-9B8B-3AB8572424C6}" destId="{D069F072-6E92-4AA1-8CF3-F36AE29288DC}" srcOrd="1" destOrd="0" presId="urn:microsoft.com/office/officeart/2005/8/layout/hierarchy1"/>
    <dgm:cxn modelId="{A5D4FD27-F0C2-436B-BF70-1B917267FC2E}" type="presParOf" srcId="{116BB5C6-CFD2-40F4-82BC-327BCE99E8CC}" destId="{999694C3-4ABA-45B9-8AD3-8944941C7675}" srcOrd="6" destOrd="0" presId="urn:microsoft.com/office/officeart/2005/8/layout/hierarchy1"/>
    <dgm:cxn modelId="{29276541-636C-4ACD-9C50-03893BA8AEED}" type="presParOf" srcId="{116BB5C6-CFD2-40F4-82BC-327BCE99E8CC}" destId="{F14721AD-2DA0-4220-8A8C-DDF471143D63}" srcOrd="7" destOrd="0" presId="urn:microsoft.com/office/officeart/2005/8/layout/hierarchy1"/>
    <dgm:cxn modelId="{7D890DD0-0A05-45E3-AFFF-4FED03F5B3A9}" type="presParOf" srcId="{F14721AD-2DA0-4220-8A8C-DDF471143D63}" destId="{95F0AB96-3D3C-4BFB-9DB7-FB8A328A203A}" srcOrd="0" destOrd="0" presId="urn:microsoft.com/office/officeart/2005/8/layout/hierarchy1"/>
    <dgm:cxn modelId="{3C40E47C-463D-478C-AB57-629E114D38BA}" type="presParOf" srcId="{95F0AB96-3D3C-4BFB-9DB7-FB8A328A203A}" destId="{8B5A7FE4-FBEF-463F-8426-2D68D94F014A}" srcOrd="0" destOrd="0" presId="urn:microsoft.com/office/officeart/2005/8/layout/hierarchy1"/>
    <dgm:cxn modelId="{BD11036E-5393-4B26-A119-8C12CD92D58E}" type="presParOf" srcId="{95F0AB96-3D3C-4BFB-9DB7-FB8A328A203A}" destId="{4B8FB53F-F2C5-4782-8259-2889C7262111}" srcOrd="1" destOrd="0" presId="urn:microsoft.com/office/officeart/2005/8/layout/hierarchy1"/>
    <dgm:cxn modelId="{E9EEAFEE-A3E4-4F67-B6E7-D541E60CE552}" type="presParOf" srcId="{F14721AD-2DA0-4220-8A8C-DDF471143D63}" destId="{16D74E26-D50D-4920-9DF8-3452B489CFF1}" srcOrd="1" destOrd="0" presId="urn:microsoft.com/office/officeart/2005/8/layout/hierarchy1"/>
    <dgm:cxn modelId="{9695C7EC-B391-4B98-A236-9568AD72A551}" type="presParOf" srcId="{116BB5C6-CFD2-40F4-82BC-327BCE99E8CC}" destId="{FD23C4A3-9572-41A1-9673-DE888464A526}" srcOrd="8" destOrd="0" presId="urn:microsoft.com/office/officeart/2005/8/layout/hierarchy1"/>
    <dgm:cxn modelId="{DAAAA685-72FF-47B3-9ED0-ADA60420BCC0}" type="presParOf" srcId="{116BB5C6-CFD2-40F4-82BC-327BCE99E8CC}" destId="{DEE6A00C-4F58-4EAF-A317-0F374E1A4854}" srcOrd="9" destOrd="0" presId="urn:microsoft.com/office/officeart/2005/8/layout/hierarchy1"/>
    <dgm:cxn modelId="{11134C98-FB3A-4409-8741-357D2A30A55C}" type="presParOf" srcId="{DEE6A00C-4F58-4EAF-A317-0F374E1A4854}" destId="{0B2E69B5-A77E-467F-B4C9-288F2108E3B3}" srcOrd="0" destOrd="0" presId="urn:microsoft.com/office/officeart/2005/8/layout/hierarchy1"/>
    <dgm:cxn modelId="{4EDB84A0-62E7-4F00-9529-947908FA2A09}" type="presParOf" srcId="{0B2E69B5-A77E-467F-B4C9-288F2108E3B3}" destId="{2181073B-23DD-421E-BAC7-A739F9A74769}" srcOrd="0" destOrd="0" presId="urn:microsoft.com/office/officeart/2005/8/layout/hierarchy1"/>
    <dgm:cxn modelId="{22E309DA-BB10-49A0-926C-84939438A172}" type="presParOf" srcId="{0B2E69B5-A77E-467F-B4C9-288F2108E3B3}" destId="{AD67E70F-B486-42FC-947D-73657A61EB51}" srcOrd="1" destOrd="0" presId="urn:microsoft.com/office/officeart/2005/8/layout/hierarchy1"/>
    <dgm:cxn modelId="{7B5C8992-ABCD-4937-A4AF-69DB10F6D115}" type="presParOf" srcId="{DEE6A00C-4F58-4EAF-A317-0F374E1A4854}" destId="{A09F2FF3-D4ED-4099-A2D4-EBDE4B0BEA36}" srcOrd="1" destOrd="0" presId="urn:microsoft.com/office/officeart/2005/8/layout/hierarchy1"/>
    <dgm:cxn modelId="{D1F18591-515D-4837-AB4E-2F3180AFDB9B}" type="presParOf" srcId="{116BB5C6-CFD2-40F4-82BC-327BCE99E8CC}" destId="{ACB785D8-4F85-4672-BBC4-B969AF868991}" srcOrd="10" destOrd="0" presId="urn:microsoft.com/office/officeart/2005/8/layout/hierarchy1"/>
    <dgm:cxn modelId="{498CE52F-5EBC-4D72-BC88-94FDD860DDA1}" type="presParOf" srcId="{116BB5C6-CFD2-40F4-82BC-327BCE99E8CC}" destId="{A85F3DFD-1B18-4592-A992-FF50D06C5BCC}" srcOrd="11" destOrd="0" presId="urn:microsoft.com/office/officeart/2005/8/layout/hierarchy1"/>
    <dgm:cxn modelId="{F699D8D8-38F1-464E-BE67-C0B73AE3A017}" type="presParOf" srcId="{A85F3DFD-1B18-4592-A992-FF50D06C5BCC}" destId="{688C2D0E-6468-4C1F-AA32-AB9582CB4621}" srcOrd="0" destOrd="0" presId="urn:microsoft.com/office/officeart/2005/8/layout/hierarchy1"/>
    <dgm:cxn modelId="{CF29AA98-D304-485B-AA9B-5AB7FFFAEDCF}" type="presParOf" srcId="{688C2D0E-6468-4C1F-AA32-AB9582CB4621}" destId="{7F5F359B-2B93-4252-83D3-61E6A33FF385}" srcOrd="0" destOrd="0" presId="urn:microsoft.com/office/officeart/2005/8/layout/hierarchy1"/>
    <dgm:cxn modelId="{46D78E20-7901-44CE-A6FF-5CB4AD39A896}" type="presParOf" srcId="{688C2D0E-6468-4C1F-AA32-AB9582CB4621}" destId="{2BEB4A23-A200-4D01-AA94-E12BFC5881D7}" srcOrd="1" destOrd="0" presId="urn:microsoft.com/office/officeart/2005/8/layout/hierarchy1"/>
    <dgm:cxn modelId="{7F547607-1E7A-41B3-82C0-EC689C509305}" type="presParOf" srcId="{A85F3DFD-1B18-4592-A992-FF50D06C5BCC}" destId="{A5E3A373-6A73-436B-9574-275B7AA48797}" srcOrd="1" destOrd="0" presId="urn:microsoft.com/office/officeart/2005/8/layout/hierarchy1"/>
    <dgm:cxn modelId="{25B7B1EC-CCAA-4D97-8336-76EF3538B340}" type="presParOf" srcId="{116BB5C6-CFD2-40F4-82BC-327BCE99E8CC}" destId="{DCAE571D-132E-4E94-896C-A06D93DCCE87}" srcOrd="12" destOrd="0" presId="urn:microsoft.com/office/officeart/2005/8/layout/hierarchy1"/>
    <dgm:cxn modelId="{F5548F82-5309-4274-9E34-C63E009DE2B5}" type="presParOf" srcId="{116BB5C6-CFD2-40F4-82BC-327BCE99E8CC}" destId="{371D82E7-6CDD-49C8-9BB0-0C56BCD2A97D}" srcOrd="13" destOrd="0" presId="urn:microsoft.com/office/officeart/2005/8/layout/hierarchy1"/>
    <dgm:cxn modelId="{19D41DA4-8D55-43E0-956C-2ADC9BF9501C}" type="presParOf" srcId="{371D82E7-6CDD-49C8-9BB0-0C56BCD2A97D}" destId="{D68DE969-59F5-422D-9C7B-85ED8B4112AC}" srcOrd="0" destOrd="0" presId="urn:microsoft.com/office/officeart/2005/8/layout/hierarchy1"/>
    <dgm:cxn modelId="{1FC083EA-0742-4F2B-AE01-AAEFBC9086DE}" type="presParOf" srcId="{D68DE969-59F5-422D-9C7B-85ED8B4112AC}" destId="{DE806FD9-E0F3-4BF4-AA4B-CE9A5E5A6E3B}" srcOrd="0" destOrd="0" presId="urn:microsoft.com/office/officeart/2005/8/layout/hierarchy1"/>
    <dgm:cxn modelId="{E62A0DB6-1087-4E4D-9A38-3C060F1AA61D}" type="presParOf" srcId="{D68DE969-59F5-422D-9C7B-85ED8B4112AC}" destId="{B5FE1921-9DAC-415B-9ED8-FF602F15D7C8}" srcOrd="1" destOrd="0" presId="urn:microsoft.com/office/officeart/2005/8/layout/hierarchy1"/>
    <dgm:cxn modelId="{AF4DAE61-F41D-4781-AD8A-A8C209E0D524}" type="presParOf" srcId="{371D82E7-6CDD-49C8-9BB0-0C56BCD2A97D}" destId="{046990E6-0279-4FA0-9149-E254CDCE968A}" srcOrd="1" destOrd="0" presId="urn:microsoft.com/office/officeart/2005/8/layout/hierarchy1"/>
    <dgm:cxn modelId="{F495F56A-B900-4508-80E7-ABB219AAF8DE}" type="presParOf" srcId="{116BB5C6-CFD2-40F4-82BC-327BCE99E8CC}" destId="{2F3DEEB3-522F-4867-9241-888405A3D7F9}" srcOrd="14" destOrd="0" presId="urn:microsoft.com/office/officeart/2005/8/layout/hierarchy1"/>
    <dgm:cxn modelId="{025CAD92-97BC-458B-9129-4CEACAACF6BD}" type="presParOf" srcId="{116BB5C6-CFD2-40F4-82BC-327BCE99E8CC}" destId="{9B604C77-3FBF-4B77-AD1E-95F96585C853}" srcOrd="15" destOrd="0" presId="urn:microsoft.com/office/officeart/2005/8/layout/hierarchy1"/>
    <dgm:cxn modelId="{BADF735B-D3FA-4470-8E41-3DD0A522D27E}" type="presParOf" srcId="{9B604C77-3FBF-4B77-AD1E-95F96585C853}" destId="{FD7E646E-EDED-4D43-BBDD-341C816F7B75}" srcOrd="0" destOrd="0" presId="urn:microsoft.com/office/officeart/2005/8/layout/hierarchy1"/>
    <dgm:cxn modelId="{555C3CCF-9557-4A56-B17A-270B07E2313D}" type="presParOf" srcId="{FD7E646E-EDED-4D43-BBDD-341C816F7B75}" destId="{E0748BEF-AAFE-4FBF-87A1-597E3EF240D9}" srcOrd="0" destOrd="0" presId="urn:microsoft.com/office/officeart/2005/8/layout/hierarchy1"/>
    <dgm:cxn modelId="{DF097E1C-B876-4314-ACC7-8D6F7B7DED60}" type="presParOf" srcId="{FD7E646E-EDED-4D43-BBDD-341C816F7B75}" destId="{1334DE15-7277-41C3-B1F5-8AD75B60A324}" srcOrd="1" destOrd="0" presId="urn:microsoft.com/office/officeart/2005/8/layout/hierarchy1"/>
    <dgm:cxn modelId="{BB630E7B-D35B-426B-9957-F83425ACFD3E}" type="presParOf" srcId="{9B604C77-3FBF-4B77-AD1E-95F96585C853}" destId="{C55BA798-471A-4277-9978-CB7FD2059DF9}" srcOrd="1" destOrd="0" presId="urn:microsoft.com/office/officeart/2005/8/layout/hierarchy1"/>
    <dgm:cxn modelId="{C2E6D4A6-D6A8-401F-93C5-14C3E0B946D2}" type="presParOf" srcId="{116BB5C6-CFD2-40F4-82BC-327BCE99E8CC}" destId="{DF0271B4-FEBE-4197-82F9-B2510CF8B370}" srcOrd="16" destOrd="0" presId="urn:microsoft.com/office/officeart/2005/8/layout/hierarchy1"/>
    <dgm:cxn modelId="{5F37ADEF-5596-4AC8-B966-F6FFC3C6DD25}" type="presParOf" srcId="{116BB5C6-CFD2-40F4-82BC-327BCE99E8CC}" destId="{2EE3495C-5E38-4FCB-A458-47B3244C94FF}" srcOrd="17" destOrd="0" presId="urn:microsoft.com/office/officeart/2005/8/layout/hierarchy1"/>
    <dgm:cxn modelId="{37A43031-E8EE-4AAA-8AE3-B81168A166DE}" type="presParOf" srcId="{2EE3495C-5E38-4FCB-A458-47B3244C94FF}" destId="{693F5829-D022-4D11-B8BD-99B53FC3A996}" srcOrd="0" destOrd="0" presId="urn:microsoft.com/office/officeart/2005/8/layout/hierarchy1"/>
    <dgm:cxn modelId="{C510F89F-D6DE-4FD1-A184-B5EA53E98674}" type="presParOf" srcId="{693F5829-D022-4D11-B8BD-99B53FC3A996}" destId="{B1DCD7BC-7CA5-484D-93C9-77051A8BE5DD}" srcOrd="0" destOrd="0" presId="urn:microsoft.com/office/officeart/2005/8/layout/hierarchy1"/>
    <dgm:cxn modelId="{9A473059-2C69-44C7-9229-B05C00D6BF90}" type="presParOf" srcId="{693F5829-D022-4D11-B8BD-99B53FC3A996}" destId="{43DD89D1-9BD0-43E1-A76A-06D0C4EE14FD}" srcOrd="1" destOrd="0" presId="urn:microsoft.com/office/officeart/2005/8/layout/hierarchy1"/>
    <dgm:cxn modelId="{70F47C4A-1A7E-4C7E-9712-D18C8188E5D4}" type="presParOf" srcId="{2EE3495C-5E38-4FCB-A458-47B3244C94FF}" destId="{7A7F092D-6BEB-4172-BB21-04D6161B3395}" srcOrd="1" destOrd="0" presId="urn:microsoft.com/office/officeart/2005/8/layout/hierarchy1"/>
    <dgm:cxn modelId="{FE88FA3A-AC40-4EBE-A620-8EAFF9802679}" type="presParOf" srcId="{B76F61A0-EBAD-4133-A962-1B2BE216BE5B}" destId="{76900116-2AC1-4429-A518-D4BA41D457E2}" srcOrd="2" destOrd="0" presId="urn:microsoft.com/office/officeart/2005/8/layout/hierarchy1"/>
    <dgm:cxn modelId="{0D2026EA-321B-4D00-B1F1-5CA42EDDFEDC}" type="presParOf" srcId="{B76F61A0-EBAD-4133-A962-1B2BE216BE5B}" destId="{4C91173B-C1FC-4FE9-9C90-B146DAA3226A}" srcOrd="3" destOrd="0" presId="urn:microsoft.com/office/officeart/2005/8/layout/hierarchy1"/>
    <dgm:cxn modelId="{3BAC52FF-7FBB-47B2-93B3-1456B76C1E80}" type="presParOf" srcId="{4C91173B-C1FC-4FE9-9C90-B146DAA3226A}" destId="{25F1F1DA-6D6B-4176-BD56-1E7560722741}" srcOrd="0" destOrd="0" presId="urn:microsoft.com/office/officeart/2005/8/layout/hierarchy1"/>
    <dgm:cxn modelId="{0BE8B805-92EC-4A5A-BE93-6A6E1B6CD7D5}" type="presParOf" srcId="{25F1F1DA-6D6B-4176-BD56-1E7560722741}" destId="{D57B89D5-B6B6-46FE-A722-EC7BCD6E87DB}" srcOrd="0" destOrd="0" presId="urn:microsoft.com/office/officeart/2005/8/layout/hierarchy1"/>
    <dgm:cxn modelId="{6D05BF4E-8DAA-4D42-9098-414ED2827BF8}" type="presParOf" srcId="{25F1F1DA-6D6B-4176-BD56-1E7560722741}" destId="{604BD324-B0E3-4F8E-9FCC-E99B3525C8E6}" srcOrd="1" destOrd="0" presId="urn:microsoft.com/office/officeart/2005/8/layout/hierarchy1"/>
    <dgm:cxn modelId="{F4D48C7F-837A-43EB-922B-97DCADE45E9C}" type="presParOf" srcId="{4C91173B-C1FC-4FE9-9C90-B146DAA3226A}" destId="{6DC6DBB2-278C-4AAB-8C16-67540E668D2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A4261A-B5A7-4C7B-95D0-D316CB0D850C}" type="doc">
      <dgm:prSet loTypeId="urn:diagrams.loki3.com/Bracke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7F4C7A98-2F6B-49A4-9C10-A72A0ED88AC6}">
      <dgm:prSet phldrT="[Text]"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2000" b="1" baseline="30000" dirty="0"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N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C95A635-6001-46EB-A0BB-4821A4BB61BD}" type="parTrans" cxnId="{20736077-B33D-40E2-AFCF-9743436EDA36}">
      <dgm:prSet/>
      <dgm:spPr/>
      <dgm:t>
        <a:bodyPr/>
        <a:lstStyle/>
        <a:p>
          <a:endParaRPr lang="en-IN" sz="2000"/>
        </a:p>
      </dgm:t>
    </dgm:pt>
    <dgm:pt modelId="{D3D7E585-E120-4D32-B093-6BD0682F39D9}" type="sibTrans" cxnId="{20736077-B33D-40E2-AFCF-9743436EDA36}">
      <dgm:prSet/>
      <dgm:spPr/>
      <dgm:t>
        <a:bodyPr/>
        <a:lstStyle/>
        <a:p>
          <a:endParaRPr lang="en-IN" sz="2000"/>
        </a:p>
      </dgm:t>
    </dgm:pt>
    <dgm:pt modelId="{50711B50-726D-4DF4-B9DF-829EE3181AE1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ELIMINATION FOLLOWED BY REINTRODUCTION</a:t>
          </a:r>
          <a:endParaRPr lang="en-IN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CB56936-51F2-4615-8ABD-E8755EC3C345}" type="parTrans" cxnId="{D5BE134B-E7BC-4DB2-8084-F4E32C85CF84}">
      <dgm:prSet/>
      <dgm:spPr/>
      <dgm:t>
        <a:bodyPr/>
        <a:lstStyle/>
        <a:p>
          <a:endParaRPr lang="en-IN" sz="2000"/>
        </a:p>
      </dgm:t>
    </dgm:pt>
    <dgm:pt modelId="{503ADB0A-5D3B-4372-89D7-7A7335F76858}" type="sibTrans" cxnId="{D5BE134B-E7BC-4DB2-8084-F4E32C85CF84}">
      <dgm:prSet/>
      <dgm:spPr/>
      <dgm:t>
        <a:bodyPr/>
        <a:lstStyle/>
        <a:p>
          <a:endParaRPr lang="en-IN" sz="2000"/>
        </a:p>
      </dgm:t>
    </dgm:pt>
    <dgm:pt modelId="{6FADFB2D-BDDE-4E03-B9F6-0C7A719E6AE2}">
      <dgm:prSet phldrT="[Text]"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sz="2000" b="1" baseline="30000" dirty="0"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N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D379AC3-846A-4D14-8FA6-09C89F25164A}" type="parTrans" cxnId="{3CFBF89A-5FEE-4FF5-8951-576BD06C5A82}">
      <dgm:prSet/>
      <dgm:spPr/>
      <dgm:t>
        <a:bodyPr/>
        <a:lstStyle/>
        <a:p>
          <a:endParaRPr lang="en-IN" sz="2000"/>
        </a:p>
      </dgm:t>
    </dgm:pt>
    <dgm:pt modelId="{7B1A647E-6BD4-4E63-A9CF-92E4AF1D9D48}" type="sibTrans" cxnId="{3CFBF89A-5FEE-4FF5-8951-576BD06C5A82}">
      <dgm:prSet/>
      <dgm:spPr/>
      <dgm:t>
        <a:bodyPr/>
        <a:lstStyle/>
        <a:p>
          <a:endParaRPr lang="en-IN" sz="2000"/>
        </a:p>
      </dgm:t>
    </dgm:pt>
    <dgm:pt modelId="{72C153F2-BC79-4C50-A768-8E532C895C79}">
      <dgm:prSet phldrT="[Text]"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PROLONGED ELIMINATION BUILDS TOLERANCE</a:t>
          </a:r>
          <a:endParaRPr lang="en-IN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EC223DB-9BB5-4FBA-81C1-A169E1C29267}" type="parTrans" cxnId="{C270D141-C481-409D-8B7F-2935DF987C90}">
      <dgm:prSet/>
      <dgm:spPr/>
      <dgm:t>
        <a:bodyPr/>
        <a:lstStyle/>
        <a:p>
          <a:endParaRPr lang="en-IN" sz="2000"/>
        </a:p>
      </dgm:t>
    </dgm:pt>
    <dgm:pt modelId="{5F3CFB8F-84DE-4BF9-9AE0-D731E9B74F7A}" type="sibTrans" cxnId="{C270D141-C481-409D-8B7F-2935DF987C90}">
      <dgm:prSet/>
      <dgm:spPr/>
      <dgm:t>
        <a:bodyPr/>
        <a:lstStyle/>
        <a:p>
          <a:endParaRPr lang="en-IN" sz="2000"/>
        </a:p>
      </dgm:t>
    </dgm:pt>
    <dgm:pt modelId="{11F465B7-EDFD-4FE0-9E44-4CCABC591E26}">
      <dgm:prSet phldrT="[Text]"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2000" b="1" baseline="30000" dirty="0"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N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1A811AC-96A0-416F-ADD9-A96601A6C414}" type="parTrans" cxnId="{0957B350-1407-4C51-A110-BC91FF1EB074}">
      <dgm:prSet/>
      <dgm:spPr/>
      <dgm:t>
        <a:bodyPr/>
        <a:lstStyle/>
        <a:p>
          <a:endParaRPr lang="en-IN" sz="2000"/>
        </a:p>
      </dgm:t>
    </dgm:pt>
    <dgm:pt modelId="{7F507238-DD75-444B-A9C8-FD9FB16F4D97}" type="sibTrans" cxnId="{0957B350-1407-4C51-A110-BC91FF1EB074}">
      <dgm:prSet/>
      <dgm:spPr/>
      <dgm:t>
        <a:bodyPr/>
        <a:lstStyle/>
        <a:p>
          <a:endParaRPr lang="en-IN" sz="2000"/>
        </a:p>
      </dgm:t>
    </dgm:pt>
    <dgm:pt modelId="{EF1647C2-7A3C-424C-9482-0C8C4C323852}">
      <dgm:prSet phldrT="[Text]"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US" sz="2000" b="1" baseline="30000" dirty="0"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N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AB6CD81-4760-4E37-B720-114A43C1324E}" type="parTrans" cxnId="{A7C01792-D977-4C29-8940-16A5F54BEDA7}">
      <dgm:prSet/>
      <dgm:spPr/>
      <dgm:t>
        <a:bodyPr/>
        <a:lstStyle/>
        <a:p>
          <a:endParaRPr lang="en-IN" sz="2000"/>
        </a:p>
      </dgm:t>
    </dgm:pt>
    <dgm:pt modelId="{CAA6A89E-1ECF-4A76-95D3-3F4D9023636D}" type="sibTrans" cxnId="{A7C01792-D977-4C29-8940-16A5F54BEDA7}">
      <dgm:prSet/>
      <dgm:spPr/>
      <dgm:t>
        <a:bodyPr/>
        <a:lstStyle/>
        <a:p>
          <a:endParaRPr lang="en-IN" sz="2000"/>
        </a:p>
      </dgm:t>
    </dgm:pt>
    <dgm:pt modelId="{065B9433-FC44-405D-8208-01C17FE2C47E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FRUCTOSE INTOLERANCE THERAPY</a:t>
          </a:r>
          <a:endParaRPr lang="en-IN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C654D5-7725-4664-9373-896880CFFE55}" type="parTrans" cxnId="{03DD4A7C-58FC-4BBD-A3AB-B51AD8985072}">
      <dgm:prSet/>
      <dgm:spPr/>
      <dgm:t>
        <a:bodyPr/>
        <a:lstStyle/>
        <a:p>
          <a:endParaRPr lang="en-IN" sz="2000"/>
        </a:p>
      </dgm:t>
    </dgm:pt>
    <dgm:pt modelId="{198F02FD-6B41-462C-BD49-64D9BD5E5F2F}" type="sibTrans" cxnId="{03DD4A7C-58FC-4BBD-A3AB-B51AD8985072}">
      <dgm:prSet/>
      <dgm:spPr/>
      <dgm:t>
        <a:bodyPr/>
        <a:lstStyle/>
        <a:p>
          <a:endParaRPr lang="en-IN" sz="2000"/>
        </a:p>
      </dgm:t>
    </dgm:pt>
    <dgm:pt modelId="{FD2CBB8B-6C90-4FC8-B2DD-91D3154D99CA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LACTOSE INTOLERANCE THERAPY</a:t>
          </a:r>
          <a:endParaRPr lang="en-IN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EF63433-0178-48F0-8D3E-7FE975013C17}" type="parTrans" cxnId="{E7819905-1CC0-4253-959A-57B7563CEFC4}">
      <dgm:prSet/>
      <dgm:spPr/>
      <dgm:t>
        <a:bodyPr/>
        <a:lstStyle/>
        <a:p>
          <a:endParaRPr lang="en-IN" sz="2000"/>
        </a:p>
      </dgm:t>
    </dgm:pt>
    <dgm:pt modelId="{6CD3111B-E4E5-4D5D-A3EE-8C5245513080}" type="sibTrans" cxnId="{E7819905-1CC0-4253-959A-57B7563CEFC4}">
      <dgm:prSet/>
      <dgm:spPr/>
      <dgm:t>
        <a:bodyPr/>
        <a:lstStyle/>
        <a:p>
          <a:endParaRPr lang="en-IN" sz="2000"/>
        </a:p>
      </dgm:t>
    </dgm:pt>
    <dgm:pt modelId="{7684389A-3DAA-4B11-922E-58A53A480E76}">
      <dgm:prSet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en-US" sz="2000" b="1" baseline="30000" dirty="0"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N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246647A-D04A-4653-92BC-9DCCA408C5A6}" type="parTrans" cxnId="{4952B40F-9A56-4729-926C-3A2E0572EA00}">
      <dgm:prSet/>
      <dgm:spPr/>
      <dgm:t>
        <a:bodyPr/>
        <a:lstStyle/>
        <a:p>
          <a:endParaRPr lang="en-IN" sz="2000"/>
        </a:p>
      </dgm:t>
    </dgm:pt>
    <dgm:pt modelId="{501A7A33-01BA-48E2-A862-556D37534702}" type="sibTrans" cxnId="{4952B40F-9A56-4729-926C-3A2E0572EA00}">
      <dgm:prSet/>
      <dgm:spPr/>
      <dgm:t>
        <a:bodyPr/>
        <a:lstStyle/>
        <a:p>
          <a:endParaRPr lang="en-IN" sz="2000"/>
        </a:p>
      </dgm:t>
    </dgm:pt>
    <dgm:pt modelId="{7674FDC6-63BD-49F5-A8A9-9CBF04C962BA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HISTAMINE INTOLERANCE THERAPY</a:t>
          </a:r>
          <a:endParaRPr lang="en-IN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37C138-339B-456F-AE18-C4395CC016D2}" type="parTrans" cxnId="{0393656E-FBF2-4954-A7BA-1EFF0678AA09}">
      <dgm:prSet/>
      <dgm:spPr/>
      <dgm:t>
        <a:bodyPr/>
        <a:lstStyle/>
        <a:p>
          <a:endParaRPr lang="en-IN" sz="2000"/>
        </a:p>
      </dgm:t>
    </dgm:pt>
    <dgm:pt modelId="{27A40331-7AA7-4200-BDAA-ED84D7B6C9BA}" type="sibTrans" cxnId="{0393656E-FBF2-4954-A7BA-1EFF0678AA09}">
      <dgm:prSet/>
      <dgm:spPr/>
      <dgm:t>
        <a:bodyPr/>
        <a:lstStyle/>
        <a:p>
          <a:endParaRPr lang="en-IN" sz="2000"/>
        </a:p>
      </dgm:t>
    </dgm:pt>
    <dgm:pt modelId="{8C439927-2935-45DB-94CC-5A11106F4D8A}" type="pres">
      <dgm:prSet presAssocID="{89A4261A-B5A7-4C7B-95D0-D316CB0D850C}" presName="Name0" presStyleCnt="0">
        <dgm:presLayoutVars>
          <dgm:dir/>
          <dgm:animLvl val="lvl"/>
          <dgm:resizeHandles val="exact"/>
        </dgm:presLayoutVars>
      </dgm:prSet>
      <dgm:spPr/>
    </dgm:pt>
    <dgm:pt modelId="{7A6A0788-6907-47D2-90A9-AC4E18A604C9}" type="pres">
      <dgm:prSet presAssocID="{7F4C7A98-2F6B-49A4-9C10-A72A0ED88AC6}" presName="linNode" presStyleCnt="0"/>
      <dgm:spPr/>
    </dgm:pt>
    <dgm:pt modelId="{C4F3830F-A8E3-47DA-BDC4-06FEB071E62F}" type="pres">
      <dgm:prSet presAssocID="{7F4C7A98-2F6B-49A4-9C10-A72A0ED88AC6}" presName="parTx" presStyleLbl="revTx" presStyleIdx="0" presStyleCnt="5">
        <dgm:presLayoutVars>
          <dgm:chMax val="1"/>
          <dgm:bulletEnabled val="1"/>
        </dgm:presLayoutVars>
      </dgm:prSet>
      <dgm:spPr/>
    </dgm:pt>
    <dgm:pt modelId="{7F8C39A6-4592-44C7-960B-B6289727FF94}" type="pres">
      <dgm:prSet presAssocID="{7F4C7A98-2F6B-49A4-9C10-A72A0ED88AC6}" presName="bracket" presStyleLbl="parChTrans1D1" presStyleIdx="0" presStyleCnt="5"/>
      <dgm:spPr/>
    </dgm:pt>
    <dgm:pt modelId="{56BEC39D-D3E4-4819-A3F4-891076F2DE36}" type="pres">
      <dgm:prSet presAssocID="{7F4C7A98-2F6B-49A4-9C10-A72A0ED88AC6}" presName="spH" presStyleCnt="0"/>
      <dgm:spPr/>
    </dgm:pt>
    <dgm:pt modelId="{B158C694-C3CB-4515-91E2-A6E3BC17E596}" type="pres">
      <dgm:prSet presAssocID="{7F4C7A98-2F6B-49A4-9C10-A72A0ED88AC6}" presName="desTx" presStyleLbl="node1" presStyleIdx="0" presStyleCnt="5">
        <dgm:presLayoutVars>
          <dgm:bulletEnabled val="1"/>
        </dgm:presLayoutVars>
      </dgm:prSet>
      <dgm:spPr/>
    </dgm:pt>
    <dgm:pt modelId="{0F0E68C3-2B06-4019-896E-83AD801EF111}" type="pres">
      <dgm:prSet presAssocID="{D3D7E585-E120-4D32-B093-6BD0682F39D9}" presName="spV" presStyleCnt="0"/>
      <dgm:spPr/>
    </dgm:pt>
    <dgm:pt modelId="{6F799BEA-83E6-40CC-A5FD-9997D6CC9167}" type="pres">
      <dgm:prSet presAssocID="{6FADFB2D-BDDE-4E03-B9F6-0C7A719E6AE2}" presName="linNode" presStyleCnt="0"/>
      <dgm:spPr/>
    </dgm:pt>
    <dgm:pt modelId="{1EBD3B3C-81ED-4841-87C6-027A6C4F6AD1}" type="pres">
      <dgm:prSet presAssocID="{6FADFB2D-BDDE-4E03-B9F6-0C7A719E6AE2}" presName="parTx" presStyleLbl="revTx" presStyleIdx="1" presStyleCnt="5">
        <dgm:presLayoutVars>
          <dgm:chMax val="1"/>
          <dgm:bulletEnabled val="1"/>
        </dgm:presLayoutVars>
      </dgm:prSet>
      <dgm:spPr/>
    </dgm:pt>
    <dgm:pt modelId="{A7990048-5CD5-406D-92E6-AB50C881E6D8}" type="pres">
      <dgm:prSet presAssocID="{6FADFB2D-BDDE-4E03-B9F6-0C7A719E6AE2}" presName="bracket" presStyleLbl="parChTrans1D1" presStyleIdx="1" presStyleCnt="5"/>
      <dgm:spPr/>
    </dgm:pt>
    <dgm:pt modelId="{80936ED3-036B-4EB6-B912-F9F66B33EE83}" type="pres">
      <dgm:prSet presAssocID="{6FADFB2D-BDDE-4E03-B9F6-0C7A719E6AE2}" presName="spH" presStyleCnt="0"/>
      <dgm:spPr/>
    </dgm:pt>
    <dgm:pt modelId="{1B6AD615-BE79-4731-B990-5B056513F13D}" type="pres">
      <dgm:prSet presAssocID="{6FADFB2D-BDDE-4E03-B9F6-0C7A719E6AE2}" presName="desTx" presStyleLbl="node1" presStyleIdx="1" presStyleCnt="5">
        <dgm:presLayoutVars>
          <dgm:bulletEnabled val="1"/>
        </dgm:presLayoutVars>
      </dgm:prSet>
      <dgm:spPr/>
    </dgm:pt>
    <dgm:pt modelId="{0060D97A-9B71-4717-8786-CFC0F73C0F23}" type="pres">
      <dgm:prSet presAssocID="{7B1A647E-6BD4-4E63-A9CF-92E4AF1D9D48}" presName="spV" presStyleCnt="0"/>
      <dgm:spPr/>
    </dgm:pt>
    <dgm:pt modelId="{CFBF9713-7490-4B03-AC03-ECB7E97154FF}" type="pres">
      <dgm:prSet presAssocID="{EF1647C2-7A3C-424C-9482-0C8C4C323852}" presName="linNode" presStyleCnt="0"/>
      <dgm:spPr/>
    </dgm:pt>
    <dgm:pt modelId="{BA27CADD-8309-4403-B376-27D742F80E86}" type="pres">
      <dgm:prSet presAssocID="{EF1647C2-7A3C-424C-9482-0C8C4C323852}" presName="parTx" presStyleLbl="revTx" presStyleIdx="2" presStyleCnt="5">
        <dgm:presLayoutVars>
          <dgm:chMax val="1"/>
          <dgm:bulletEnabled val="1"/>
        </dgm:presLayoutVars>
      </dgm:prSet>
      <dgm:spPr/>
    </dgm:pt>
    <dgm:pt modelId="{06F5B754-ACD4-417B-B094-2331B11D1C5F}" type="pres">
      <dgm:prSet presAssocID="{EF1647C2-7A3C-424C-9482-0C8C4C323852}" presName="bracket" presStyleLbl="parChTrans1D1" presStyleIdx="2" presStyleCnt="5"/>
      <dgm:spPr/>
    </dgm:pt>
    <dgm:pt modelId="{AB0A2579-D68D-4A77-862C-F4BDC85364F8}" type="pres">
      <dgm:prSet presAssocID="{EF1647C2-7A3C-424C-9482-0C8C4C323852}" presName="spH" presStyleCnt="0"/>
      <dgm:spPr/>
    </dgm:pt>
    <dgm:pt modelId="{C59A0BE7-6A39-45D5-B799-97D23223DCA8}" type="pres">
      <dgm:prSet presAssocID="{EF1647C2-7A3C-424C-9482-0C8C4C323852}" presName="desTx" presStyleLbl="node1" presStyleIdx="2" presStyleCnt="5">
        <dgm:presLayoutVars>
          <dgm:bulletEnabled val="1"/>
        </dgm:presLayoutVars>
      </dgm:prSet>
      <dgm:spPr/>
    </dgm:pt>
    <dgm:pt modelId="{3B63D780-1364-46E3-AC66-522343E00F74}" type="pres">
      <dgm:prSet presAssocID="{CAA6A89E-1ECF-4A76-95D3-3F4D9023636D}" presName="spV" presStyleCnt="0"/>
      <dgm:spPr/>
    </dgm:pt>
    <dgm:pt modelId="{AFE7BDE9-4CF0-449F-BD3A-E17828C7E4D5}" type="pres">
      <dgm:prSet presAssocID="{11F465B7-EDFD-4FE0-9E44-4CCABC591E26}" presName="linNode" presStyleCnt="0"/>
      <dgm:spPr/>
    </dgm:pt>
    <dgm:pt modelId="{61DB8E5A-D3B3-40D8-AE38-AFBE5E2F41B2}" type="pres">
      <dgm:prSet presAssocID="{11F465B7-EDFD-4FE0-9E44-4CCABC591E26}" presName="parTx" presStyleLbl="revTx" presStyleIdx="3" presStyleCnt="5">
        <dgm:presLayoutVars>
          <dgm:chMax val="1"/>
          <dgm:bulletEnabled val="1"/>
        </dgm:presLayoutVars>
      </dgm:prSet>
      <dgm:spPr/>
    </dgm:pt>
    <dgm:pt modelId="{C10EEADC-A12F-43DD-8C30-D0057542415B}" type="pres">
      <dgm:prSet presAssocID="{11F465B7-EDFD-4FE0-9E44-4CCABC591E26}" presName="bracket" presStyleLbl="parChTrans1D1" presStyleIdx="3" presStyleCnt="5"/>
      <dgm:spPr/>
    </dgm:pt>
    <dgm:pt modelId="{367A151D-5019-4E73-B857-9857C73E39DF}" type="pres">
      <dgm:prSet presAssocID="{11F465B7-EDFD-4FE0-9E44-4CCABC591E26}" presName="spH" presStyleCnt="0"/>
      <dgm:spPr/>
    </dgm:pt>
    <dgm:pt modelId="{D3C0343D-FFA5-480D-A7A2-4BB62AF43888}" type="pres">
      <dgm:prSet presAssocID="{11F465B7-EDFD-4FE0-9E44-4CCABC591E26}" presName="desTx" presStyleLbl="node1" presStyleIdx="3" presStyleCnt="5">
        <dgm:presLayoutVars>
          <dgm:bulletEnabled val="1"/>
        </dgm:presLayoutVars>
      </dgm:prSet>
      <dgm:spPr/>
    </dgm:pt>
    <dgm:pt modelId="{21609DA2-E199-42D3-9F88-AAD45242DDBD}" type="pres">
      <dgm:prSet presAssocID="{7F507238-DD75-444B-A9C8-FD9FB16F4D97}" presName="spV" presStyleCnt="0"/>
      <dgm:spPr/>
    </dgm:pt>
    <dgm:pt modelId="{6691BAEC-EC0F-4A8F-B740-94EC033469CC}" type="pres">
      <dgm:prSet presAssocID="{7684389A-3DAA-4B11-922E-58A53A480E76}" presName="linNode" presStyleCnt="0"/>
      <dgm:spPr/>
    </dgm:pt>
    <dgm:pt modelId="{D9B9E8DA-4A0F-462B-A286-2F0574DD7DD4}" type="pres">
      <dgm:prSet presAssocID="{7684389A-3DAA-4B11-922E-58A53A480E76}" presName="parTx" presStyleLbl="revTx" presStyleIdx="4" presStyleCnt="5">
        <dgm:presLayoutVars>
          <dgm:chMax val="1"/>
          <dgm:bulletEnabled val="1"/>
        </dgm:presLayoutVars>
      </dgm:prSet>
      <dgm:spPr/>
    </dgm:pt>
    <dgm:pt modelId="{0325881A-0A7D-4643-9E0A-31D2A1BEB752}" type="pres">
      <dgm:prSet presAssocID="{7684389A-3DAA-4B11-922E-58A53A480E76}" presName="bracket" presStyleLbl="parChTrans1D1" presStyleIdx="4" presStyleCnt="5"/>
      <dgm:spPr/>
    </dgm:pt>
    <dgm:pt modelId="{BF429AA9-B699-4934-9711-0B8E2D7BC80F}" type="pres">
      <dgm:prSet presAssocID="{7684389A-3DAA-4B11-922E-58A53A480E76}" presName="spH" presStyleCnt="0"/>
      <dgm:spPr/>
    </dgm:pt>
    <dgm:pt modelId="{CD41FC67-079B-493C-89BB-87C0B42153AC}" type="pres">
      <dgm:prSet presAssocID="{7684389A-3DAA-4B11-922E-58A53A480E76}" presName="desTx" presStyleLbl="node1" presStyleIdx="4" presStyleCnt="5">
        <dgm:presLayoutVars>
          <dgm:bulletEnabled val="1"/>
        </dgm:presLayoutVars>
      </dgm:prSet>
      <dgm:spPr/>
    </dgm:pt>
  </dgm:ptLst>
  <dgm:cxnLst>
    <dgm:cxn modelId="{E7819905-1CC0-4253-959A-57B7563CEFC4}" srcId="{11F465B7-EDFD-4FE0-9E44-4CCABC591E26}" destId="{FD2CBB8B-6C90-4FC8-B2DD-91D3154D99CA}" srcOrd="0" destOrd="0" parTransId="{8EF63433-0178-48F0-8D3E-7FE975013C17}" sibTransId="{6CD3111B-E4E5-4D5D-A3EE-8C5245513080}"/>
    <dgm:cxn modelId="{A472510F-CF09-4386-9410-FA81B977E8F1}" type="presOf" srcId="{6FADFB2D-BDDE-4E03-B9F6-0C7A719E6AE2}" destId="{1EBD3B3C-81ED-4841-87C6-027A6C4F6AD1}" srcOrd="0" destOrd="0" presId="urn:diagrams.loki3.com/BracketList"/>
    <dgm:cxn modelId="{4952B40F-9A56-4729-926C-3A2E0572EA00}" srcId="{89A4261A-B5A7-4C7B-95D0-D316CB0D850C}" destId="{7684389A-3DAA-4B11-922E-58A53A480E76}" srcOrd="4" destOrd="0" parTransId="{B246647A-D04A-4653-92BC-9DCCA408C5A6}" sibTransId="{501A7A33-01BA-48E2-A862-556D37534702}"/>
    <dgm:cxn modelId="{5C18A419-E129-4E9D-97CB-038F7E95296D}" type="presOf" srcId="{065B9433-FC44-405D-8208-01C17FE2C47E}" destId="{C59A0BE7-6A39-45D5-B799-97D23223DCA8}" srcOrd="0" destOrd="0" presId="urn:diagrams.loki3.com/BracketList"/>
    <dgm:cxn modelId="{C270D141-C481-409D-8B7F-2935DF987C90}" srcId="{6FADFB2D-BDDE-4E03-B9F6-0C7A719E6AE2}" destId="{72C153F2-BC79-4C50-A768-8E532C895C79}" srcOrd="0" destOrd="0" parTransId="{EEC223DB-9BB5-4FBA-81C1-A169E1C29267}" sibTransId="{5F3CFB8F-84DE-4BF9-9AE0-D731E9B74F7A}"/>
    <dgm:cxn modelId="{1FEA7563-CE9F-49B5-91D8-D1195E2968DF}" type="presOf" srcId="{EF1647C2-7A3C-424C-9482-0C8C4C323852}" destId="{BA27CADD-8309-4403-B376-27D742F80E86}" srcOrd="0" destOrd="0" presId="urn:diagrams.loki3.com/BracketList"/>
    <dgm:cxn modelId="{74F89F64-94B4-4B69-A5A4-B9C4503D8F4A}" type="presOf" srcId="{89A4261A-B5A7-4C7B-95D0-D316CB0D850C}" destId="{8C439927-2935-45DB-94CC-5A11106F4D8A}" srcOrd="0" destOrd="0" presId="urn:diagrams.loki3.com/BracketList"/>
    <dgm:cxn modelId="{75E75665-117B-479F-8E71-A662DE89E1F4}" type="presOf" srcId="{FD2CBB8B-6C90-4FC8-B2DD-91D3154D99CA}" destId="{D3C0343D-FFA5-480D-A7A2-4BB62AF43888}" srcOrd="0" destOrd="0" presId="urn:diagrams.loki3.com/BracketList"/>
    <dgm:cxn modelId="{19DB794A-1A8D-4099-822A-BEB372EA78D4}" type="presOf" srcId="{7674FDC6-63BD-49F5-A8A9-9CBF04C962BA}" destId="{CD41FC67-079B-493C-89BB-87C0B42153AC}" srcOrd="0" destOrd="0" presId="urn:diagrams.loki3.com/BracketList"/>
    <dgm:cxn modelId="{D5BE134B-E7BC-4DB2-8084-F4E32C85CF84}" srcId="{7F4C7A98-2F6B-49A4-9C10-A72A0ED88AC6}" destId="{50711B50-726D-4DF4-B9DF-829EE3181AE1}" srcOrd="0" destOrd="0" parTransId="{ACB56936-51F2-4615-8ABD-E8755EC3C345}" sibTransId="{503ADB0A-5D3B-4372-89D7-7A7335F76858}"/>
    <dgm:cxn modelId="{0393656E-FBF2-4954-A7BA-1EFF0678AA09}" srcId="{7684389A-3DAA-4B11-922E-58A53A480E76}" destId="{7674FDC6-63BD-49F5-A8A9-9CBF04C962BA}" srcOrd="0" destOrd="0" parTransId="{7237C138-339B-456F-AE18-C4395CC016D2}" sibTransId="{27A40331-7AA7-4200-BDAA-ED84D7B6C9BA}"/>
    <dgm:cxn modelId="{0957B350-1407-4C51-A110-BC91FF1EB074}" srcId="{89A4261A-B5A7-4C7B-95D0-D316CB0D850C}" destId="{11F465B7-EDFD-4FE0-9E44-4CCABC591E26}" srcOrd="3" destOrd="0" parTransId="{71A811AC-96A0-416F-ADD9-A96601A6C414}" sibTransId="{7F507238-DD75-444B-A9C8-FD9FB16F4D97}"/>
    <dgm:cxn modelId="{5A50D470-3477-4A72-9A46-683F318172B1}" type="presOf" srcId="{72C153F2-BC79-4C50-A768-8E532C895C79}" destId="{1B6AD615-BE79-4731-B990-5B056513F13D}" srcOrd="0" destOrd="0" presId="urn:diagrams.loki3.com/BracketList"/>
    <dgm:cxn modelId="{76666152-C797-4B85-BAE5-3EB2FC5F23F2}" type="presOf" srcId="{7F4C7A98-2F6B-49A4-9C10-A72A0ED88AC6}" destId="{C4F3830F-A8E3-47DA-BDC4-06FEB071E62F}" srcOrd="0" destOrd="0" presId="urn:diagrams.loki3.com/BracketList"/>
    <dgm:cxn modelId="{4802AE73-465A-4747-8134-33E53708AA0D}" type="presOf" srcId="{7684389A-3DAA-4B11-922E-58A53A480E76}" destId="{D9B9E8DA-4A0F-462B-A286-2F0574DD7DD4}" srcOrd="0" destOrd="0" presId="urn:diagrams.loki3.com/BracketList"/>
    <dgm:cxn modelId="{20736077-B33D-40E2-AFCF-9743436EDA36}" srcId="{89A4261A-B5A7-4C7B-95D0-D316CB0D850C}" destId="{7F4C7A98-2F6B-49A4-9C10-A72A0ED88AC6}" srcOrd="0" destOrd="0" parTransId="{0C95A635-6001-46EB-A0BB-4821A4BB61BD}" sibTransId="{D3D7E585-E120-4D32-B093-6BD0682F39D9}"/>
    <dgm:cxn modelId="{03DD4A7C-58FC-4BBD-A3AB-B51AD8985072}" srcId="{EF1647C2-7A3C-424C-9482-0C8C4C323852}" destId="{065B9433-FC44-405D-8208-01C17FE2C47E}" srcOrd="0" destOrd="0" parTransId="{34C654D5-7725-4664-9373-896880CFFE55}" sibTransId="{198F02FD-6B41-462C-BD49-64D9BD5E5F2F}"/>
    <dgm:cxn modelId="{A7C01792-D977-4C29-8940-16A5F54BEDA7}" srcId="{89A4261A-B5A7-4C7B-95D0-D316CB0D850C}" destId="{EF1647C2-7A3C-424C-9482-0C8C4C323852}" srcOrd="2" destOrd="0" parTransId="{1AB6CD81-4760-4E37-B720-114A43C1324E}" sibTransId="{CAA6A89E-1ECF-4A76-95D3-3F4D9023636D}"/>
    <dgm:cxn modelId="{3CFBF89A-5FEE-4FF5-8951-576BD06C5A82}" srcId="{89A4261A-B5A7-4C7B-95D0-D316CB0D850C}" destId="{6FADFB2D-BDDE-4E03-B9F6-0C7A719E6AE2}" srcOrd="1" destOrd="0" parTransId="{4D379AC3-846A-4D14-8FA6-09C89F25164A}" sibTransId="{7B1A647E-6BD4-4E63-A9CF-92E4AF1D9D48}"/>
    <dgm:cxn modelId="{560CBDB6-30AA-4472-9B42-02F3E5E9BC6A}" type="presOf" srcId="{11F465B7-EDFD-4FE0-9E44-4CCABC591E26}" destId="{61DB8E5A-D3B3-40D8-AE38-AFBE5E2F41B2}" srcOrd="0" destOrd="0" presId="urn:diagrams.loki3.com/BracketList"/>
    <dgm:cxn modelId="{CB12F1DE-FAAB-49A0-B7F6-17C1A4EC5C23}" type="presOf" srcId="{50711B50-726D-4DF4-B9DF-829EE3181AE1}" destId="{B158C694-C3CB-4515-91E2-A6E3BC17E596}" srcOrd="0" destOrd="0" presId="urn:diagrams.loki3.com/BracketList"/>
    <dgm:cxn modelId="{316D4A16-55CB-450C-9B25-7B5C2C26E47C}" type="presParOf" srcId="{8C439927-2935-45DB-94CC-5A11106F4D8A}" destId="{7A6A0788-6907-47D2-90A9-AC4E18A604C9}" srcOrd="0" destOrd="0" presId="urn:diagrams.loki3.com/BracketList"/>
    <dgm:cxn modelId="{C584C446-76D7-4131-BF5D-9A498C13DDA4}" type="presParOf" srcId="{7A6A0788-6907-47D2-90A9-AC4E18A604C9}" destId="{C4F3830F-A8E3-47DA-BDC4-06FEB071E62F}" srcOrd="0" destOrd="0" presId="urn:diagrams.loki3.com/BracketList"/>
    <dgm:cxn modelId="{6D7DAB92-DFF0-40D6-A280-DCC71053EAEB}" type="presParOf" srcId="{7A6A0788-6907-47D2-90A9-AC4E18A604C9}" destId="{7F8C39A6-4592-44C7-960B-B6289727FF94}" srcOrd="1" destOrd="0" presId="urn:diagrams.loki3.com/BracketList"/>
    <dgm:cxn modelId="{50F2A172-03D8-48C3-925B-4D51E8EB6CCF}" type="presParOf" srcId="{7A6A0788-6907-47D2-90A9-AC4E18A604C9}" destId="{56BEC39D-D3E4-4819-A3F4-891076F2DE36}" srcOrd="2" destOrd="0" presId="urn:diagrams.loki3.com/BracketList"/>
    <dgm:cxn modelId="{E7A5894C-F591-439D-A639-8456C77A5C07}" type="presParOf" srcId="{7A6A0788-6907-47D2-90A9-AC4E18A604C9}" destId="{B158C694-C3CB-4515-91E2-A6E3BC17E596}" srcOrd="3" destOrd="0" presId="urn:diagrams.loki3.com/BracketList"/>
    <dgm:cxn modelId="{4D3F1E67-858E-48E9-8CB2-6B04A241EB5B}" type="presParOf" srcId="{8C439927-2935-45DB-94CC-5A11106F4D8A}" destId="{0F0E68C3-2B06-4019-896E-83AD801EF111}" srcOrd="1" destOrd="0" presId="urn:diagrams.loki3.com/BracketList"/>
    <dgm:cxn modelId="{E160BDCC-1380-4919-BCDD-5213BB88075D}" type="presParOf" srcId="{8C439927-2935-45DB-94CC-5A11106F4D8A}" destId="{6F799BEA-83E6-40CC-A5FD-9997D6CC9167}" srcOrd="2" destOrd="0" presId="urn:diagrams.loki3.com/BracketList"/>
    <dgm:cxn modelId="{36A62D0C-41B9-4460-89F7-37F89A3BEA7B}" type="presParOf" srcId="{6F799BEA-83E6-40CC-A5FD-9997D6CC9167}" destId="{1EBD3B3C-81ED-4841-87C6-027A6C4F6AD1}" srcOrd="0" destOrd="0" presId="urn:diagrams.loki3.com/BracketList"/>
    <dgm:cxn modelId="{0B8FE447-A957-4835-95D9-5ED006143640}" type="presParOf" srcId="{6F799BEA-83E6-40CC-A5FD-9997D6CC9167}" destId="{A7990048-5CD5-406D-92E6-AB50C881E6D8}" srcOrd="1" destOrd="0" presId="urn:diagrams.loki3.com/BracketList"/>
    <dgm:cxn modelId="{347F9E80-05B1-4483-B452-D3F4A7E18DB0}" type="presParOf" srcId="{6F799BEA-83E6-40CC-A5FD-9997D6CC9167}" destId="{80936ED3-036B-4EB6-B912-F9F66B33EE83}" srcOrd="2" destOrd="0" presId="urn:diagrams.loki3.com/BracketList"/>
    <dgm:cxn modelId="{375E2E94-9251-4E4A-9C36-BEB73932E1CE}" type="presParOf" srcId="{6F799BEA-83E6-40CC-A5FD-9997D6CC9167}" destId="{1B6AD615-BE79-4731-B990-5B056513F13D}" srcOrd="3" destOrd="0" presId="urn:diagrams.loki3.com/BracketList"/>
    <dgm:cxn modelId="{3D1F9283-4344-40DC-9681-FA2C2BF63BDA}" type="presParOf" srcId="{8C439927-2935-45DB-94CC-5A11106F4D8A}" destId="{0060D97A-9B71-4717-8786-CFC0F73C0F23}" srcOrd="3" destOrd="0" presId="urn:diagrams.loki3.com/BracketList"/>
    <dgm:cxn modelId="{299E1396-76BF-4029-A87F-6B967855DA8E}" type="presParOf" srcId="{8C439927-2935-45DB-94CC-5A11106F4D8A}" destId="{CFBF9713-7490-4B03-AC03-ECB7E97154FF}" srcOrd="4" destOrd="0" presId="urn:diagrams.loki3.com/BracketList"/>
    <dgm:cxn modelId="{72EDC0A5-C6E3-46DA-8A7F-7E0BF0E25060}" type="presParOf" srcId="{CFBF9713-7490-4B03-AC03-ECB7E97154FF}" destId="{BA27CADD-8309-4403-B376-27D742F80E86}" srcOrd="0" destOrd="0" presId="urn:diagrams.loki3.com/BracketList"/>
    <dgm:cxn modelId="{14C2A005-A1EA-476A-8350-745719F929FC}" type="presParOf" srcId="{CFBF9713-7490-4B03-AC03-ECB7E97154FF}" destId="{06F5B754-ACD4-417B-B094-2331B11D1C5F}" srcOrd="1" destOrd="0" presId="urn:diagrams.loki3.com/BracketList"/>
    <dgm:cxn modelId="{2E457652-E56B-442A-BBE7-ED8018BE87BA}" type="presParOf" srcId="{CFBF9713-7490-4B03-AC03-ECB7E97154FF}" destId="{AB0A2579-D68D-4A77-862C-F4BDC85364F8}" srcOrd="2" destOrd="0" presId="urn:diagrams.loki3.com/BracketList"/>
    <dgm:cxn modelId="{42613927-759F-4FAB-A689-5DE685861883}" type="presParOf" srcId="{CFBF9713-7490-4B03-AC03-ECB7E97154FF}" destId="{C59A0BE7-6A39-45D5-B799-97D23223DCA8}" srcOrd="3" destOrd="0" presId="urn:diagrams.loki3.com/BracketList"/>
    <dgm:cxn modelId="{B8EA550F-0B7A-4CDD-869B-284CC112A0A6}" type="presParOf" srcId="{8C439927-2935-45DB-94CC-5A11106F4D8A}" destId="{3B63D780-1364-46E3-AC66-522343E00F74}" srcOrd="5" destOrd="0" presId="urn:diagrams.loki3.com/BracketList"/>
    <dgm:cxn modelId="{D1653085-DDE3-4089-931D-79C3300D580A}" type="presParOf" srcId="{8C439927-2935-45DB-94CC-5A11106F4D8A}" destId="{AFE7BDE9-4CF0-449F-BD3A-E17828C7E4D5}" srcOrd="6" destOrd="0" presId="urn:diagrams.loki3.com/BracketList"/>
    <dgm:cxn modelId="{CC9C4EBF-ECE6-40BD-B399-C2070A0E82EE}" type="presParOf" srcId="{AFE7BDE9-4CF0-449F-BD3A-E17828C7E4D5}" destId="{61DB8E5A-D3B3-40D8-AE38-AFBE5E2F41B2}" srcOrd="0" destOrd="0" presId="urn:diagrams.loki3.com/BracketList"/>
    <dgm:cxn modelId="{291BC865-4DD6-40B2-93F0-F7A5F7255827}" type="presParOf" srcId="{AFE7BDE9-4CF0-449F-BD3A-E17828C7E4D5}" destId="{C10EEADC-A12F-43DD-8C30-D0057542415B}" srcOrd="1" destOrd="0" presId="urn:diagrams.loki3.com/BracketList"/>
    <dgm:cxn modelId="{558E103C-7B7C-42FD-99B8-227E5A32DC3B}" type="presParOf" srcId="{AFE7BDE9-4CF0-449F-BD3A-E17828C7E4D5}" destId="{367A151D-5019-4E73-B857-9857C73E39DF}" srcOrd="2" destOrd="0" presId="urn:diagrams.loki3.com/BracketList"/>
    <dgm:cxn modelId="{909880F5-7EFF-4361-A168-1D9177BF8D0C}" type="presParOf" srcId="{AFE7BDE9-4CF0-449F-BD3A-E17828C7E4D5}" destId="{D3C0343D-FFA5-480D-A7A2-4BB62AF43888}" srcOrd="3" destOrd="0" presId="urn:diagrams.loki3.com/BracketList"/>
    <dgm:cxn modelId="{94DF7B47-2E07-4D93-85F6-AD6D20F4597C}" type="presParOf" srcId="{8C439927-2935-45DB-94CC-5A11106F4D8A}" destId="{21609DA2-E199-42D3-9F88-AAD45242DDBD}" srcOrd="7" destOrd="0" presId="urn:diagrams.loki3.com/BracketList"/>
    <dgm:cxn modelId="{4EFE6E96-C791-4C3F-BC49-0E9B8EC03BD9}" type="presParOf" srcId="{8C439927-2935-45DB-94CC-5A11106F4D8A}" destId="{6691BAEC-EC0F-4A8F-B740-94EC033469CC}" srcOrd="8" destOrd="0" presId="urn:diagrams.loki3.com/BracketList"/>
    <dgm:cxn modelId="{6ED1D3D5-E579-4A21-82D1-1D88101B5E36}" type="presParOf" srcId="{6691BAEC-EC0F-4A8F-B740-94EC033469CC}" destId="{D9B9E8DA-4A0F-462B-A286-2F0574DD7DD4}" srcOrd="0" destOrd="0" presId="urn:diagrams.loki3.com/BracketList"/>
    <dgm:cxn modelId="{AD97E475-A73D-4C00-AA2F-743CBC5E7C9B}" type="presParOf" srcId="{6691BAEC-EC0F-4A8F-B740-94EC033469CC}" destId="{0325881A-0A7D-4643-9E0A-31D2A1BEB752}" srcOrd="1" destOrd="0" presId="urn:diagrams.loki3.com/BracketList"/>
    <dgm:cxn modelId="{0614764C-A15B-4C78-A99F-1A6A4173B631}" type="presParOf" srcId="{6691BAEC-EC0F-4A8F-B740-94EC033469CC}" destId="{BF429AA9-B699-4934-9711-0B8E2D7BC80F}" srcOrd="2" destOrd="0" presId="urn:diagrams.loki3.com/BracketList"/>
    <dgm:cxn modelId="{A6F9523F-8883-47B0-935B-AB4CF8B8A896}" type="presParOf" srcId="{6691BAEC-EC0F-4A8F-B740-94EC033469CC}" destId="{CD41FC67-079B-493C-89BB-87C0B42153AC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0BB0E-1C8C-4E95-92E0-FC27EC4B5C4D}">
      <dsp:nvSpPr>
        <dsp:cNvPr id="0" name=""/>
        <dsp:cNvSpPr/>
      </dsp:nvSpPr>
      <dsp:spPr>
        <a:xfrm>
          <a:off x="1432203" y="2345403"/>
          <a:ext cx="905386" cy="4526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COMPONENTS OF DIET</a:t>
          </a:r>
          <a:endParaRPr lang="en-IN" sz="800" b="1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45462" y="2358662"/>
        <a:ext cx="878868" cy="426175"/>
      </dsp:txXfrm>
    </dsp:sp>
    <dsp:sp modelId="{C4BEB705-B081-49D2-A4FA-260C52051DDD}">
      <dsp:nvSpPr>
        <dsp:cNvPr id="0" name=""/>
        <dsp:cNvSpPr/>
      </dsp:nvSpPr>
      <dsp:spPr>
        <a:xfrm rot="17132988">
          <a:off x="1843197" y="1913082"/>
          <a:ext cx="135094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350940" y="792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2484894" y="1887229"/>
        <a:ext cx="67547" cy="67547"/>
      </dsp:txXfrm>
    </dsp:sp>
    <dsp:sp modelId="{15185837-FA81-43CD-B252-3D4137862963}">
      <dsp:nvSpPr>
        <dsp:cNvPr id="0" name=""/>
        <dsp:cNvSpPr/>
      </dsp:nvSpPr>
      <dsp:spPr>
        <a:xfrm>
          <a:off x="2699745" y="1043910"/>
          <a:ext cx="905386" cy="4526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NUTRITIVE COMPONENTS OF DIET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13004" y="1057169"/>
        <a:ext cx="878868" cy="426175"/>
      </dsp:txXfrm>
    </dsp:sp>
    <dsp:sp modelId="{0F17B3F3-0FC8-41D0-AC64-1596736B728E}">
      <dsp:nvSpPr>
        <dsp:cNvPr id="0" name=""/>
        <dsp:cNvSpPr/>
      </dsp:nvSpPr>
      <dsp:spPr>
        <a:xfrm rot="17350740">
          <a:off x="3235019" y="741738"/>
          <a:ext cx="110238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102380" y="7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758649" y="722099"/>
        <a:ext cx="55119" cy="55119"/>
      </dsp:txXfrm>
    </dsp:sp>
    <dsp:sp modelId="{0C0C4A67-2877-4D1D-99AD-7A015987F3C3}">
      <dsp:nvSpPr>
        <dsp:cNvPr id="0" name=""/>
        <dsp:cNvSpPr/>
      </dsp:nvSpPr>
      <dsp:spPr>
        <a:xfrm>
          <a:off x="3967286" y="2715"/>
          <a:ext cx="905386" cy="4526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PROTEINS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80545" y="15974"/>
        <a:ext cx="878868" cy="426175"/>
      </dsp:txXfrm>
    </dsp:sp>
    <dsp:sp modelId="{24CF3427-5EE8-4A76-81C6-D68A14F6C82E}">
      <dsp:nvSpPr>
        <dsp:cNvPr id="0" name=""/>
        <dsp:cNvSpPr/>
      </dsp:nvSpPr>
      <dsp:spPr>
        <a:xfrm rot="18289469">
          <a:off x="3469121" y="1002036"/>
          <a:ext cx="634174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634174" y="7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770354" y="994103"/>
        <a:ext cx="31708" cy="31708"/>
      </dsp:txXfrm>
    </dsp:sp>
    <dsp:sp modelId="{D21D09C6-2B87-4244-9D63-A996DB43A8CB}">
      <dsp:nvSpPr>
        <dsp:cNvPr id="0" name=""/>
        <dsp:cNvSpPr/>
      </dsp:nvSpPr>
      <dsp:spPr>
        <a:xfrm>
          <a:off x="3967286" y="523312"/>
          <a:ext cx="905386" cy="4526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CARBOHYDRATES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80545" y="536571"/>
        <a:ext cx="878868" cy="426175"/>
      </dsp:txXfrm>
    </dsp:sp>
    <dsp:sp modelId="{893BD03E-D5B1-4EF8-888B-6AD3DFD638DF}">
      <dsp:nvSpPr>
        <dsp:cNvPr id="0" name=""/>
        <dsp:cNvSpPr/>
      </dsp:nvSpPr>
      <dsp:spPr>
        <a:xfrm>
          <a:off x="3605131" y="1262335"/>
          <a:ext cx="362154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62154" y="7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777155" y="1261202"/>
        <a:ext cx="18107" cy="18107"/>
      </dsp:txXfrm>
    </dsp:sp>
    <dsp:sp modelId="{D3AD74F9-8FF6-4B39-9F54-0AFDEC438368}">
      <dsp:nvSpPr>
        <dsp:cNvPr id="0" name=""/>
        <dsp:cNvSpPr/>
      </dsp:nvSpPr>
      <dsp:spPr>
        <a:xfrm>
          <a:off x="3967286" y="1043910"/>
          <a:ext cx="905386" cy="4526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FATS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80545" y="1057169"/>
        <a:ext cx="878868" cy="426175"/>
      </dsp:txXfrm>
    </dsp:sp>
    <dsp:sp modelId="{5D69C3AB-3FC6-4B5C-A181-AC46BF0DE650}">
      <dsp:nvSpPr>
        <dsp:cNvPr id="0" name=""/>
        <dsp:cNvSpPr/>
      </dsp:nvSpPr>
      <dsp:spPr>
        <a:xfrm rot="3310531">
          <a:off x="3469121" y="1522634"/>
          <a:ext cx="634174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634174" y="7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770354" y="1514701"/>
        <a:ext cx="31708" cy="31708"/>
      </dsp:txXfrm>
    </dsp:sp>
    <dsp:sp modelId="{412DC39A-3D3D-4DAF-B59D-FEBDB3E126C1}">
      <dsp:nvSpPr>
        <dsp:cNvPr id="0" name=""/>
        <dsp:cNvSpPr/>
      </dsp:nvSpPr>
      <dsp:spPr>
        <a:xfrm>
          <a:off x="3967286" y="1564507"/>
          <a:ext cx="905386" cy="4526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VITAMINS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80545" y="1577766"/>
        <a:ext cx="878868" cy="426175"/>
      </dsp:txXfrm>
    </dsp:sp>
    <dsp:sp modelId="{B8D0AB7A-F5D0-4308-A653-6963C73B1757}">
      <dsp:nvSpPr>
        <dsp:cNvPr id="0" name=""/>
        <dsp:cNvSpPr/>
      </dsp:nvSpPr>
      <dsp:spPr>
        <a:xfrm rot="4249260">
          <a:off x="3235019" y="1782932"/>
          <a:ext cx="110238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102380" y="7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758649" y="1763294"/>
        <a:ext cx="55119" cy="55119"/>
      </dsp:txXfrm>
    </dsp:sp>
    <dsp:sp modelId="{3259DB30-9357-4360-8E67-A1B610320E33}">
      <dsp:nvSpPr>
        <dsp:cNvPr id="0" name=""/>
        <dsp:cNvSpPr/>
      </dsp:nvSpPr>
      <dsp:spPr>
        <a:xfrm>
          <a:off x="3967286" y="2085104"/>
          <a:ext cx="905386" cy="4526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MINERALS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80545" y="2098363"/>
        <a:ext cx="878868" cy="426175"/>
      </dsp:txXfrm>
    </dsp:sp>
    <dsp:sp modelId="{493CB299-CB0D-4D3B-9CE1-23151A6DDA73}">
      <dsp:nvSpPr>
        <dsp:cNvPr id="0" name=""/>
        <dsp:cNvSpPr/>
      </dsp:nvSpPr>
      <dsp:spPr>
        <a:xfrm rot="4467012">
          <a:off x="1843197" y="3214575"/>
          <a:ext cx="135094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350940" y="792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2484894" y="3188723"/>
        <a:ext cx="67547" cy="67547"/>
      </dsp:txXfrm>
    </dsp:sp>
    <dsp:sp modelId="{9880447E-9C12-40EA-AC93-571EC24EB51B}">
      <dsp:nvSpPr>
        <dsp:cNvPr id="0" name=""/>
        <dsp:cNvSpPr/>
      </dsp:nvSpPr>
      <dsp:spPr>
        <a:xfrm>
          <a:off x="2699745" y="3646896"/>
          <a:ext cx="905386" cy="4526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NON-NUTRITIVE COMPONENTS OF DIET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13004" y="3660155"/>
        <a:ext cx="878868" cy="426175"/>
      </dsp:txXfrm>
    </dsp:sp>
    <dsp:sp modelId="{95BF207E-B4D7-4E63-8903-CC024654CEE4}">
      <dsp:nvSpPr>
        <dsp:cNvPr id="0" name=""/>
        <dsp:cNvSpPr/>
      </dsp:nvSpPr>
      <dsp:spPr>
        <a:xfrm rot="17350740">
          <a:off x="3235019" y="3344724"/>
          <a:ext cx="110238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102380" y="7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758649" y="3325086"/>
        <a:ext cx="55119" cy="55119"/>
      </dsp:txXfrm>
    </dsp:sp>
    <dsp:sp modelId="{3601E717-639B-495E-B6EE-E81DA863E89A}">
      <dsp:nvSpPr>
        <dsp:cNvPr id="0" name=""/>
        <dsp:cNvSpPr/>
      </dsp:nvSpPr>
      <dsp:spPr>
        <a:xfrm>
          <a:off x="3967286" y="2605701"/>
          <a:ext cx="905386" cy="4526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FIBER OR ROUGHAGE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80545" y="2618960"/>
        <a:ext cx="878868" cy="426175"/>
      </dsp:txXfrm>
    </dsp:sp>
    <dsp:sp modelId="{388B586D-69A7-43DF-81DB-AC3B6C3580E4}">
      <dsp:nvSpPr>
        <dsp:cNvPr id="0" name=""/>
        <dsp:cNvSpPr/>
      </dsp:nvSpPr>
      <dsp:spPr>
        <a:xfrm rot="18289469">
          <a:off x="3469121" y="3605023"/>
          <a:ext cx="634174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634174" y="7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770354" y="3597090"/>
        <a:ext cx="31708" cy="31708"/>
      </dsp:txXfrm>
    </dsp:sp>
    <dsp:sp modelId="{2F48D65B-2E48-4211-AF58-677EABEBE19C}">
      <dsp:nvSpPr>
        <dsp:cNvPr id="0" name=""/>
        <dsp:cNvSpPr/>
      </dsp:nvSpPr>
      <dsp:spPr>
        <a:xfrm>
          <a:off x="3967286" y="3126299"/>
          <a:ext cx="905386" cy="4526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WATER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80545" y="3139558"/>
        <a:ext cx="878868" cy="426175"/>
      </dsp:txXfrm>
    </dsp:sp>
    <dsp:sp modelId="{A7AF42BA-59F8-4210-B756-ED7939950A95}">
      <dsp:nvSpPr>
        <dsp:cNvPr id="0" name=""/>
        <dsp:cNvSpPr/>
      </dsp:nvSpPr>
      <dsp:spPr>
        <a:xfrm>
          <a:off x="3605131" y="3865322"/>
          <a:ext cx="362154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362154" y="7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777155" y="3864189"/>
        <a:ext cx="18107" cy="18107"/>
      </dsp:txXfrm>
    </dsp:sp>
    <dsp:sp modelId="{A70CD5E7-E901-46F8-9194-0FF62CB73A0B}">
      <dsp:nvSpPr>
        <dsp:cNvPr id="0" name=""/>
        <dsp:cNvSpPr/>
      </dsp:nvSpPr>
      <dsp:spPr>
        <a:xfrm>
          <a:off x="3967286" y="3646896"/>
          <a:ext cx="905386" cy="4526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COLOUR COMPOUNDS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80545" y="3660155"/>
        <a:ext cx="878868" cy="426175"/>
      </dsp:txXfrm>
    </dsp:sp>
    <dsp:sp modelId="{458152A2-7F67-432A-A1C4-9E30670185DD}">
      <dsp:nvSpPr>
        <dsp:cNvPr id="0" name=""/>
        <dsp:cNvSpPr/>
      </dsp:nvSpPr>
      <dsp:spPr>
        <a:xfrm rot="3310531">
          <a:off x="3469121" y="4125620"/>
          <a:ext cx="634174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634174" y="7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770354" y="4117687"/>
        <a:ext cx="31708" cy="31708"/>
      </dsp:txXfrm>
    </dsp:sp>
    <dsp:sp modelId="{DC041C18-7C01-4123-8F63-7AB209F0BA7C}">
      <dsp:nvSpPr>
        <dsp:cNvPr id="0" name=""/>
        <dsp:cNvSpPr/>
      </dsp:nvSpPr>
      <dsp:spPr>
        <a:xfrm>
          <a:off x="3967286" y="4167493"/>
          <a:ext cx="905386" cy="4526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FLAVOUR COMPOUNDS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80545" y="4180752"/>
        <a:ext cx="878868" cy="426175"/>
      </dsp:txXfrm>
    </dsp:sp>
    <dsp:sp modelId="{DF9DF2DC-84A4-4CA2-A609-C4DFD6DD0DAB}">
      <dsp:nvSpPr>
        <dsp:cNvPr id="0" name=""/>
        <dsp:cNvSpPr/>
      </dsp:nvSpPr>
      <dsp:spPr>
        <a:xfrm rot="4249260">
          <a:off x="3235019" y="4385919"/>
          <a:ext cx="1102380" cy="15842"/>
        </a:xfrm>
        <a:custGeom>
          <a:avLst/>
          <a:gdLst/>
          <a:ahLst/>
          <a:cxnLst/>
          <a:rect l="0" t="0" r="0" b="0"/>
          <a:pathLst>
            <a:path>
              <a:moveTo>
                <a:pt x="0" y="7921"/>
              </a:moveTo>
              <a:lnTo>
                <a:pt x="1102380" y="7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3758649" y="4366281"/>
        <a:ext cx="55119" cy="55119"/>
      </dsp:txXfrm>
    </dsp:sp>
    <dsp:sp modelId="{2AD9E206-4DA4-4EB6-876A-4991B9F4F319}">
      <dsp:nvSpPr>
        <dsp:cNvPr id="0" name=""/>
        <dsp:cNvSpPr/>
      </dsp:nvSpPr>
      <dsp:spPr>
        <a:xfrm>
          <a:off x="3967286" y="4688091"/>
          <a:ext cx="905386" cy="4526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Calibri" panose="020F0502020204030204" pitchFamily="34" charset="0"/>
              <a:cs typeface="Calibri" panose="020F0502020204030204" pitchFamily="34" charset="0"/>
            </a:rPr>
            <a:t>PLANT COMPOUNDS</a:t>
          </a:r>
          <a:endParaRPr lang="en-IN" sz="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80545" y="4701350"/>
        <a:ext cx="878868" cy="426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00116-2AC1-4429-A518-D4BA41D457E2}">
      <dsp:nvSpPr>
        <dsp:cNvPr id="0" name=""/>
        <dsp:cNvSpPr/>
      </dsp:nvSpPr>
      <dsp:spPr>
        <a:xfrm>
          <a:off x="5038018" y="2405498"/>
          <a:ext cx="512619" cy="24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51"/>
              </a:lnTo>
              <a:lnTo>
                <a:pt x="512619" y="166251"/>
              </a:lnTo>
              <a:lnTo>
                <a:pt x="512619" y="2439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0271B4-FEBE-4197-82F9-B2510CF8B370}">
      <dsp:nvSpPr>
        <dsp:cNvPr id="0" name=""/>
        <dsp:cNvSpPr/>
      </dsp:nvSpPr>
      <dsp:spPr>
        <a:xfrm>
          <a:off x="4525398" y="3182117"/>
          <a:ext cx="4100958" cy="24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51"/>
              </a:lnTo>
              <a:lnTo>
                <a:pt x="4100958" y="166251"/>
              </a:lnTo>
              <a:lnTo>
                <a:pt x="4100958" y="24396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DEEB3-522F-4867-9241-888405A3D7F9}">
      <dsp:nvSpPr>
        <dsp:cNvPr id="0" name=""/>
        <dsp:cNvSpPr/>
      </dsp:nvSpPr>
      <dsp:spPr>
        <a:xfrm>
          <a:off x="4525398" y="3182117"/>
          <a:ext cx="3075719" cy="24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51"/>
              </a:lnTo>
              <a:lnTo>
                <a:pt x="3075719" y="166251"/>
              </a:lnTo>
              <a:lnTo>
                <a:pt x="3075719" y="24396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AE571D-132E-4E94-896C-A06D93DCCE87}">
      <dsp:nvSpPr>
        <dsp:cNvPr id="0" name=""/>
        <dsp:cNvSpPr/>
      </dsp:nvSpPr>
      <dsp:spPr>
        <a:xfrm>
          <a:off x="4525398" y="3182117"/>
          <a:ext cx="2050479" cy="24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51"/>
              </a:lnTo>
              <a:lnTo>
                <a:pt x="2050479" y="166251"/>
              </a:lnTo>
              <a:lnTo>
                <a:pt x="2050479" y="24396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785D8-4F85-4672-BBC4-B969AF868991}">
      <dsp:nvSpPr>
        <dsp:cNvPr id="0" name=""/>
        <dsp:cNvSpPr/>
      </dsp:nvSpPr>
      <dsp:spPr>
        <a:xfrm>
          <a:off x="4525398" y="3182117"/>
          <a:ext cx="1025239" cy="24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51"/>
              </a:lnTo>
              <a:lnTo>
                <a:pt x="1025239" y="166251"/>
              </a:lnTo>
              <a:lnTo>
                <a:pt x="1025239" y="24396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23C4A3-9572-41A1-9673-DE888464A526}">
      <dsp:nvSpPr>
        <dsp:cNvPr id="0" name=""/>
        <dsp:cNvSpPr/>
      </dsp:nvSpPr>
      <dsp:spPr>
        <a:xfrm>
          <a:off x="4479678" y="3182117"/>
          <a:ext cx="91440" cy="2439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6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9694C3-4ABA-45B9-8AD3-8944941C7675}">
      <dsp:nvSpPr>
        <dsp:cNvPr id="0" name=""/>
        <dsp:cNvSpPr/>
      </dsp:nvSpPr>
      <dsp:spPr>
        <a:xfrm>
          <a:off x="3500158" y="3182117"/>
          <a:ext cx="1025239" cy="243960"/>
        </a:xfrm>
        <a:custGeom>
          <a:avLst/>
          <a:gdLst/>
          <a:ahLst/>
          <a:cxnLst/>
          <a:rect l="0" t="0" r="0" b="0"/>
          <a:pathLst>
            <a:path>
              <a:moveTo>
                <a:pt x="1025239" y="0"/>
              </a:moveTo>
              <a:lnTo>
                <a:pt x="1025239" y="166251"/>
              </a:lnTo>
              <a:lnTo>
                <a:pt x="0" y="166251"/>
              </a:lnTo>
              <a:lnTo>
                <a:pt x="0" y="24396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40ACCB-4FC7-4849-97BC-E3CE17BC50DC}">
      <dsp:nvSpPr>
        <dsp:cNvPr id="0" name=""/>
        <dsp:cNvSpPr/>
      </dsp:nvSpPr>
      <dsp:spPr>
        <a:xfrm>
          <a:off x="2474918" y="3182117"/>
          <a:ext cx="2050479" cy="243960"/>
        </a:xfrm>
        <a:custGeom>
          <a:avLst/>
          <a:gdLst/>
          <a:ahLst/>
          <a:cxnLst/>
          <a:rect l="0" t="0" r="0" b="0"/>
          <a:pathLst>
            <a:path>
              <a:moveTo>
                <a:pt x="2050479" y="0"/>
              </a:moveTo>
              <a:lnTo>
                <a:pt x="2050479" y="166251"/>
              </a:lnTo>
              <a:lnTo>
                <a:pt x="0" y="166251"/>
              </a:lnTo>
              <a:lnTo>
                <a:pt x="0" y="24396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C77FE-3852-41BD-B91B-B60C78E270B1}">
      <dsp:nvSpPr>
        <dsp:cNvPr id="0" name=""/>
        <dsp:cNvSpPr/>
      </dsp:nvSpPr>
      <dsp:spPr>
        <a:xfrm>
          <a:off x="1449678" y="3182117"/>
          <a:ext cx="3075719" cy="243960"/>
        </a:xfrm>
        <a:custGeom>
          <a:avLst/>
          <a:gdLst/>
          <a:ahLst/>
          <a:cxnLst/>
          <a:rect l="0" t="0" r="0" b="0"/>
          <a:pathLst>
            <a:path>
              <a:moveTo>
                <a:pt x="3075719" y="0"/>
              </a:moveTo>
              <a:lnTo>
                <a:pt x="3075719" y="166251"/>
              </a:lnTo>
              <a:lnTo>
                <a:pt x="0" y="166251"/>
              </a:lnTo>
              <a:lnTo>
                <a:pt x="0" y="24396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BB1103-5229-4695-ADFA-7627942CDF92}">
      <dsp:nvSpPr>
        <dsp:cNvPr id="0" name=""/>
        <dsp:cNvSpPr/>
      </dsp:nvSpPr>
      <dsp:spPr>
        <a:xfrm>
          <a:off x="424439" y="3182117"/>
          <a:ext cx="4100958" cy="243960"/>
        </a:xfrm>
        <a:custGeom>
          <a:avLst/>
          <a:gdLst/>
          <a:ahLst/>
          <a:cxnLst/>
          <a:rect l="0" t="0" r="0" b="0"/>
          <a:pathLst>
            <a:path>
              <a:moveTo>
                <a:pt x="4100958" y="0"/>
              </a:moveTo>
              <a:lnTo>
                <a:pt x="4100958" y="166251"/>
              </a:lnTo>
              <a:lnTo>
                <a:pt x="0" y="166251"/>
              </a:lnTo>
              <a:lnTo>
                <a:pt x="0" y="24396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81BB92-EE50-4A1D-96A8-E75D22942714}">
      <dsp:nvSpPr>
        <dsp:cNvPr id="0" name=""/>
        <dsp:cNvSpPr/>
      </dsp:nvSpPr>
      <dsp:spPr>
        <a:xfrm>
          <a:off x="4525398" y="2405498"/>
          <a:ext cx="512619" cy="243960"/>
        </a:xfrm>
        <a:custGeom>
          <a:avLst/>
          <a:gdLst/>
          <a:ahLst/>
          <a:cxnLst/>
          <a:rect l="0" t="0" r="0" b="0"/>
          <a:pathLst>
            <a:path>
              <a:moveTo>
                <a:pt x="512619" y="0"/>
              </a:moveTo>
              <a:lnTo>
                <a:pt x="512619" y="166251"/>
              </a:lnTo>
              <a:lnTo>
                <a:pt x="0" y="166251"/>
              </a:lnTo>
              <a:lnTo>
                <a:pt x="0" y="2439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702148-1E39-45CD-A5D1-C71C7F2C15CE}">
      <dsp:nvSpPr>
        <dsp:cNvPr id="0" name=""/>
        <dsp:cNvSpPr/>
      </dsp:nvSpPr>
      <dsp:spPr>
        <a:xfrm>
          <a:off x="3500158" y="1628878"/>
          <a:ext cx="1537859" cy="24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51"/>
              </a:lnTo>
              <a:lnTo>
                <a:pt x="1537859" y="166251"/>
              </a:lnTo>
              <a:lnTo>
                <a:pt x="1537859" y="2439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C954EC-2965-492B-BB59-B3BF6969D9AA}">
      <dsp:nvSpPr>
        <dsp:cNvPr id="0" name=""/>
        <dsp:cNvSpPr/>
      </dsp:nvSpPr>
      <dsp:spPr>
        <a:xfrm>
          <a:off x="1962298" y="2405498"/>
          <a:ext cx="1537859" cy="24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51"/>
              </a:lnTo>
              <a:lnTo>
                <a:pt x="1537859" y="166251"/>
              </a:lnTo>
              <a:lnTo>
                <a:pt x="1537859" y="2439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FFB4E-4F53-4225-ABF0-0316D6563EE5}">
      <dsp:nvSpPr>
        <dsp:cNvPr id="0" name=""/>
        <dsp:cNvSpPr/>
      </dsp:nvSpPr>
      <dsp:spPr>
        <a:xfrm>
          <a:off x="1962298" y="2405498"/>
          <a:ext cx="512619" cy="243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251"/>
              </a:lnTo>
              <a:lnTo>
                <a:pt x="512619" y="166251"/>
              </a:lnTo>
              <a:lnTo>
                <a:pt x="512619" y="2439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80F2A3-4B60-46D3-9663-53E673FABB72}">
      <dsp:nvSpPr>
        <dsp:cNvPr id="0" name=""/>
        <dsp:cNvSpPr/>
      </dsp:nvSpPr>
      <dsp:spPr>
        <a:xfrm>
          <a:off x="1449678" y="2405498"/>
          <a:ext cx="512619" cy="243960"/>
        </a:xfrm>
        <a:custGeom>
          <a:avLst/>
          <a:gdLst/>
          <a:ahLst/>
          <a:cxnLst/>
          <a:rect l="0" t="0" r="0" b="0"/>
          <a:pathLst>
            <a:path>
              <a:moveTo>
                <a:pt x="512619" y="0"/>
              </a:moveTo>
              <a:lnTo>
                <a:pt x="512619" y="166251"/>
              </a:lnTo>
              <a:lnTo>
                <a:pt x="0" y="166251"/>
              </a:lnTo>
              <a:lnTo>
                <a:pt x="0" y="2439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79908-FB18-4EEA-B406-C464D0FFAD15}">
      <dsp:nvSpPr>
        <dsp:cNvPr id="0" name=""/>
        <dsp:cNvSpPr/>
      </dsp:nvSpPr>
      <dsp:spPr>
        <a:xfrm>
          <a:off x="424439" y="2405498"/>
          <a:ext cx="1537859" cy="243960"/>
        </a:xfrm>
        <a:custGeom>
          <a:avLst/>
          <a:gdLst/>
          <a:ahLst/>
          <a:cxnLst/>
          <a:rect l="0" t="0" r="0" b="0"/>
          <a:pathLst>
            <a:path>
              <a:moveTo>
                <a:pt x="1537859" y="0"/>
              </a:moveTo>
              <a:lnTo>
                <a:pt x="1537859" y="166251"/>
              </a:lnTo>
              <a:lnTo>
                <a:pt x="0" y="166251"/>
              </a:lnTo>
              <a:lnTo>
                <a:pt x="0" y="2439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34524B-4EDC-4EC4-AEA9-8A1931B2EC53}">
      <dsp:nvSpPr>
        <dsp:cNvPr id="0" name=""/>
        <dsp:cNvSpPr/>
      </dsp:nvSpPr>
      <dsp:spPr>
        <a:xfrm>
          <a:off x="1962298" y="1628878"/>
          <a:ext cx="1537859" cy="243960"/>
        </a:xfrm>
        <a:custGeom>
          <a:avLst/>
          <a:gdLst/>
          <a:ahLst/>
          <a:cxnLst/>
          <a:rect l="0" t="0" r="0" b="0"/>
          <a:pathLst>
            <a:path>
              <a:moveTo>
                <a:pt x="1537859" y="0"/>
              </a:moveTo>
              <a:lnTo>
                <a:pt x="1537859" y="166251"/>
              </a:lnTo>
              <a:lnTo>
                <a:pt x="0" y="166251"/>
              </a:lnTo>
              <a:lnTo>
                <a:pt x="0" y="24396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F9515-326B-49A8-A65E-29EB46C1A1DC}">
      <dsp:nvSpPr>
        <dsp:cNvPr id="0" name=""/>
        <dsp:cNvSpPr/>
      </dsp:nvSpPr>
      <dsp:spPr>
        <a:xfrm>
          <a:off x="3080742" y="1096220"/>
          <a:ext cx="838832" cy="5326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D80BE6-1E9E-4525-9C81-4496A5858129}">
      <dsp:nvSpPr>
        <dsp:cNvPr id="0" name=""/>
        <dsp:cNvSpPr/>
      </dsp:nvSpPr>
      <dsp:spPr>
        <a:xfrm>
          <a:off x="3173945" y="1184763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VITAMINS</a:t>
          </a:r>
          <a:endParaRPr lang="en-IN" sz="1100" kern="1200" dirty="0"/>
        </a:p>
      </dsp:txBody>
      <dsp:txXfrm>
        <a:off x="3189546" y="1200364"/>
        <a:ext cx="807630" cy="501456"/>
      </dsp:txXfrm>
    </dsp:sp>
    <dsp:sp modelId="{D987917D-8373-4956-88D3-2D5E17B5FA3C}">
      <dsp:nvSpPr>
        <dsp:cNvPr id="0" name=""/>
        <dsp:cNvSpPr/>
      </dsp:nvSpPr>
      <dsp:spPr>
        <a:xfrm>
          <a:off x="1542882" y="1872839"/>
          <a:ext cx="838832" cy="5326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145FD-C773-4A0C-9135-7E3FBC73A54C}">
      <dsp:nvSpPr>
        <dsp:cNvPr id="0" name=""/>
        <dsp:cNvSpPr/>
      </dsp:nvSpPr>
      <dsp:spPr>
        <a:xfrm>
          <a:off x="1636086" y="1961382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FAT SOLUBLE</a:t>
          </a:r>
          <a:endParaRPr lang="en-IN" sz="1100" kern="1200" dirty="0"/>
        </a:p>
      </dsp:txBody>
      <dsp:txXfrm>
        <a:off x="1651687" y="1976983"/>
        <a:ext cx="807630" cy="501456"/>
      </dsp:txXfrm>
    </dsp:sp>
    <dsp:sp modelId="{771FE321-DD6A-4654-B704-8344C2CD2B80}">
      <dsp:nvSpPr>
        <dsp:cNvPr id="0" name=""/>
        <dsp:cNvSpPr/>
      </dsp:nvSpPr>
      <dsp:spPr>
        <a:xfrm>
          <a:off x="5022" y="2649458"/>
          <a:ext cx="838832" cy="532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A4CC0-3297-4A1C-B768-70060714D6B4}">
      <dsp:nvSpPr>
        <dsp:cNvPr id="0" name=""/>
        <dsp:cNvSpPr/>
      </dsp:nvSpPr>
      <dsp:spPr>
        <a:xfrm>
          <a:off x="98226" y="273800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A</a:t>
          </a:r>
          <a:endParaRPr lang="en-IN" sz="1100" kern="1200" dirty="0"/>
        </a:p>
      </dsp:txBody>
      <dsp:txXfrm>
        <a:off x="113827" y="2753602"/>
        <a:ext cx="807630" cy="501456"/>
      </dsp:txXfrm>
    </dsp:sp>
    <dsp:sp modelId="{11BD3E75-6F22-452D-A34D-E2C768B40C9F}">
      <dsp:nvSpPr>
        <dsp:cNvPr id="0" name=""/>
        <dsp:cNvSpPr/>
      </dsp:nvSpPr>
      <dsp:spPr>
        <a:xfrm>
          <a:off x="1030262" y="2649458"/>
          <a:ext cx="838832" cy="532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88196-324F-4741-997A-464A45812A68}">
      <dsp:nvSpPr>
        <dsp:cNvPr id="0" name=""/>
        <dsp:cNvSpPr/>
      </dsp:nvSpPr>
      <dsp:spPr>
        <a:xfrm>
          <a:off x="1123466" y="273800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D</a:t>
          </a:r>
          <a:endParaRPr lang="en-IN" sz="1100" kern="1200" dirty="0"/>
        </a:p>
      </dsp:txBody>
      <dsp:txXfrm>
        <a:off x="1139067" y="2753602"/>
        <a:ext cx="807630" cy="501456"/>
      </dsp:txXfrm>
    </dsp:sp>
    <dsp:sp modelId="{B5514B80-08C3-404B-9740-B79EA0E54375}">
      <dsp:nvSpPr>
        <dsp:cNvPr id="0" name=""/>
        <dsp:cNvSpPr/>
      </dsp:nvSpPr>
      <dsp:spPr>
        <a:xfrm>
          <a:off x="2055502" y="2649458"/>
          <a:ext cx="838832" cy="532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AB2F4-5CAF-4FF3-A539-45364460DBB2}">
      <dsp:nvSpPr>
        <dsp:cNvPr id="0" name=""/>
        <dsp:cNvSpPr/>
      </dsp:nvSpPr>
      <dsp:spPr>
        <a:xfrm>
          <a:off x="2148706" y="273800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E</a:t>
          </a:r>
          <a:endParaRPr lang="en-IN" sz="1100" kern="1200" dirty="0"/>
        </a:p>
      </dsp:txBody>
      <dsp:txXfrm>
        <a:off x="2164307" y="2753602"/>
        <a:ext cx="807630" cy="501456"/>
      </dsp:txXfrm>
    </dsp:sp>
    <dsp:sp modelId="{A3494685-3173-4852-A2AB-38EA055F2EB1}">
      <dsp:nvSpPr>
        <dsp:cNvPr id="0" name=""/>
        <dsp:cNvSpPr/>
      </dsp:nvSpPr>
      <dsp:spPr>
        <a:xfrm>
          <a:off x="3080742" y="2649458"/>
          <a:ext cx="838832" cy="532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A3135-C4E9-4996-9D9E-703E0A5D62EB}">
      <dsp:nvSpPr>
        <dsp:cNvPr id="0" name=""/>
        <dsp:cNvSpPr/>
      </dsp:nvSpPr>
      <dsp:spPr>
        <a:xfrm>
          <a:off x="3173945" y="273800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K</a:t>
          </a:r>
          <a:endParaRPr lang="en-IN" sz="1100" b="1" kern="1200" dirty="0"/>
        </a:p>
      </dsp:txBody>
      <dsp:txXfrm>
        <a:off x="3189546" y="2753602"/>
        <a:ext cx="807630" cy="501456"/>
      </dsp:txXfrm>
    </dsp:sp>
    <dsp:sp modelId="{FD9490EA-9E9E-49FD-A101-678038713268}">
      <dsp:nvSpPr>
        <dsp:cNvPr id="0" name=""/>
        <dsp:cNvSpPr/>
      </dsp:nvSpPr>
      <dsp:spPr>
        <a:xfrm>
          <a:off x="4618601" y="1872839"/>
          <a:ext cx="838832" cy="5326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FA683F-257D-499D-9211-0F6CBB824E1B}">
      <dsp:nvSpPr>
        <dsp:cNvPr id="0" name=""/>
        <dsp:cNvSpPr/>
      </dsp:nvSpPr>
      <dsp:spPr>
        <a:xfrm>
          <a:off x="4711805" y="1961382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WATER SOLUBLE</a:t>
          </a:r>
          <a:endParaRPr lang="en-IN" sz="1100" kern="1200" dirty="0"/>
        </a:p>
      </dsp:txBody>
      <dsp:txXfrm>
        <a:off x="4727406" y="1976983"/>
        <a:ext cx="807630" cy="501456"/>
      </dsp:txXfrm>
    </dsp:sp>
    <dsp:sp modelId="{ABD60FB6-1F5F-4D9D-ACED-E1FCC2709FB2}">
      <dsp:nvSpPr>
        <dsp:cNvPr id="0" name=""/>
        <dsp:cNvSpPr/>
      </dsp:nvSpPr>
      <dsp:spPr>
        <a:xfrm>
          <a:off x="4105981" y="2649458"/>
          <a:ext cx="838832" cy="532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D64F5-C732-4F4D-9EBD-A8B7581AE100}">
      <dsp:nvSpPr>
        <dsp:cNvPr id="0" name=""/>
        <dsp:cNvSpPr/>
      </dsp:nvSpPr>
      <dsp:spPr>
        <a:xfrm>
          <a:off x="4199185" y="273800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 COMPLEX</a:t>
          </a:r>
          <a:endParaRPr lang="en-IN" sz="1100" kern="1200" dirty="0"/>
        </a:p>
      </dsp:txBody>
      <dsp:txXfrm>
        <a:off x="4214786" y="2753602"/>
        <a:ext cx="807630" cy="501456"/>
      </dsp:txXfrm>
    </dsp:sp>
    <dsp:sp modelId="{D7D31E54-EE5E-4F9A-AC37-BE5045AD67D2}">
      <dsp:nvSpPr>
        <dsp:cNvPr id="0" name=""/>
        <dsp:cNvSpPr/>
      </dsp:nvSpPr>
      <dsp:spPr>
        <a:xfrm>
          <a:off x="5022" y="3426077"/>
          <a:ext cx="838832" cy="532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84A12-A399-40D0-AC62-C76770DEEA44}">
      <dsp:nvSpPr>
        <dsp:cNvPr id="0" name=""/>
        <dsp:cNvSpPr/>
      </dsp:nvSpPr>
      <dsp:spPr>
        <a:xfrm>
          <a:off x="98226" y="351462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B1</a:t>
          </a:r>
          <a:endParaRPr lang="en-IN" sz="1100" kern="1200" dirty="0"/>
        </a:p>
      </dsp:txBody>
      <dsp:txXfrm>
        <a:off x="113827" y="3530222"/>
        <a:ext cx="807630" cy="501456"/>
      </dsp:txXfrm>
    </dsp:sp>
    <dsp:sp modelId="{3F827B52-F444-4B2A-A323-19C7B6A9541C}">
      <dsp:nvSpPr>
        <dsp:cNvPr id="0" name=""/>
        <dsp:cNvSpPr/>
      </dsp:nvSpPr>
      <dsp:spPr>
        <a:xfrm>
          <a:off x="1030262" y="3426077"/>
          <a:ext cx="838832" cy="532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1CE2B4-57E8-42B5-BA83-C231BD595B49}">
      <dsp:nvSpPr>
        <dsp:cNvPr id="0" name=""/>
        <dsp:cNvSpPr/>
      </dsp:nvSpPr>
      <dsp:spPr>
        <a:xfrm>
          <a:off x="1123466" y="351462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B2</a:t>
          </a:r>
          <a:endParaRPr lang="en-IN" sz="1100" kern="1200" dirty="0"/>
        </a:p>
      </dsp:txBody>
      <dsp:txXfrm>
        <a:off x="1139067" y="3530222"/>
        <a:ext cx="807630" cy="501456"/>
      </dsp:txXfrm>
    </dsp:sp>
    <dsp:sp modelId="{8093EF2C-B070-4AF4-AC6D-A736A21945DC}">
      <dsp:nvSpPr>
        <dsp:cNvPr id="0" name=""/>
        <dsp:cNvSpPr/>
      </dsp:nvSpPr>
      <dsp:spPr>
        <a:xfrm>
          <a:off x="2055502" y="3426077"/>
          <a:ext cx="838832" cy="532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A254F-7CA6-4401-9A85-3B75B8B71AD9}">
      <dsp:nvSpPr>
        <dsp:cNvPr id="0" name=""/>
        <dsp:cNvSpPr/>
      </dsp:nvSpPr>
      <dsp:spPr>
        <a:xfrm>
          <a:off x="2148706" y="351462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B3</a:t>
          </a:r>
          <a:endParaRPr lang="en-IN" sz="1100" kern="1200" dirty="0"/>
        </a:p>
      </dsp:txBody>
      <dsp:txXfrm>
        <a:off x="2164307" y="3530222"/>
        <a:ext cx="807630" cy="501456"/>
      </dsp:txXfrm>
    </dsp:sp>
    <dsp:sp modelId="{8B5A7FE4-FBEF-463F-8426-2D68D94F014A}">
      <dsp:nvSpPr>
        <dsp:cNvPr id="0" name=""/>
        <dsp:cNvSpPr/>
      </dsp:nvSpPr>
      <dsp:spPr>
        <a:xfrm>
          <a:off x="3080742" y="3426077"/>
          <a:ext cx="838832" cy="532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FB53F-F2C5-4782-8259-2889C7262111}">
      <dsp:nvSpPr>
        <dsp:cNvPr id="0" name=""/>
        <dsp:cNvSpPr/>
      </dsp:nvSpPr>
      <dsp:spPr>
        <a:xfrm>
          <a:off x="3173945" y="351462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B5</a:t>
          </a:r>
          <a:endParaRPr lang="en-IN" sz="1100" kern="1200" dirty="0"/>
        </a:p>
      </dsp:txBody>
      <dsp:txXfrm>
        <a:off x="3189546" y="3530222"/>
        <a:ext cx="807630" cy="501456"/>
      </dsp:txXfrm>
    </dsp:sp>
    <dsp:sp modelId="{2181073B-23DD-421E-BAC7-A739F9A74769}">
      <dsp:nvSpPr>
        <dsp:cNvPr id="0" name=""/>
        <dsp:cNvSpPr/>
      </dsp:nvSpPr>
      <dsp:spPr>
        <a:xfrm>
          <a:off x="4105981" y="3426077"/>
          <a:ext cx="838832" cy="532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67E70F-B486-42FC-947D-73657A61EB51}">
      <dsp:nvSpPr>
        <dsp:cNvPr id="0" name=""/>
        <dsp:cNvSpPr/>
      </dsp:nvSpPr>
      <dsp:spPr>
        <a:xfrm>
          <a:off x="4199185" y="351462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B6</a:t>
          </a:r>
          <a:endParaRPr lang="en-IN" sz="1100" kern="1200" dirty="0"/>
        </a:p>
      </dsp:txBody>
      <dsp:txXfrm>
        <a:off x="4214786" y="3530222"/>
        <a:ext cx="807630" cy="501456"/>
      </dsp:txXfrm>
    </dsp:sp>
    <dsp:sp modelId="{7F5F359B-2B93-4252-83D3-61E6A33FF385}">
      <dsp:nvSpPr>
        <dsp:cNvPr id="0" name=""/>
        <dsp:cNvSpPr/>
      </dsp:nvSpPr>
      <dsp:spPr>
        <a:xfrm>
          <a:off x="5131221" y="3426077"/>
          <a:ext cx="838832" cy="532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B4A23-A200-4D01-AA94-E12BFC5881D7}">
      <dsp:nvSpPr>
        <dsp:cNvPr id="0" name=""/>
        <dsp:cNvSpPr/>
      </dsp:nvSpPr>
      <dsp:spPr>
        <a:xfrm>
          <a:off x="5224425" y="351462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B7</a:t>
          </a:r>
          <a:endParaRPr lang="en-IN" sz="1100" kern="1200" dirty="0"/>
        </a:p>
      </dsp:txBody>
      <dsp:txXfrm>
        <a:off x="5240026" y="3530222"/>
        <a:ext cx="807630" cy="501456"/>
      </dsp:txXfrm>
    </dsp:sp>
    <dsp:sp modelId="{DE806FD9-E0F3-4BF4-AA4B-CE9A5E5A6E3B}">
      <dsp:nvSpPr>
        <dsp:cNvPr id="0" name=""/>
        <dsp:cNvSpPr/>
      </dsp:nvSpPr>
      <dsp:spPr>
        <a:xfrm>
          <a:off x="6156461" y="3426077"/>
          <a:ext cx="838832" cy="532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FE1921-9DAC-415B-9ED8-FF602F15D7C8}">
      <dsp:nvSpPr>
        <dsp:cNvPr id="0" name=""/>
        <dsp:cNvSpPr/>
      </dsp:nvSpPr>
      <dsp:spPr>
        <a:xfrm>
          <a:off x="6249665" y="351462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B9</a:t>
          </a:r>
          <a:endParaRPr lang="en-IN" sz="1100" kern="1200" dirty="0"/>
        </a:p>
      </dsp:txBody>
      <dsp:txXfrm>
        <a:off x="6265266" y="3530222"/>
        <a:ext cx="807630" cy="501456"/>
      </dsp:txXfrm>
    </dsp:sp>
    <dsp:sp modelId="{E0748BEF-AAFE-4FBF-87A1-597E3EF240D9}">
      <dsp:nvSpPr>
        <dsp:cNvPr id="0" name=""/>
        <dsp:cNvSpPr/>
      </dsp:nvSpPr>
      <dsp:spPr>
        <a:xfrm>
          <a:off x="7181701" y="3426077"/>
          <a:ext cx="838832" cy="532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34DE15-7277-41C3-B1F5-8AD75B60A324}">
      <dsp:nvSpPr>
        <dsp:cNvPr id="0" name=""/>
        <dsp:cNvSpPr/>
      </dsp:nvSpPr>
      <dsp:spPr>
        <a:xfrm>
          <a:off x="7274904" y="351462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B12</a:t>
          </a:r>
          <a:endParaRPr lang="en-IN" sz="1100" kern="1200" dirty="0"/>
        </a:p>
      </dsp:txBody>
      <dsp:txXfrm>
        <a:off x="7290505" y="3530222"/>
        <a:ext cx="807630" cy="501456"/>
      </dsp:txXfrm>
    </dsp:sp>
    <dsp:sp modelId="{B1DCD7BC-7CA5-484D-93C9-77051A8BE5DD}">
      <dsp:nvSpPr>
        <dsp:cNvPr id="0" name=""/>
        <dsp:cNvSpPr/>
      </dsp:nvSpPr>
      <dsp:spPr>
        <a:xfrm>
          <a:off x="8206940" y="3426077"/>
          <a:ext cx="838832" cy="5326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DD89D1-9BD0-43E1-A76A-06D0C4EE14FD}">
      <dsp:nvSpPr>
        <dsp:cNvPr id="0" name=""/>
        <dsp:cNvSpPr/>
      </dsp:nvSpPr>
      <dsp:spPr>
        <a:xfrm>
          <a:off x="8300144" y="351462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B112</a:t>
          </a:r>
          <a:endParaRPr lang="en-IN" sz="1100" kern="1200" dirty="0"/>
        </a:p>
      </dsp:txBody>
      <dsp:txXfrm>
        <a:off x="8315745" y="3530222"/>
        <a:ext cx="807630" cy="501456"/>
      </dsp:txXfrm>
    </dsp:sp>
    <dsp:sp modelId="{D57B89D5-B6B6-46FE-A722-EC7BCD6E87DB}">
      <dsp:nvSpPr>
        <dsp:cNvPr id="0" name=""/>
        <dsp:cNvSpPr/>
      </dsp:nvSpPr>
      <dsp:spPr>
        <a:xfrm>
          <a:off x="5131221" y="2649458"/>
          <a:ext cx="838832" cy="532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BD324-B0E3-4F8E-9FCC-E99B3525C8E6}">
      <dsp:nvSpPr>
        <dsp:cNvPr id="0" name=""/>
        <dsp:cNvSpPr/>
      </dsp:nvSpPr>
      <dsp:spPr>
        <a:xfrm>
          <a:off x="5224425" y="2738001"/>
          <a:ext cx="838832" cy="532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VITAMIN C</a:t>
          </a:r>
          <a:endParaRPr lang="en-IN" sz="1100" kern="1200" dirty="0"/>
        </a:p>
      </dsp:txBody>
      <dsp:txXfrm>
        <a:off x="5240026" y="2753602"/>
        <a:ext cx="807630" cy="5014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3830F-A8E3-47DA-BDC4-06FEB071E62F}">
      <dsp:nvSpPr>
        <dsp:cNvPr id="0" name=""/>
        <dsp:cNvSpPr/>
      </dsp:nvSpPr>
      <dsp:spPr>
        <a:xfrm>
          <a:off x="0" y="6279"/>
          <a:ext cx="2158365" cy="89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1</a:t>
          </a:r>
          <a:r>
            <a:rPr lang="en-US" sz="2000" b="1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ST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N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6279"/>
        <a:ext cx="2158365" cy="891000"/>
      </dsp:txXfrm>
    </dsp:sp>
    <dsp:sp modelId="{7F8C39A6-4592-44C7-960B-B6289727FF94}">
      <dsp:nvSpPr>
        <dsp:cNvPr id="0" name=""/>
        <dsp:cNvSpPr/>
      </dsp:nvSpPr>
      <dsp:spPr>
        <a:xfrm>
          <a:off x="2158364" y="6279"/>
          <a:ext cx="431673" cy="891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58C694-C3CB-4515-91E2-A6E3BC17E596}">
      <dsp:nvSpPr>
        <dsp:cNvPr id="0" name=""/>
        <dsp:cNvSpPr/>
      </dsp:nvSpPr>
      <dsp:spPr>
        <a:xfrm>
          <a:off x="2762707" y="6279"/>
          <a:ext cx="5870752" cy="891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ELIMINATION FOLLOWED BY REINTRODUCTION</a:t>
          </a:r>
          <a:endParaRPr lang="en-IN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62707" y="6279"/>
        <a:ext cx="5870752" cy="891000"/>
      </dsp:txXfrm>
    </dsp:sp>
    <dsp:sp modelId="{1EBD3B3C-81ED-4841-87C6-027A6C4F6AD1}">
      <dsp:nvSpPr>
        <dsp:cNvPr id="0" name=""/>
        <dsp:cNvSpPr/>
      </dsp:nvSpPr>
      <dsp:spPr>
        <a:xfrm>
          <a:off x="0" y="1059279"/>
          <a:ext cx="2158365" cy="89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sz="2000" b="1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N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059279"/>
        <a:ext cx="2158365" cy="891000"/>
      </dsp:txXfrm>
    </dsp:sp>
    <dsp:sp modelId="{A7990048-5CD5-406D-92E6-AB50C881E6D8}">
      <dsp:nvSpPr>
        <dsp:cNvPr id="0" name=""/>
        <dsp:cNvSpPr/>
      </dsp:nvSpPr>
      <dsp:spPr>
        <a:xfrm>
          <a:off x="2158364" y="1059279"/>
          <a:ext cx="431673" cy="891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6AD615-BE79-4731-B990-5B056513F13D}">
      <dsp:nvSpPr>
        <dsp:cNvPr id="0" name=""/>
        <dsp:cNvSpPr/>
      </dsp:nvSpPr>
      <dsp:spPr>
        <a:xfrm>
          <a:off x="2762707" y="1059279"/>
          <a:ext cx="5870752" cy="891000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PROLONGED ELIMINATION BUILDS TOLERANCE</a:t>
          </a:r>
          <a:endParaRPr lang="en-IN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62707" y="1059279"/>
        <a:ext cx="5870752" cy="891000"/>
      </dsp:txXfrm>
    </dsp:sp>
    <dsp:sp modelId="{BA27CADD-8309-4403-B376-27D742F80E86}">
      <dsp:nvSpPr>
        <dsp:cNvPr id="0" name=""/>
        <dsp:cNvSpPr/>
      </dsp:nvSpPr>
      <dsp:spPr>
        <a:xfrm>
          <a:off x="0" y="2112280"/>
          <a:ext cx="2158365" cy="89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3</a:t>
          </a:r>
          <a:r>
            <a:rPr lang="en-US" sz="2000" b="1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N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112280"/>
        <a:ext cx="2158365" cy="891000"/>
      </dsp:txXfrm>
    </dsp:sp>
    <dsp:sp modelId="{06F5B754-ACD4-417B-B094-2331B11D1C5F}">
      <dsp:nvSpPr>
        <dsp:cNvPr id="0" name=""/>
        <dsp:cNvSpPr/>
      </dsp:nvSpPr>
      <dsp:spPr>
        <a:xfrm>
          <a:off x="2158364" y="2112280"/>
          <a:ext cx="431673" cy="891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9A0BE7-6A39-45D5-B799-97D23223DCA8}">
      <dsp:nvSpPr>
        <dsp:cNvPr id="0" name=""/>
        <dsp:cNvSpPr/>
      </dsp:nvSpPr>
      <dsp:spPr>
        <a:xfrm>
          <a:off x="2762707" y="2112280"/>
          <a:ext cx="5870752" cy="89100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FRUCTOSE INTOLERANCE THERAPY</a:t>
          </a:r>
          <a:endParaRPr lang="en-IN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62707" y="2112280"/>
        <a:ext cx="5870752" cy="891000"/>
      </dsp:txXfrm>
    </dsp:sp>
    <dsp:sp modelId="{61DB8E5A-D3B3-40D8-AE38-AFBE5E2F41B2}">
      <dsp:nvSpPr>
        <dsp:cNvPr id="0" name=""/>
        <dsp:cNvSpPr/>
      </dsp:nvSpPr>
      <dsp:spPr>
        <a:xfrm>
          <a:off x="0" y="3165280"/>
          <a:ext cx="2158365" cy="89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4</a:t>
          </a:r>
          <a:r>
            <a:rPr lang="en-US" sz="2000" b="1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N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165280"/>
        <a:ext cx="2158365" cy="891000"/>
      </dsp:txXfrm>
    </dsp:sp>
    <dsp:sp modelId="{C10EEADC-A12F-43DD-8C30-D0057542415B}">
      <dsp:nvSpPr>
        <dsp:cNvPr id="0" name=""/>
        <dsp:cNvSpPr/>
      </dsp:nvSpPr>
      <dsp:spPr>
        <a:xfrm>
          <a:off x="2158364" y="3165280"/>
          <a:ext cx="431673" cy="891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0343D-FFA5-480D-A7A2-4BB62AF43888}">
      <dsp:nvSpPr>
        <dsp:cNvPr id="0" name=""/>
        <dsp:cNvSpPr/>
      </dsp:nvSpPr>
      <dsp:spPr>
        <a:xfrm>
          <a:off x="2762707" y="3165280"/>
          <a:ext cx="5870752" cy="891000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LACTOSE INTOLERANCE THERAPY</a:t>
          </a:r>
          <a:endParaRPr lang="en-IN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62707" y="3165280"/>
        <a:ext cx="5870752" cy="891000"/>
      </dsp:txXfrm>
    </dsp:sp>
    <dsp:sp modelId="{D9B9E8DA-4A0F-462B-A286-2F0574DD7DD4}">
      <dsp:nvSpPr>
        <dsp:cNvPr id="0" name=""/>
        <dsp:cNvSpPr/>
      </dsp:nvSpPr>
      <dsp:spPr>
        <a:xfrm>
          <a:off x="0" y="4218280"/>
          <a:ext cx="2158365" cy="891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en-US" sz="2000" b="1" kern="1200" baseline="30000" dirty="0">
              <a:latin typeface="Calibri" panose="020F0502020204030204" pitchFamily="34" charset="0"/>
              <a:cs typeface="Calibri" panose="020F0502020204030204" pitchFamily="34" charset="0"/>
            </a:rPr>
            <a:t>TH</a:t>
          </a: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IN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4218280"/>
        <a:ext cx="2158365" cy="891000"/>
      </dsp:txXfrm>
    </dsp:sp>
    <dsp:sp modelId="{0325881A-0A7D-4643-9E0A-31D2A1BEB752}">
      <dsp:nvSpPr>
        <dsp:cNvPr id="0" name=""/>
        <dsp:cNvSpPr/>
      </dsp:nvSpPr>
      <dsp:spPr>
        <a:xfrm>
          <a:off x="2158364" y="4218280"/>
          <a:ext cx="431673" cy="891000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1FC67-079B-493C-89BB-87C0B42153AC}">
      <dsp:nvSpPr>
        <dsp:cNvPr id="0" name=""/>
        <dsp:cNvSpPr/>
      </dsp:nvSpPr>
      <dsp:spPr>
        <a:xfrm>
          <a:off x="2762707" y="4218280"/>
          <a:ext cx="5870752" cy="89100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HISTAMINE INTOLERANCE THERAPY</a:t>
          </a:r>
          <a:endParaRPr lang="en-IN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762707" y="4218280"/>
        <a:ext cx="5870752" cy="891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84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12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7621"/>
            <a:ext cx="9144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02752" y="3047515"/>
            <a:ext cx="9041247" cy="875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SUBJECT : PHYSICAL EDUCATION</a:t>
            </a:r>
            <a:endParaRPr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NUMBER: 2</a:t>
            </a:r>
            <a:endParaRPr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r>
              <a:rPr lang="en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NAME : </a:t>
            </a:r>
            <a:r>
              <a:rPr lang="en-IN" b="1" dirty="0">
                <a:solidFill>
                  <a:srgbClr val="7030A0"/>
                </a:solidFill>
                <a:latin typeface="Miriam Fixed" panose="020B0509050101010101" pitchFamily="49" charset="-79"/>
                <a:ea typeface="Calibri"/>
                <a:cs typeface="Miriam Fixed" panose="020B0509050101010101" pitchFamily="49" charset="-79"/>
                <a:sym typeface="Calibri"/>
              </a:rPr>
              <a:t>SPORTS &amp; NUTRITION</a:t>
            </a:r>
            <a:endParaRPr lang="en-IN" b="1" i="0" u="none" strike="noStrike" cap="none" dirty="0">
              <a:solidFill>
                <a:srgbClr val="7030A0"/>
              </a:solidFill>
              <a:latin typeface="Miriam Fixed" panose="020B0509050101010101" pitchFamily="49" charset="-79"/>
              <a:ea typeface="Calibri"/>
              <a:cs typeface="Miriam Fixed" panose="020B0509050101010101" pitchFamily="49" charset="-79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1CFB52-1511-46D8-92E1-D49D4D483393}"/>
              </a:ext>
            </a:extLst>
          </p:cNvPr>
          <p:cNvSpPr txBox="1"/>
          <p:nvPr/>
        </p:nvSpPr>
        <p:spPr>
          <a:xfrm>
            <a:off x="0" y="1585499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THE PITFALLS OF DIETING &amp; FOOD INTOLERANCE</a:t>
            </a:r>
            <a:endParaRPr lang="en-US" sz="3600" b="1" i="0" u="none" strike="noStrike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1BE2C54C-16CB-4ECA-9558-751E496C03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41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C010C2-E5A3-454F-A27D-F631DE9B0C68}"/>
              </a:ext>
            </a:extLst>
          </p:cNvPr>
          <p:cNvSpPr txBox="1"/>
          <p:nvPr/>
        </p:nvSpPr>
        <p:spPr>
          <a:xfrm>
            <a:off x="2868706" y="0"/>
            <a:ext cx="3406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PITFALLS OF DIETING</a:t>
            </a:r>
            <a:endParaRPr lang="en-I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7 Effective Ways To Kick Your Unhealthy Food Cravings! - 1mg Capsules">
            <a:extLst>
              <a:ext uri="{FF2B5EF4-FFF2-40B4-BE49-F238E27FC236}">
                <a16:creationId xmlns:a16="http://schemas.microsoft.com/office/drawing/2014/main" id="{AB26004C-3803-449F-91D0-D4A1DCF9C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9" y="547141"/>
            <a:ext cx="4484401" cy="450870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69B54-F2CD-4247-8F52-9C7555CBB65F}"/>
              </a:ext>
            </a:extLst>
          </p:cNvPr>
          <p:cNvSpPr txBox="1"/>
          <p:nvPr/>
        </p:nvSpPr>
        <p:spPr>
          <a:xfrm>
            <a:off x="-92920" y="274660"/>
            <a:ext cx="553998" cy="45941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UNDERESTIMATING THE CALORIES</a:t>
            </a:r>
            <a:endParaRPr lang="en-IN" sz="24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E9A9F9-0263-4299-860F-01A9448462A7}"/>
              </a:ext>
            </a:extLst>
          </p:cNvPr>
          <p:cNvSpPr txBox="1"/>
          <p:nvPr/>
        </p:nvSpPr>
        <p:spPr>
          <a:xfrm>
            <a:off x="4282034" y="1456380"/>
            <a:ext cx="4861966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Those who go on dieting usually underestimate the number of calories they consume.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is essential to be more aware of the number of calories you take into your diet.  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39B536D7-056D-4D1F-9569-F6EC8F24F1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64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C010C2-E5A3-454F-A27D-F631DE9B0C68}"/>
              </a:ext>
            </a:extLst>
          </p:cNvPr>
          <p:cNvSpPr txBox="1"/>
          <p:nvPr/>
        </p:nvSpPr>
        <p:spPr>
          <a:xfrm>
            <a:off x="2868706" y="0"/>
            <a:ext cx="3406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PITFALLS OF DIETING</a:t>
            </a:r>
            <a:endParaRPr lang="en-I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24B0E8-F9F0-4676-94B4-DD07773F2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2" r="11209"/>
          <a:stretch/>
        </p:blipFill>
        <p:spPr>
          <a:xfrm>
            <a:off x="104701" y="544452"/>
            <a:ext cx="4467299" cy="4499937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8E6F61-33CF-49A7-AF79-2A98EAAE274E}"/>
              </a:ext>
            </a:extLst>
          </p:cNvPr>
          <p:cNvSpPr txBox="1"/>
          <p:nvPr/>
        </p:nvSpPr>
        <p:spPr>
          <a:xfrm>
            <a:off x="-73292" y="664296"/>
            <a:ext cx="553998" cy="381490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INTAKE OF LABELLED FOODS</a:t>
            </a:r>
            <a:r>
              <a:rPr lang="en-IN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IN" sz="24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3D50BA-C2CF-45FC-A994-07F78995BD0D}"/>
              </a:ext>
            </a:extLst>
          </p:cNvPr>
          <p:cNvSpPr txBox="1"/>
          <p:nvPr/>
        </p:nvSpPr>
        <p:spPr>
          <a:xfrm>
            <a:off x="4463143" y="1186754"/>
            <a:ext cx="468085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800" b="1" dirty="0">
                <a:latin typeface="Calibri" panose="020F0502020204030204" pitchFamily="34" charset="0"/>
                <a:cs typeface="Calibri" panose="020F0502020204030204" pitchFamily="34" charset="0"/>
              </a:rPr>
              <a:t>By taking foods that are labelled as -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Too fat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Fat-free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Too sugar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Too calories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Low calories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Sugar-free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It does not meet all the nutrient requirements of your body</a:t>
            </a:r>
            <a:r>
              <a:rPr lang="en-IN" sz="1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800" b="1" dirty="0">
                <a:latin typeface="Calibri" panose="020F0502020204030204" pitchFamily="34" charset="0"/>
                <a:cs typeface="Calibri" panose="020F0502020204030204" pitchFamily="34" charset="0"/>
              </a:rPr>
              <a:t>For example, drinking more tea with sugar-free results in more intake of tea and hence greater calorie consumption.</a:t>
            </a:r>
          </a:p>
        </p:txBody>
      </p:sp>
      <p:pic>
        <p:nvPicPr>
          <p:cNvPr id="10" name="Google Shape;63;p14">
            <a:extLst>
              <a:ext uri="{FF2B5EF4-FFF2-40B4-BE49-F238E27FC236}">
                <a16:creationId xmlns:a16="http://schemas.microsoft.com/office/drawing/2014/main" id="{5C0D8E29-B661-4E89-85A2-DBF47AF3DE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70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C010C2-E5A3-454F-A27D-F631DE9B0C68}"/>
              </a:ext>
            </a:extLst>
          </p:cNvPr>
          <p:cNvSpPr txBox="1"/>
          <p:nvPr/>
        </p:nvSpPr>
        <p:spPr>
          <a:xfrm>
            <a:off x="2868706" y="0"/>
            <a:ext cx="3406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PITFALLS OF DIETING</a:t>
            </a:r>
            <a:endParaRPr lang="en-I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BA94A-64E4-45D1-B551-06A82D5A4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2" y="604157"/>
            <a:ext cx="4886106" cy="444318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281286-DB11-4AFC-A19A-09A2F2201014}"/>
              </a:ext>
            </a:extLst>
          </p:cNvPr>
          <p:cNvSpPr txBox="1"/>
          <p:nvPr/>
        </p:nvSpPr>
        <p:spPr>
          <a:xfrm>
            <a:off x="-96081" y="1224859"/>
            <a:ext cx="615553" cy="2693782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IN" sz="2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NOT EXERCISING </a:t>
            </a:r>
            <a:endParaRPr lang="en-IN" sz="2800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D74D1-BB40-4891-BCAE-DAC7ECCC16C5}"/>
              </a:ext>
            </a:extLst>
          </p:cNvPr>
          <p:cNvSpPr txBox="1"/>
          <p:nvPr/>
        </p:nvSpPr>
        <p:spPr>
          <a:xfrm>
            <a:off x="3482069" y="807500"/>
            <a:ext cx="5661931" cy="185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No exercises reduce the level of metabolism drastically and there is no burning of calories.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 that case, dieting will not be effective.</a:t>
            </a: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48A85E6B-1D1B-4853-9973-C6256DF975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70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1EB5400E-CDF3-46AF-976B-D2C57CC48822}"/>
              </a:ext>
            </a:extLst>
          </p:cNvPr>
          <p:cNvSpPr/>
          <p:nvPr/>
        </p:nvSpPr>
        <p:spPr>
          <a:xfrm>
            <a:off x="142407" y="0"/>
            <a:ext cx="6091479" cy="374754"/>
          </a:xfrm>
          <a:prstGeom prst="stripedRightArrow">
            <a:avLst/>
          </a:prstGeom>
          <a:solidFill>
            <a:srgbClr val="FF0000"/>
          </a:solidFill>
          <a:ln>
            <a:solidFill>
              <a:srgbClr val="29FF8A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Explain about the Pitfalls of Dieting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6C68395-3D64-41BB-8C9C-D7A6D8B746C4}"/>
              </a:ext>
            </a:extLst>
          </p:cNvPr>
          <p:cNvGraphicFramePr>
            <a:graphicFrameLocks noGrp="1"/>
          </p:cNvGraphicFramePr>
          <p:nvPr/>
        </p:nvGraphicFramePr>
        <p:xfrm>
          <a:off x="142407" y="374754"/>
          <a:ext cx="704537" cy="4624469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704537">
                  <a:extLst>
                    <a:ext uri="{9D8B030D-6E8A-4147-A177-3AD203B41FA5}">
                      <a16:colId xmlns:a16="http://schemas.microsoft.com/office/drawing/2014/main" val="1929963269"/>
                    </a:ext>
                  </a:extLst>
                </a:gridCol>
              </a:tblGrid>
              <a:tr h="48144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SR. NO.</a:t>
                      </a:r>
                      <a:endParaRPr lang="en-IN" sz="11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4859"/>
                  </a:ext>
                </a:extLst>
              </a:tr>
              <a:tr h="5918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830080"/>
                  </a:ext>
                </a:extLst>
              </a:tr>
              <a:tr h="5918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03806"/>
                  </a:ext>
                </a:extLst>
              </a:tr>
              <a:tr h="5918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6240"/>
                  </a:ext>
                </a:extLst>
              </a:tr>
              <a:tr h="5918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3352"/>
                  </a:ext>
                </a:extLst>
              </a:tr>
              <a:tr h="5918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5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513940"/>
                  </a:ext>
                </a:extLst>
              </a:tr>
              <a:tr h="5918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6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117100"/>
                  </a:ext>
                </a:extLst>
              </a:tr>
              <a:tr h="5918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</a:t>
                      </a:r>
                      <a:endParaRPr lang="en-IN" sz="2400" b="1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1543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6B357E9-47C5-4A0C-9CE7-E5FCD8ECB0C9}"/>
              </a:ext>
            </a:extLst>
          </p:cNvPr>
          <p:cNvSpPr txBox="1"/>
          <p:nvPr/>
        </p:nvSpPr>
        <p:spPr>
          <a:xfrm>
            <a:off x="1386590" y="909503"/>
            <a:ext cx="1641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Extreme</a:t>
            </a:r>
            <a:endParaRPr lang="en-IN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CAF17-1215-47D4-B0DF-FD2A49B8C730}"/>
              </a:ext>
            </a:extLst>
          </p:cNvPr>
          <p:cNvSpPr txBox="1"/>
          <p:nvPr/>
        </p:nvSpPr>
        <p:spPr>
          <a:xfrm>
            <a:off x="1386591" y="1506744"/>
            <a:ext cx="2435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Restriction</a:t>
            </a:r>
            <a:endParaRPr lang="en-IN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DC6220-9297-4311-B4EB-3DE156645B58}"/>
              </a:ext>
            </a:extLst>
          </p:cNvPr>
          <p:cNvSpPr txBox="1"/>
          <p:nvPr/>
        </p:nvSpPr>
        <p:spPr>
          <a:xfrm>
            <a:off x="1386591" y="2115369"/>
            <a:ext cx="196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Skipping</a:t>
            </a:r>
            <a:endParaRPr lang="en-IN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ECC692-9017-439E-B395-A61006BC710A}"/>
              </a:ext>
            </a:extLst>
          </p:cNvPr>
          <p:cNvSpPr txBox="1"/>
          <p:nvPr/>
        </p:nvSpPr>
        <p:spPr>
          <a:xfrm>
            <a:off x="1386590" y="2709775"/>
            <a:ext cx="1731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Intake of</a:t>
            </a:r>
            <a:endParaRPr lang="en-IN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D323EB-F621-4DAE-860E-E8546CE02826}"/>
              </a:ext>
            </a:extLst>
          </p:cNvPr>
          <p:cNvSpPr txBox="1"/>
          <p:nvPr/>
        </p:nvSpPr>
        <p:spPr>
          <a:xfrm>
            <a:off x="1386589" y="3876943"/>
            <a:ext cx="1641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Intake of</a:t>
            </a:r>
            <a:endParaRPr lang="en-IN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8A721-9C94-4DE7-BE6F-0B676C52C769}"/>
              </a:ext>
            </a:extLst>
          </p:cNvPr>
          <p:cNvSpPr txBox="1"/>
          <p:nvPr/>
        </p:nvSpPr>
        <p:spPr>
          <a:xfrm>
            <a:off x="1386591" y="3264119"/>
            <a:ext cx="2435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Underestimating</a:t>
            </a:r>
            <a:endParaRPr lang="en-IN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983A25-9C68-4589-9D2E-B545589058A6}"/>
              </a:ext>
            </a:extLst>
          </p:cNvPr>
          <p:cNvSpPr txBox="1"/>
          <p:nvPr/>
        </p:nvSpPr>
        <p:spPr>
          <a:xfrm>
            <a:off x="1386589" y="4477206"/>
            <a:ext cx="2551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Not Performing</a:t>
            </a:r>
            <a:endParaRPr lang="en-IN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FE3CE-557B-4CA5-A17C-90D761DD4C9B}"/>
              </a:ext>
            </a:extLst>
          </p:cNvPr>
          <p:cNvSpPr txBox="1"/>
          <p:nvPr/>
        </p:nvSpPr>
        <p:spPr>
          <a:xfrm>
            <a:off x="1386591" y="902777"/>
            <a:ext cx="391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Extreme Reduction of Calories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02B6A-DECA-4E42-A3D0-F4FF9FA360E5}"/>
              </a:ext>
            </a:extLst>
          </p:cNvPr>
          <p:cNvSpPr txBox="1"/>
          <p:nvPr/>
        </p:nvSpPr>
        <p:spPr>
          <a:xfrm>
            <a:off x="1386590" y="1506744"/>
            <a:ext cx="3912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Restriction on Some Nutrients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B21794-48F2-44A4-AB5D-045504BDC4E6}"/>
              </a:ext>
            </a:extLst>
          </p:cNvPr>
          <p:cNvSpPr txBox="1"/>
          <p:nvPr/>
        </p:nvSpPr>
        <p:spPr>
          <a:xfrm>
            <a:off x="1386590" y="2110711"/>
            <a:ext cx="2166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Skipping Meals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52A023-5D1D-49A0-B964-D549F82F7D30}"/>
              </a:ext>
            </a:extLst>
          </p:cNvPr>
          <p:cNvSpPr txBox="1"/>
          <p:nvPr/>
        </p:nvSpPr>
        <p:spPr>
          <a:xfrm>
            <a:off x="1386590" y="2708853"/>
            <a:ext cx="4699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Intake of Calories through Beverages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E3F0D-7EE2-4239-B768-2E2DE43340E4}"/>
              </a:ext>
            </a:extLst>
          </p:cNvPr>
          <p:cNvSpPr txBox="1"/>
          <p:nvPr/>
        </p:nvSpPr>
        <p:spPr>
          <a:xfrm>
            <a:off x="1386590" y="3267356"/>
            <a:ext cx="3732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Underestimating the Calories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8B352-6162-4D7A-A089-274E787AA947}"/>
              </a:ext>
            </a:extLst>
          </p:cNvPr>
          <p:cNvSpPr txBox="1"/>
          <p:nvPr/>
        </p:nvSpPr>
        <p:spPr>
          <a:xfrm>
            <a:off x="1386590" y="3871034"/>
            <a:ext cx="318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Intake of Labelled Foods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912F22-864F-430A-84A9-EB00EDED03A7}"/>
              </a:ext>
            </a:extLst>
          </p:cNvPr>
          <p:cNvSpPr txBox="1"/>
          <p:nvPr/>
        </p:nvSpPr>
        <p:spPr>
          <a:xfrm>
            <a:off x="1386590" y="4477516"/>
            <a:ext cx="4272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Not Performing Exercising</a:t>
            </a:r>
            <a:endParaRPr lang="en-IN" sz="20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B7788D-63A9-464D-B72A-D4E06F483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007" y="909502"/>
            <a:ext cx="3044963" cy="14798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1B8140-E0DA-40CB-9128-7EE74FE34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006" y="2949790"/>
            <a:ext cx="3050193" cy="21758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92F19C-F924-464F-8CE6-53CC63918964}"/>
              </a:ext>
            </a:extLst>
          </p:cNvPr>
          <p:cNvSpPr txBox="1"/>
          <p:nvPr/>
        </p:nvSpPr>
        <p:spPr>
          <a:xfrm>
            <a:off x="7026486" y="2829769"/>
            <a:ext cx="1169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After that</a:t>
            </a:r>
          </a:p>
        </p:txBody>
      </p:sp>
      <p:pic>
        <p:nvPicPr>
          <p:cNvPr id="23" name="Google Shape;63;p14">
            <a:extLst>
              <a:ext uri="{FF2B5EF4-FFF2-40B4-BE49-F238E27FC236}">
                <a16:creationId xmlns:a16="http://schemas.microsoft.com/office/drawing/2014/main" id="{B4C99544-AED9-418E-9487-C22C6D6382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01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2" grpId="0"/>
      <p:bldP spid="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87EE3-1210-4D20-950C-213073614CEC}"/>
              </a:ext>
            </a:extLst>
          </p:cNvPr>
          <p:cNvSpPr txBox="1"/>
          <p:nvPr/>
        </p:nvSpPr>
        <p:spPr>
          <a:xfrm>
            <a:off x="-163286" y="0"/>
            <a:ext cx="615553" cy="39192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FOOD ALLERGY ?</a:t>
            </a:r>
            <a:endParaRPr lang="en-I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 descr="Television with solid fill">
            <a:extLst>
              <a:ext uri="{FF2B5EF4-FFF2-40B4-BE49-F238E27FC236}">
                <a16:creationId xmlns:a16="http://schemas.microsoft.com/office/drawing/2014/main" id="{951CF059-412B-43CC-AD95-FFA1C8414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976" y="-797310"/>
            <a:ext cx="8304550" cy="6376475"/>
          </a:xfrm>
          <a:prstGeom prst="rect">
            <a:avLst/>
          </a:prstGeom>
        </p:spPr>
      </p:pic>
      <p:pic>
        <p:nvPicPr>
          <p:cNvPr id="6" name="Food Allergy">
            <a:hlinkClick r:id="" action="ppaction://media"/>
            <a:extLst>
              <a:ext uri="{FF2B5EF4-FFF2-40B4-BE49-F238E27FC236}">
                <a16:creationId xmlns:a16="http://schemas.microsoft.com/office/drawing/2014/main" id="{056C4B29-8838-44A2-A85A-55772DFEA2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01" end="22950.74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638" y="223365"/>
            <a:ext cx="7706089" cy="3636659"/>
          </a:xfrm>
          <a:prstGeom prst="rect">
            <a:avLst/>
          </a:prstGeom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5F2FA3D3-E130-4488-83C6-F0A86B0B22B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85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879109-F52B-4B87-B3C5-E99C2D41A50B}"/>
              </a:ext>
            </a:extLst>
          </p:cNvPr>
          <p:cNvSpPr txBox="1"/>
          <p:nvPr/>
        </p:nvSpPr>
        <p:spPr>
          <a:xfrm>
            <a:off x="3182470" y="0"/>
            <a:ext cx="2779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INTOLERANCE</a:t>
            </a:r>
            <a:endParaRPr lang="en-I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CEA94-2E2F-4B70-AAA8-31AF599E2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5" y="414744"/>
            <a:ext cx="3135832" cy="4314011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D1214B-0BDC-4308-862A-3BA5A5366078}"/>
              </a:ext>
            </a:extLst>
          </p:cNvPr>
          <p:cNvSpPr txBox="1"/>
          <p:nvPr/>
        </p:nvSpPr>
        <p:spPr>
          <a:xfrm>
            <a:off x="3389086" y="831880"/>
            <a:ext cx="575491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Food intolerance is a term used widely for various physiological responses associated with a particular food.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Food intolerance is the intolerance of certain elements in some foods that cannot be properly processed by our digestive system.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Although intolerance and allergy may have similar symptoms, a food allergy can be more serious and it usually comes on suddenly. </a:t>
            </a:r>
          </a:p>
          <a:p>
            <a:pPr>
              <a:buNone/>
            </a:pP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 OF FOOD INTOLERANCE ARE AS FOLLOWS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Usually comes on gradually.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May only happen when you eat a lot of a particular food.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May only happen if you eat the food often.</a:t>
            </a: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EAC3B9E3-429A-4026-85D1-F4FA086834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65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man Nutrition">
            <a:extLst>
              <a:ext uri="{FF2B5EF4-FFF2-40B4-BE49-F238E27FC236}">
                <a16:creationId xmlns:a16="http://schemas.microsoft.com/office/drawing/2014/main" id="{0A3560A5-193C-4CA9-953B-275B6E8F2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192383"/>
            <a:ext cx="3714750" cy="4798367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3EFFCB-8B6F-4F90-9400-62AFE9A3678A}"/>
              </a:ext>
            </a:extLst>
          </p:cNvPr>
          <p:cNvSpPr txBox="1"/>
          <p:nvPr/>
        </p:nvSpPr>
        <p:spPr>
          <a:xfrm>
            <a:off x="3336513" y="1092195"/>
            <a:ext cx="5807487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Food intolerance is caused by part or complete absence of activity of the enzymes responsible for breaking down or absorbing the food elements.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Food intolerance can be diet-related.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Food intolerance can be due to illness.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2C953-62CF-4810-833B-932428B1E5BB}"/>
              </a:ext>
            </a:extLst>
          </p:cNvPr>
          <p:cNvSpPr txBox="1"/>
          <p:nvPr/>
        </p:nvSpPr>
        <p:spPr>
          <a:xfrm>
            <a:off x="2453755" y="-39565"/>
            <a:ext cx="4236489" cy="461665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 OF FOOD INTOLERANCE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0D731121-382A-43EE-8176-67F1C3F706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750358-B519-4C72-8EF1-A94206A3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8" y="533400"/>
            <a:ext cx="4461062" cy="4503420"/>
          </a:xfrm>
          <a:prstGeom prst="round2DiagRect">
            <a:avLst>
              <a:gd name="adj1" fmla="val 4486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61156C-02FE-4BFF-A08B-BBE7575BC884}"/>
              </a:ext>
            </a:extLst>
          </p:cNvPr>
          <p:cNvSpPr txBox="1"/>
          <p:nvPr/>
        </p:nvSpPr>
        <p:spPr>
          <a:xfrm>
            <a:off x="3505201" y="71386"/>
            <a:ext cx="5638799" cy="5000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Nausea. (feeling of sickness, vomiting)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Stomach pain.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Gas, cramps, or bloating( Feeling full, tight, swollen in the abdomen).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Vomiting.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Heartburn. (burning sensation in the chest)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Diarrhoea.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Headaches.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Irritability or nervousness.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0D078-E2C4-43D4-85C9-602709B9D707}"/>
              </a:ext>
            </a:extLst>
          </p:cNvPr>
          <p:cNvSpPr txBox="1"/>
          <p:nvPr/>
        </p:nvSpPr>
        <p:spPr>
          <a:xfrm>
            <a:off x="-90992" y="194310"/>
            <a:ext cx="553998" cy="475488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>
              <a:buNone/>
            </a:pPr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SYMPTOMS OF FOOD INTOLERANCE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370DB01A-E5D9-426B-A3EA-EE728FE489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65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6E5A559-3685-4D5E-A67E-8A3649D828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189617"/>
              </p:ext>
            </p:extLst>
          </p:nvPr>
        </p:nvGraphicFramePr>
        <p:xfrm>
          <a:off x="-1150620" y="27940"/>
          <a:ext cx="8633460" cy="5115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BC04BD-20A5-45B8-8E25-72E62719F9ED}"/>
              </a:ext>
            </a:extLst>
          </p:cNvPr>
          <p:cNvSpPr txBox="1"/>
          <p:nvPr/>
        </p:nvSpPr>
        <p:spPr>
          <a:xfrm>
            <a:off x="-115389" y="-27940"/>
            <a:ext cx="553998" cy="51435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 OF FOOD INTOLERANCE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84EC56B4-E841-4993-B1E8-5FEB91E7198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quiz gif">
            <a:extLst>
              <a:ext uri="{FF2B5EF4-FFF2-40B4-BE49-F238E27FC236}">
                <a16:creationId xmlns:a16="http://schemas.microsoft.com/office/drawing/2014/main" id="{1172BD89-6D49-4257-8E46-2139BA52C8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73272"/>
            <a:ext cx="2285999" cy="427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9CABCA-9F3F-411A-B1C1-66230291E507}"/>
              </a:ext>
            </a:extLst>
          </p:cNvPr>
          <p:cNvSpPr txBox="1"/>
          <p:nvPr/>
        </p:nvSpPr>
        <p:spPr>
          <a:xfrm>
            <a:off x="0" y="18822"/>
            <a:ext cx="8259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What is the Symptoms of Food Intolerance?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96A70F-7D3A-4930-9BA9-17AB373B051D}"/>
              </a:ext>
            </a:extLst>
          </p:cNvPr>
          <p:cNvSpPr/>
          <p:nvPr/>
        </p:nvSpPr>
        <p:spPr>
          <a:xfrm>
            <a:off x="277319" y="484617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STOMACH PAIN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13B797-5148-44AC-9647-D72509D84543}"/>
              </a:ext>
            </a:extLst>
          </p:cNvPr>
          <p:cNvSpPr/>
          <p:nvPr/>
        </p:nvSpPr>
        <p:spPr>
          <a:xfrm>
            <a:off x="3712566" y="505596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800" b="1" dirty="0">
                <a:latin typeface="Calibri" panose="020F0502020204030204" pitchFamily="34" charset="0"/>
                <a:cs typeface="Calibri" panose="020F0502020204030204" pitchFamily="34" charset="0"/>
              </a:rPr>
              <a:t>DIARRHOEA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476242-D4C5-46F5-9CA1-C01DA830B39E}"/>
              </a:ext>
            </a:extLst>
          </p:cNvPr>
          <p:cNvSpPr/>
          <p:nvPr/>
        </p:nvSpPr>
        <p:spPr>
          <a:xfrm>
            <a:off x="277319" y="968822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VOMITING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38E909-F97A-4FC6-88BC-91A403CDE7FC}"/>
              </a:ext>
            </a:extLst>
          </p:cNvPr>
          <p:cNvSpPr/>
          <p:nvPr/>
        </p:nvSpPr>
        <p:spPr>
          <a:xfrm>
            <a:off x="3712566" y="968822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ALL OF THESE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CEACE33-EE64-4A39-87FE-AC0D0EDF4E5F}"/>
              </a:ext>
            </a:extLst>
          </p:cNvPr>
          <p:cNvSpPr/>
          <p:nvPr/>
        </p:nvSpPr>
        <p:spPr>
          <a:xfrm>
            <a:off x="339155" y="499606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A64D3D-C57C-4688-A9B1-4D40D48BFD62}"/>
              </a:ext>
            </a:extLst>
          </p:cNvPr>
          <p:cNvSpPr/>
          <p:nvPr/>
        </p:nvSpPr>
        <p:spPr>
          <a:xfrm>
            <a:off x="3781896" y="499606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CB6C247-0BB3-443D-90A3-4E89708C8DA4}"/>
              </a:ext>
            </a:extLst>
          </p:cNvPr>
          <p:cNvSpPr/>
          <p:nvPr/>
        </p:nvSpPr>
        <p:spPr>
          <a:xfrm>
            <a:off x="339155" y="98530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68238F1-F59C-403F-98F2-3F8BE1357FD3}"/>
              </a:ext>
            </a:extLst>
          </p:cNvPr>
          <p:cNvSpPr/>
          <p:nvPr/>
        </p:nvSpPr>
        <p:spPr>
          <a:xfrm>
            <a:off x="3781896" y="985300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F1077E-8F7C-4919-B664-EFCFC8876C47}"/>
              </a:ext>
            </a:extLst>
          </p:cNvPr>
          <p:cNvSpPr txBox="1"/>
          <p:nvPr/>
        </p:nvSpPr>
        <p:spPr>
          <a:xfrm>
            <a:off x="0" y="1432048"/>
            <a:ext cx="6805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The Pitfalls of Dieting Methods are apply for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F66AC4-24A1-42A9-9112-02E7DFE1CEF8}"/>
              </a:ext>
            </a:extLst>
          </p:cNvPr>
          <p:cNvSpPr/>
          <p:nvPr/>
        </p:nvSpPr>
        <p:spPr>
          <a:xfrm>
            <a:off x="277319" y="1897843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LOSS WEIGHT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686A4A-6910-4E6E-B903-2D563DE2725B}"/>
              </a:ext>
            </a:extLst>
          </p:cNvPr>
          <p:cNvSpPr/>
          <p:nvPr/>
        </p:nvSpPr>
        <p:spPr>
          <a:xfrm>
            <a:off x="3712566" y="1918822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GAIN WEIGHT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A6970A-8E7E-4279-9718-F4F39AB4962F}"/>
              </a:ext>
            </a:extLst>
          </p:cNvPr>
          <p:cNvSpPr/>
          <p:nvPr/>
        </p:nvSpPr>
        <p:spPr>
          <a:xfrm>
            <a:off x="277319" y="2382048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800" b="1" dirty="0">
                <a:latin typeface="Calibri" panose="020F0502020204030204" pitchFamily="34" charset="0"/>
                <a:cs typeface="Calibri" panose="020F0502020204030204" pitchFamily="34" charset="0"/>
              </a:rPr>
              <a:t>MAINTAIN WEIGHT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EB4CA6-C134-4F68-9861-FA41E3363F6C}"/>
              </a:ext>
            </a:extLst>
          </p:cNvPr>
          <p:cNvSpPr/>
          <p:nvPr/>
        </p:nvSpPr>
        <p:spPr>
          <a:xfrm>
            <a:off x="3712566" y="2382048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800" b="1" dirty="0">
                <a:latin typeface="Calibri" panose="020F0502020204030204" pitchFamily="34" charset="0"/>
                <a:cs typeface="Calibri" panose="020F0502020204030204" pitchFamily="34" charset="0"/>
              </a:rPr>
              <a:t>NONE OF THESE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1250724-F83A-40A7-960C-92ACF437EBA3}"/>
              </a:ext>
            </a:extLst>
          </p:cNvPr>
          <p:cNvSpPr/>
          <p:nvPr/>
        </p:nvSpPr>
        <p:spPr>
          <a:xfrm>
            <a:off x="339155" y="1912832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AEC0076-E532-44ED-8F29-E50C2A4C9000}"/>
              </a:ext>
            </a:extLst>
          </p:cNvPr>
          <p:cNvSpPr/>
          <p:nvPr/>
        </p:nvSpPr>
        <p:spPr>
          <a:xfrm>
            <a:off x="3781896" y="191283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EA32EAD-E9D2-4C5A-A014-CB14FBBDD2AD}"/>
              </a:ext>
            </a:extLst>
          </p:cNvPr>
          <p:cNvSpPr/>
          <p:nvPr/>
        </p:nvSpPr>
        <p:spPr>
          <a:xfrm>
            <a:off x="339155" y="2398526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AB85CCE-A232-43AA-899B-C62B65493E9A}"/>
              </a:ext>
            </a:extLst>
          </p:cNvPr>
          <p:cNvSpPr/>
          <p:nvPr/>
        </p:nvSpPr>
        <p:spPr>
          <a:xfrm>
            <a:off x="3781896" y="2398526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4AB78B-F7CB-4B90-AA39-B27D44D408FD}"/>
              </a:ext>
            </a:extLst>
          </p:cNvPr>
          <p:cNvSpPr txBox="1"/>
          <p:nvPr/>
        </p:nvSpPr>
        <p:spPr>
          <a:xfrm>
            <a:off x="-1" y="287331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What do you mea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by ‘Labelled Foods’?</a:t>
            </a:r>
            <a:endParaRPr lang="en-IN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1769AA-C5D6-443B-AED4-C40D2E522E7B}"/>
              </a:ext>
            </a:extLst>
          </p:cNvPr>
          <p:cNvSpPr/>
          <p:nvPr/>
        </p:nvSpPr>
        <p:spPr>
          <a:xfrm>
            <a:off x="277319" y="3339110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SUGAR FREE FOODS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63A761-D6B1-4884-9FBC-DCD5E3568169}"/>
              </a:ext>
            </a:extLst>
          </p:cNvPr>
          <p:cNvSpPr/>
          <p:nvPr/>
        </p:nvSpPr>
        <p:spPr>
          <a:xfrm>
            <a:off x="3712566" y="3360089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BRANDED FOODS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95518B-7A65-4657-A3E7-16C92B71460F}"/>
              </a:ext>
            </a:extLst>
          </p:cNvPr>
          <p:cNvSpPr/>
          <p:nvPr/>
        </p:nvSpPr>
        <p:spPr>
          <a:xfrm>
            <a:off x="277319" y="3823315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COSTLY FOODS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5E0AD30-4AD3-447F-81D7-C8CC6F5136DC}"/>
              </a:ext>
            </a:extLst>
          </p:cNvPr>
          <p:cNvSpPr/>
          <p:nvPr/>
        </p:nvSpPr>
        <p:spPr>
          <a:xfrm>
            <a:off x="3712566" y="3823315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spc="15" dirty="0">
                <a:latin typeface="Calibri" panose="020F0502020204030204" pitchFamily="34" charset="0"/>
                <a:cs typeface="Calibri" panose="020F0502020204030204" pitchFamily="34" charset="0"/>
              </a:rPr>
              <a:t>NONE OF THESE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0E6224-B22C-4809-8ED8-EF2F50C46D1C}"/>
              </a:ext>
            </a:extLst>
          </p:cNvPr>
          <p:cNvSpPr/>
          <p:nvPr/>
        </p:nvSpPr>
        <p:spPr>
          <a:xfrm>
            <a:off x="339155" y="3354099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6FCD968-441C-4BDA-8C2B-657B66D379AC}"/>
              </a:ext>
            </a:extLst>
          </p:cNvPr>
          <p:cNvSpPr/>
          <p:nvPr/>
        </p:nvSpPr>
        <p:spPr>
          <a:xfrm>
            <a:off x="3781896" y="3354099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6266D7F-0EF8-4C70-B9D7-C5390F5492DF}"/>
              </a:ext>
            </a:extLst>
          </p:cNvPr>
          <p:cNvSpPr/>
          <p:nvPr/>
        </p:nvSpPr>
        <p:spPr>
          <a:xfrm>
            <a:off x="339155" y="383979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9B315A2-3182-4066-BBD4-717C8711E5A9}"/>
              </a:ext>
            </a:extLst>
          </p:cNvPr>
          <p:cNvSpPr/>
          <p:nvPr/>
        </p:nvSpPr>
        <p:spPr>
          <a:xfrm>
            <a:off x="3781896" y="383979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9" name="Google Shape;63;p14">
            <a:extLst>
              <a:ext uri="{FF2B5EF4-FFF2-40B4-BE49-F238E27FC236}">
                <a16:creationId xmlns:a16="http://schemas.microsoft.com/office/drawing/2014/main" id="{55D69BB3-4B15-4CBD-A1B0-92C1057219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44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A5340C9-CB53-45CE-96BC-9BF404549C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D4E36A4-72FF-464C-866E-72D0E53CD7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4747652"/>
              </p:ext>
            </p:extLst>
          </p:nvPr>
        </p:nvGraphicFramePr>
        <p:xfrm>
          <a:off x="2347728" y="0"/>
          <a:ext cx="6304877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54488386-D512-4477-89D6-5043242DD3D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87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ome work gif">
            <a:extLst>
              <a:ext uri="{FF2B5EF4-FFF2-40B4-BE49-F238E27FC236}">
                <a16:creationId xmlns:a16="http://schemas.microsoft.com/office/drawing/2014/main" id="{976B2DF3-9492-4DFE-BCAF-1F6B92B130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620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221E9E-A437-4F77-8A42-FCBC32C3BDF6}"/>
              </a:ext>
            </a:extLst>
          </p:cNvPr>
          <p:cNvSpPr txBox="1"/>
          <p:nvPr/>
        </p:nvSpPr>
        <p:spPr>
          <a:xfrm>
            <a:off x="2184788" y="1249448"/>
            <a:ext cx="6959212" cy="2230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any four pitfalls of dieting.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the causes and management of food intolerance.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mean by food intolerance? Explain the causes, symptoms &amp; management of food intolerance in detail.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94C9FD0B-48CD-4524-8537-24ABD84654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96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23761F35-6FC5-466F-9D6C-2272187D55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592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4C3243-516E-464B-B2EE-CD45D2EF4BFE}"/>
              </a:ext>
            </a:extLst>
          </p:cNvPr>
          <p:cNvSpPr txBox="1"/>
          <p:nvPr/>
        </p:nvSpPr>
        <p:spPr>
          <a:xfrm>
            <a:off x="2585931" y="0"/>
            <a:ext cx="39721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 OF VITAMINS</a:t>
            </a:r>
            <a:endParaRPr lang="en-IN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1F9DC8D-468C-4310-BE6A-EB5700A4A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1172090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9D71D3B7-4CA1-4AF8-B35F-772BC4E6BC8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B0F0"/>
            </a:gs>
            <a:gs pos="3000">
              <a:srgbClr val="00B050"/>
            </a:gs>
            <a:gs pos="49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6A1837-0D13-4F20-9FAB-C89ED5EEF42E}"/>
              </a:ext>
            </a:extLst>
          </p:cNvPr>
          <p:cNvSpPr txBox="1"/>
          <p:nvPr/>
        </p:nvSpPr>
        <p:spPr>
          <a:xfrm>
            <a:off x="1635801" y="0"/>
            <a:ext cx="587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</a:pPr>
            <a:r>
              <a:rPr lang="en-I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44F68F-96AC-402F-B249-2E6458DFBF1D}"/>
              </a:ext>
            </a:extLst>
          </p:cNvPr>
          <p:cNvSpPr txBox="1"/>
          <p:nvPr/>
        </p:nvSpPr>
        <p:spPr>
          <a:xfrm>
            <a:off x="3841001" y="557327"/>
            <a:ext cx="5179100" cy="3470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able to know about ‘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THE PITFALLS OF DIETING</a:t>
            </a:r>
            <a:r>
              <a:rPr lang="en-IN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’.</a:t>
            </a:r>
            <a:endParaRPr lang="en-IN" sz="16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20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familiar with the ‘</a:t>
            </a:r>
            <a:r>
              <a:rPr lang="en-US" sz="1600" b="1" dirty="0">
                <a:latin typeface="Calibri"/>
                <a:ea typeface="Calibri"/>
                <a:cs typeface="Calibri"/>
                <a:sym typeface="Calibri"/>
              </a:rPr>
              <a:t>FOOD INTOLERANCE’.</a:t>
            </a:r>
            <a:endParaRPr lang="en-IN" sz="16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20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described the Symptoms of food intolerance. </a:t>
            </a:r>
          </a:p>
          <a:p>
            <a:pPr marL="342900" indent="-342900" algn="just" eaLnBrk="1" hangingPunct="1">
              <a:lnSpc>
                <a:spcPct val="20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All the concepts will create knowledge among the students of the side effects of the pitfalls of dieting.</a:t>
            </a:r>
          </a:p>
        </p:txBody>
      </p:sp>
      <p:pic>
        <p:nvPicPr>
          <p:cNvPr id="9" name="Graphic 8" descr="Classroom">
            <a:extLst>
              <a:ext uri="{FF2B5EF4-FFF2-40B4-BE49-F238E27FC236}">
                <a16:creationId xmlns:a16="http://schemas.microsoft.com/office/drawing/2014/main" id="{2F863416-DC6A-4ACE-89E0-83D0E581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42407"/>
            <a:ext cx="4557009" cy="5001092"/>
          </a:xfrm>
          <a:prstGeom prst="rect">
            <a:avLst/>
          </a:prstGeom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28321D9C-33A9-4BF3-A72D-9FFAF319D5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317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32A2C2-D66D-4DC7-AD82-AD769820524C}"/>
              </a:ext>
            </a:extLst>
          </p:cNvPr>
          <p:cNvSpPr txBox="1"/>
          <p:nvPr/>
        </p:nvSpPr>
        <p:spPr>
          <a:xfrm>
            <a:off x="2868706" y="0"/>
            <a:ext cx="3406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PITFALLS OF DIETING</a:t>
            </a:r>
            <a:endParaRPr lang="en-I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14079-ACD4-4C93-BED8-B69AC5374290}"/>
              </a:ext>
            </a:extLst>
          </p:cNvPr>
          <p:cNvSpPr txBox="1"/>
          <p:nvPr/>
        </p:nvSpPr>
        <p:spPr>
          <a:xfrm>
            <a:off x="20527" y="2814423"/>
            <a:ext cx="8373665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Everybody wants to remain slim and trim.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Those who are overweight use various methods to lose weight. (dieting)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 the beginning, dieting produces good results or success.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Then 90% of the dieters gain all of their weight back.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Eat less and exercise more to burn calories.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A1542E-9649-4467-88BF-F47B5E8634F3}"/>
              </a:ext>
            </a:extLst>
          </p:cNvPr>
          <p:cNvSpPr txBox="1"/>
          <p:nvPr/>
        </p:nvSpPr>
        <p:spPr>
          <a:xfrm>
            <a:off x="4071066" y="838082"/>
            <a:ext cx="492443" cy="14189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982FEF-10DA-4615-9034-B0D595B979BD}"/>
              </a:ext>
            </a:extLst>
          </p:cNvPr>
          <p:cNvSpPr txBox="1"/>
          <p:nvPr/>
        </p:nvSpPr>
        <p:spPr>
          <a:xfrm>
            <a:off x="0" y="1038407"/>
            <a:ext cx="492443" cy="101828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176D76-E520-4CE5-9A55-AA8B95CD5760}"/>
              </a:ext>
            </a:extLst>
          </p:cNvPr>
          <p:cNvSpPr txBox="1"/>
          <p:nvPr/>
        </p:nvSpPr>
        <p:spPr>
          <a:xfrm>
            <a:off x="2113613" y="1189646"/>
            <a:ext cx="492443" cy="7944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N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</a:p>
        </p:txBody>
      </p:sp>
      <p:pic>
        <p:nvPicPr>
          <p:cNvPr id="5" name="Graphic 4" descr="Arrow Slight curve">
            <a:extLst>
              <a:ext uri="{FF2B5EF4-FFF2-40B4-BE49-F238E27FC236}">
                <a16:creationId xmlns:a16="http://schemas.microsoft.com/office/drawing/2014/main" id="{31AA1F92-63B8-4C6C-9087-5A2B28F4F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0364" y="2301221"/>
            <a:ext cx="914400" cy="914400"/>
          </a:xfrm>
          <a:prstGeom prst="rect">
            <a:avLst/>
          </a:prstGeom>
        </p:spPr>
      </p:pic>
      <p:pic>
        <p:nvPicPr>
          <p:cNvPr id="16" name="Graphic 15" descr="Man">
            <a:extLst>
              <a:ext uri="{FF2B5EF4-FFF2-40B4-BE49-F238E27FC236}">
                <a16:creationId xmlns:a16="http://schemas.microsoft.com/office/drawing/2014/main" id="{BFA207C6-F6A8-427B-A107-F87377911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31914"/>
            <a:ext cx="2113613" cy="2648565"/>
          </a:xfrm>
          <a:prstGeom prst="rect">
            <a:avLst/>
          </a:prstGeom>
        </p:spPr>
      </p:pic>
      <p:pic>
        <p:nvPicPr>
          <p:cNvPr id="17" name="Graphic 16" descr="Man">
            <a:extLst>
              <a:ext uri="{FF2B5EF4-FFF2-40B4-BE49-F238E27FC236}">
                <a16:creationId xmlns:a16="http://schemas.microsoft.com/office/drawing/2014/main" id="{340193FA-EF2F-4390-B439-E1994F7B5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37145" y="431914"/>
            <a:ext cx="1434474" cy="2648565"/>
          </a:xfrm>
          <a:prstGeom prst="rect">
            <a:avLst/>
          </a:prstGeom>
        </p:spPr>
      </p:pic>
      <p:pic>
        <p:nvPicPr>
          <p:cNvPr id="18" name="Graphic 17" descr="Man">
            <a:extLst>
              <a:ext uri="{FF2B5EF4-FFF2-40B4-BE49-F238E27FC236}">
                <a16:creationId xmlns:a16="http://schemas.microsoft.com/office/drawing/2014/main" id="{1CBE37F3-D40E-4270-9B25-0C551ABD4B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87483" y="431914"/>
            <a:ext cx="7527920" cy="2648565"/>
          </a:xfrm>
          <a:prstGeom prst="rect">
            <a:avLst/>
          </a:prstGeom>
        </p:spPr>
      </p:pic>
      <p:pic>
        <p:nvPicPr>
          <p:cNvPr id="20" name="Graphic 19" descr="Arrow Slight curve">
            <a:extLst>
              <a:ext uri="{FF2B5EF4-FFF2-40B4-BE49-F238E27FC236}">
                <a16:creationId xmlns:a16="http://schemas.microsoft.com/office/drawing/2014/main" id="{9EB51E3E-B62F-4346-9632-95EC4920E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2634" y="2301221"/>
            <a:ext cx="914400" cy="914400"/>
          </a:xfrm>
          <a:prstGeom prst="rect">
            <a:avLst/>
          </a:prstGeom>
        </p:spPr>
      </p:pic>
      <p:pic>
        <p:nvPicPr>
          <p:cNvPr id="19" name="Google Shape;63;p14">
            <a:extLst>
              <a:ext uri="{FF2B5EF4-FFF2-40B4-BE49-F238E27FC236}">
                <a16:creationId xmlns:a16="http://schemas.microsoft.com/office/drawing/2014/main" id="{536EC35A-C840-4093-BA8A-E173DCC0EA3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38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tfall Of Dieting | Physical Education | Fitness and Nutrition - YouTube">
            <a:extLst>
              <a:ext uri="{FF2B5EF4-FFF2-40B4-BE49-F238E27FC236}">
                <a16:creationId xmlns:a16="http://schemas.microsoft.com/office/drawing/2014/main" id="{5D3A0555-328B-4D40-8DBF-EA175E97D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00"/>
          <a:stretch/>
        </p:blipFill>
        <p:spPr bwMode="auto">
          <a:xfrm>
            <a:off x="3675888" y="0"/>
            <a:ext cx="54681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33843F-C02E-49CE-AA90-83E175EDB7DA}"/>
              </a:ext>
            </a:extLst>
          </p:cNvPr>
          <p:cNvSpPr txBox="1"/>
          <p:nvPr/>
        </p:nvSpPr>
        <p:spPr>
          <a:xfrm>
            <a:off x="2868706" y="0"/>
            <a:ext cx="3406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PITFALLS OF DIETING</a:t>
            </a:r>
            <a:endParaRPr lang="en-I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CB15DD-F526-41EF-B6A8-61021F8A74E9}"/>
              </a:ext>
            </a:extLst>
          </p:cNvPr>
          <p:cNvSpPr txBox="1"/>
          <p:nvPr/>
        </p:nvSpPr>
        <p:spPr>
          <a:xfrm>
            <a:off x="-73152" y="230832"/>
            <a:ext cx="553998" cy="46818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EXTREME REDUCTION OF CALORIES</a:t>
            </a:r>
            <a:endParaRPr lang="en-IN" sz="24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A7BD5-DE6D-4945-877A-2A7A90B9C9D0}"/>
              </a:ext>
            </a:extLst>
          </p:cNvPr>
          <p:cNvSpPr txBox="1"/>
          <p:nvPr/>
        </p:nvSpPr>
        <p:spPr>
          <a:xfrm>
            <a:off x="480846" y="420975"/>
            <a:ext cx="8663154" cy="246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 dieting, people take just 1500-1800 calories per day.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But this is not sufficient to meet the daily requirements.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This may result in massive weight loss and other related health problems.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 will be definitely lower your metabolism.</a:t>
            </a: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7E088A68-14C8-4AD2-8E63-1698C5FB84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38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1AB5B1-CA42-4A88-8BC8-AB17E5A21E4A}"/>
              </a:ext>
            </a:extLst>
          </p:cNvPr>
          <p:cNvSpPr txBox="1"/>
          <p:nvPr/>
        </p:nvSpPr>
        <p:spPr>
          <a:xfrm>
            <a:off x="2868706" y="0"/>
            <a:ext cx="3406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PITFALLS OF DIETING</a:t>
            </a:r>
            <a:endParaRPr lang="en-I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3EA57-7F47-479A-9B64-4984FA23B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2" y="534817"/>
            <a:ext cx="4468737" cy="4512457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58517-0A61-42D6-B7A7-34E398FBD1B0}"/>
              </a:ext>
            </a:extLst>
          </p:cNvPr>
          <p:cNvSpPr txBox="1"/>
          <p:nvPr/>
        </p:nvSpPr>
        <p:spPr>
          <a:xfrm>
            <a:off x="-109728" y="281178"/>
            <a:ext cx="553998" cy="458114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RESTRICTION ON SOME NUTRIENTS</a:t>
            </a:r>
            <a:endParaRPr lang="en-IN" sz="24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479EB-BEC1-4A4D-BAD1-F743D5AA1E6B}"/>
              </a:ext>
            </a:extLst>
          </p:cNvPr>
          <p:cNvSpPr txBox="1"/>
          <p:nvPr/>
        </p:nvSpPr>
        <p:spPr>
          <a:xfrm>
            <a:off x="4571999" y="1395274"/>
            <a:ext cx="4586164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Some nutrients like carbohydrates &amp; fats are restricted in dieting.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Your body needs all types of nutrients.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Otherwise, the proper functioning of the body will be impaired.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883A8956-92DA-4B45-82D0-C5CBD01EE5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46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4CD84-47A3-4A81-BBD7-0F0244317977}"/>
              </a:ext>
            </a:extLst>
          </p:cNvPr>
          <p:cNvSpPr txBox="1"/>
          <p:nvPr/>
        </p:nvSpPr>
        <p:spPr>
          <a:xfrm>
            <a:off x="2868706" y="0"/>
            <a:ext cx="3406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PITFALLS OF DIETING</a:t>
            </a:r>
            <a:endParaRPr lang="en-I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Animated GIF - Find &amp; Share on GIPHY | Morning food, Skipping breakfast,  Online doctor">
            <a:extLst>
              <a:ext uri="{FF2B5EF4-FFF2-40B4-BE49-F238E27FC236}">
                <a16:creationId xmlns:a16="http://schemas.microsoft.com/office/drawing/2014/main" id="{367D878F-5BE9-4859-8D5F-0E88773014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530352"/>
            <a:ext cx="4727448" cy="4526280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D78521-F733-411B-B06F-80E7E68FDFFF}"/>
              </a:ext>
            </a:extLst>
          </p:cNvPr>
          <p:cNvSpPr txBox="1"/>
          <p:nvPr/>
        </p:nvSpPr>
        <p:spPr>
          <a:xfrm>
            <a:off x="-109728" y="1421891"/>
            <a:ext cx="553998" cy="2295143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SKIPPING MEALS </a:t>
            </a:r>
            <a:endParaRPr lang="en-IN" sz="2400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9D327-D3FA-4DF3-92F7-DDEED6D287C9}"/>
              </a:ext>
            </a:extLst>
          </p:cNvPr>
          <p:cNvSpPr txBox="1"/>
          <p:nvPr/>
        </p:nvSpPr>
        <p:spPr>
          <a:xfrm>
            <a:off x="4572000" y="824956"/>
            <a:ext cx="4572000" cy="3276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Not taking breakfast, lunch, dinner, or proper meals reduces the metabolic rate.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Then the body starts conserving energy, the next time it gets food.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This also results in more intake of calories in the next meal.</a:t>
            </a:r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96CE94A2-9C14-494E-B675-84E10E2B7C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44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C010C2-E5A3-454F-A27D-F631DE9B0C68}"/>
              </a:ext>
            </a:extLst>
          </p:cNvPr>
          <p:cNvSpPr txBox="1"/>
          <p:nvPr/>
        </p:nvSpPr>
        <p:spPr>
          <a:xfrm>
            <a:off x="2868706" y="0"/>
            <a:ext cx="34065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PITFALLS OF DIETING</a:t>
            </a:r>
            <a:endParaRPr lang="en-I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Find Out Which Healthy Beverages to Add to Your Diet in This Summer |  SAGMart">
            <a:extLst>
              <a:ext uri="{FF2B5EF4-FFF2-40B4-BE49-F238E27FC236}">
                <a16:creationId xmlns:a16="http://schemas.microsoft.com/office/drawing/2014/main" id="{4AABE22E-73EF-4197-B4AF-9BD9FEC049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4" y="554636"/>
            <a:ext cx="4442085" cy="448252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C8A408-D483-4B19-8E9E-932663832DE4}"/>
              </a:ext>
            </a:extLst>
          </p:cNvPr>
          <p:cNvSpPr txBox="1"/>
          <p:nvPr/>
        </p:nvSpPr>
        <p:spPr>
          <a:xfrm>
            <a:off x="-116308" y="168639"/>
            <a:ext cx="492443" cy="480622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INTAKE OF CALORIES THROUGH BEVERAGES</a:t>
            </a:r>
            <a:endParaRPr lang="en-IN" sz="2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99277-6F6F-4B00-AE09-92E1E5E034C4}"/>
              </a:ext>
            </a:extLst>
          </p:cNvPr>
          <p:cNvSpPr txBox="1"/>
          <p:nvPr/>
        </p:nvSpPr>
        <p:spPr>
          <a:xfrm>
            <a:off x="4571999" y="1395273"/>
            <a:ext cx="4572001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 lay stress on not eating more and not on what you drink.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Beverages, coffee with cream and sugar, sweetened juices, and sodas really contribute to weight gain.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64619474-C26F-412F-96A1-74A5BCD268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48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1740</TotalTime>
  <Words>897</Words>
  <Application>Microsoft Office PowerPoint</Application>
  <PresentationFormat>On-screen Show (16:9)</PresentationFormat>
  <Paragraphs>169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Cambria</vt:lpstr>
      <vt:lpstr>Miriam Fixed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MR JOY</cp:lastModifiedBy>
  <cp:revision>407</cp:revision>
  <dcterms:created xsi:type="dcterms:W3CDTF">2020-06-30T04:50:41Z</dcterms:created>
  <dcterms:modified xsi:type="dcterms:W3CDTF">2021-12-18T15:25:47Z</dcterms:modified>
</cp:coreProperties>
</file>