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6" r:id="rId3"/>
    <p:sldId id="320" r:id="rId4"/>
    <p:sldId id="280" r:id="rId5"/>
    <p:sldId id="288" r:id="rId6"/>
    <p:sldId id="261" r:id="rId7"/>
    <p:sldId id="279" r:id="rId8"/>
    <p:sldId id="281" r:id="rId9"/>
    <p:sldId id="282" r:id="rId10"/>
    <p:sldId id="283" r:id="rId11"/>
    <p:sldId id="284" r:id="rId12"/>
    <p:sldId id="285" r:id="rId13"/>
    <p:sldId id="277" r:id="rId14"/>
    <p:sldId id="321" r:id="rId15"/>
    <p:sldId id="287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2EE26-21B2-4864-9F52-2DF272F975BD}" type="doc">
      <dgm:prSet loTypeId="urn:microsoft.com/office/officeart/2009/3/layout/PieProces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9C29537-5C5D-49DE-ABFC-28E585FEA9D0}">
      <dgm:prSet phldrT="[Text]"/>
      <dgm:spPr/>
      <dgm:t>
        <a:bodyPr/>
        <a:lstStyle/>
        <a:p>
          <a:r>
            <a:rPr lang="en-IN" dirty="0"/>
            <a:t>1</a:t>
          </a:r>
          <a:r>
            <a:rPr lang="en-IN" baseline="30000" dirty="0"/>
            <a:t>st</a:t>
          </a:r>
          <a:r>
            <a:rPr lang="en-IN" dirty="0"/>
            <a:t>  P</a:t>
          </a:r>
        </a:p>
      </dgm:t>
    </dgm:pt>
    <dgm:pt modelId="{133A5426-4AC2-4803-9E82-9E1B8F41E4B3}" type="parTrans" cxnId="{FB7ED862-8614-403B-828F-24C58A469EEC}">
      <dgm:prSet/>
      <dgm:spPr/>
      <dgm:t>
        <a:bodyPr/>
        <a:lstStyle/>
        <a:p>
          <a:endParaRPr lang="en-IN"/>
        </a:p>
      </dgm:t>
    </dgm:pt>
    <dgm:pt modelId="{A67724C5-3751-429D-BBD0-40E3F4E93CC4}" type="sibTrans" cxnId="{FB7ED862-8614-403B-828F-24C58A469EEC}">
      <dgm:prSet/>
      <dgm:spPr/>
      <dgm:t>
        <a:bodyPr/>
        <a:lstStyle/>
        <a:p>
          <a:endParaRPr lang="en-IN"/>
        </a:p>
      </dgm:t>
    </dgm:pt>
    <dgm:pt modelId="{8349742E-8B7B-4ED9-A3BB-449E066C0237}">
      <dgm:prSet phldrT="[Text]"/>
      <dgm:spPr/>
      <dgm:t>
        <a:bodyPr/>
        <a:lstStyle/>
        <a:p>
          <a:r>
            <a:rPr lang="en-IN" dirty="0"/>
            <a:t>Preserve Life</a:t>
          </a:r>
        </a:p>
      </dgm:t>
    </dgm:pt>
    <dgm:pt modelId="{6D5551C7-73B2-431D-B238-31550E5DB479}" type="parTrans" cxnId="{D2F26C7E-233F-46E4-A0FD-486AA04AAFA8}">
      <dgm:prSet/>
      <dgm:spPr/>
      <dgm:t>
        <a:bodyPr/>
        <a:lstStyle/>
        <a:p>
          <a:endParaRPr lang="en-IN"/>
        </a:p>
      </dgm:t>
    </dgm:pt>
    <dgm:pt modelId="{458AFC55-A71B-4342-93F2-C498C8E40A2E}" type="sibTrans" cxnId="{D2F26C7E-233F-46E4-A0FD-486AA04AAFA8}">
      <dgm:prSet/>
      <dgm:spPr/>
      <dgm:t>
        <a:bodyPr/>
        <a:lstStyle/>
        <a:p>
          <a:endParaRPr lang="en-IN"/>
        </a:p>
      </dgm:t>
    </dgm:pt>
    <dgm:pt modelId="{EC2060E5-7D34-4BD0-8C8F-6920D3189A87}">
      <dgm:prSet phldrT="[Text]"/>
      <dgm:spPr/>
      <dgm:t>
        <a:bodyPr/>
        <a:lstStyle/>
        <a:p>
          <a:r>
            <a:rPr lang="en-IN" dirty="0"/>
            <a:t>2</a:t>
          </a:r>
          <a:r>
            <a:rPr lang="en-IN" baseline="30000" dirty="0"/>
            <a:t>nd</a:t>
          </a:r>
          <a:r>
            <a:rPr lang="en-IN" dirty="0"/>
            <a:t> P</a:t>
          </a:r>
        </a:p>
      </dgm:t>
    </dgm:pt>
    <dgm:pt modelId="{D995B995-88E8-426A-97B3-A1BC0160DBEF}" type="parTrans" cxnId="{9A577C9C-4DD0-4F54-B880-227CD041C6C5}">
      <dgm:prSet/>
      <dgm:spPr/>
      <dgm:t>
        <a:bodyPr/>
        <a:lstStyle/>
        <a:p>
          <a:endParaRPr lang="en-IN"/>
        </a:p>
      </dgm:t>
    </dgm:pt>
    <dgm:pt modelId="{75CDE1B5-DD1F-4E15-ABA1-C846ED265506}" type="sibTrans" cxnId="{9A577C9C-4DD0-4F54-B880-227CD041C6C5}">
      <dgm:prSet/>
      <dgm:spPr/>
      <dgm:t>
        <a:bodyPr/>
        <a:lstStyle/>
        <a:p>
          <a:endParaRPr lang="en-IN"/>
        </a:p>
      </dgm:t>
    </dgm:pt>
    <dgm:pt modelId="{DBDC04A2-AC69-4FC7-8D55-D052548C2C7D}">
      <dgm:prSet phldrT="[Text]"/>
      <dgm:spPr/>
      <dgm:t>
        <a:bodyPr/>
        <a:lstStyle/>
        <a:p>
          <a:r>
            <a:rPr lang="en-IN" dirty="0"/>
            <a:t>Prevent Deterioration</a:t>
          </a:r>
        </a:p>
      </dgm:t>
    </dgm:pt>
    <dgm:pt modelId="{2696B492-37E7-46EA-8505-F03331ABB458}" type="parTrans" cxnId="{E514168F-EED6-4E6A-A1EF-D62CDFBBCBA0}">
      <dgm:prSet/>
      <dgm:spPr/>
      <dgm:t>
        <a:bodyPr/>
        <a:lstStyle/>
        <a:p>
          <a:endParaRPr lang="en-IN"/>
        </a:p>
      </dgm:t>
    </dgm:pt>
    <dgm:pt modelId="{C566A71B-D1F2-409B-A59C-16093448CF04}" type="sibTrans" cxnId="{E514168F-EED6-4E6A-A1EF-D62CDFBBCBA0}">
      <dgm:prSet/>
      <dgm:spPr/>
      <dgm:t>
        <a:bodyPr/>
        <a:lstStyle/>
        <a:p>
          <a:endParaRPr lang="en-IN"/>
        </a:p>
      </dgm:t>
    </dgm:pt>
    <dgm:pt modelId="{F87A8CFB-3654-4FF1-863F-CF3B7A7FC9D7}">
      <dgm:prSet phldrT="[Text]"/>
      <dgm:spPr/>
      <dgm:t>
        <a:bodyPr/>
        <a:lstStyle/>
        <a:p>
          <a:r>
            <a:rPr lang="en-IN" dirty="0"/>
            <a:t>3</a:t>
          </a:r>
          <a:r>
            <a:rPr lang="en-IN" baseline="30000" dirty="0"/>
            <a:t>rd</a:t>
          </a:r>
          <a:r>
            <a:rPr lang="en-IN" dirty="0"/>
            <a:t> P</a:t>
          </a:r>
        </a:p>
      </dgm:t>
    </dgm:pt>
    <dgm:pt modelId="{9423E8D1-D86E-48DA-920B-F95CC0FADA91}" type="parTrans" cxnId="{F85D4A56-A5A9-47C9-938B-8FFC979A6788}">
      <dgm:prSet/>
      <dgm:spPr/>
      <dgm:t>
        <a:bodyPr/>
        <a:lstStyle/>
        <a:p>
          <a:endParaRPr lang="en-IN"/>
        </a:p>
      </dgm:t>
    </dgm:pt>
    <dgm:pt modelId="{C06CED6C-180B-41DC-B926-3B7E4A3813D2}" type="sibTrans" cxnId="{F85D4A56-A5A9-47C9-938B-8FFC979A6788}">
      <dgm:prSet/>
      <dgm:spPr/>
      <dgm:t>
        <a:bodyPr/>
        <a:lstStyle/>
        <a:p>
          <a:endParaRPr lang="en-IN"/>
        </a:p>
      </dgm:t>
    </dgm:pt>
    <dgm:pt modelId="{CFC4835A-7262-4206-ACED-C8143345CB31}">
      <dgm:prSet phldrT="[Text]"/>
      <dgm:spPr/>
      <dgm:t>
        <a:bodyPr/>
        <a:lstStyle/>
        <a:p>
          <a:r>
            <a:rPr lang="en-IN" dirty="0"/>
            <a:t>Promote Recovery</a:t>
          </a:r>
        </a:p>
      </dgm:t>
    </dgm:pt>
    <dgm:pt modelId="{B0D9D2D0-C8B8-4141-92D5-952135FF84C5}" type="parTrans" cxnId="{9DD2F81B-2FEF-4D00-953A-496610961693}">
      <dgm:prSet/>
      <dgm:spPr/>
      <dgm:t>
        <a:bodyPr/>
        <a:lstStyle/>
        <a:p>
          <a:endParaRPr lang="en-IN"/>
        </a:p>
      </dgm:t>
    </dgm:pt>
    <dgm:pt modelId="{AF0631BD-EB06-463D-9BC3-52AFD1BE37E8}" type="sibTrans" cxnId="{9DD2F81B-2FEF-4D00-953A-496610961693}">
      <dgm:prSet/>
      <dgm:spPr/>
      <dgm:t>
        <a:bodyPr/>
        <a:lstStyle/>
        <a:p>
          <a:endParaRPr lang="en-IN"/>
        </a:p>
      </dgm:t>
    </dgm:pt>
    <dgm:pt modelId="{6E1BF6C3-6B97-42B2-80E9-854A1405208B}" type="pres">
      <dgm:prSet presAssocID="{3482EE26-21B2-4864-9F52-2DF272F975B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4138332-7BD4-4516-A425-C4F8282562B1}" type="pres">
      <dgm:prSet presAssocID="{39C29537-5C5D-49DE-ABFC-28E585FEA9D0}" presName="ParentComposite" presStyleCnt="0"/>
      <dgm:spPr/>
    </dgm:pt>
    <dgm:pt modelId="{BA4379C9-8528-47EA-93E4-3649CB0F8A6C}" type="pres">
      <dgm:prSet presAssocID="{39C29537-5C5D-49DE-ABFC-28E585FEA9D0}" presName="Chord" presStyleLbl="bgShp" presStyleIdx="0" presStyleCnt="3"/>
      <dgm:spPr/>
    </dgm:pt>
    <dgm:pt modelId="{A2E8DCFB-9760-469E-9569-06B629E7F83D}" type="pres">
      <dgm:prSet presAssocID="{39C29537-5C5D-49DE-ABFC-28E585FEA9D0}" presName="Pie" presStyleLbl="alignNode1" presStyleIdx="0" presStyleCnt="3"/>
      <dgm:spPr/>
    </dgm:pt>
    <dgm:pt modelId="{025811A9-6FE8-4D0E-AEBA-170E36828203}" type="pres">
      <dgm:prSet presAssocID="{39C29537-5C5D-49DE-ABFC-28E585FEA9D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343AABE6-2F00-4837-871A-D82B04F78880}" type="pres">
      <dgm:prSet presAssocID="{458AFC55-A71B-4342-93F2-C498C8E40A2E}" presName="negSibTrans" presStyleCnt="0"/>
      <dgm:spPr/>
    </dgm:pt>
    <dgm:pt modelId="{3A7A6A04-E5BD-4918-9EA8-59490E2BF72E}" type="pres">
      <dgm:prSet presAssocID="{39C29537-5C5D-49DE-ABFC-28E585FEA9D0}" presName="composite" presStyleCnt="0"/>
      <dgm:spPr/>
    </dgm:pt>
    <dgm:pt modelId="{B941471D-42B5-4831-8E19-C6C53852E4C1}" type="pres">
      <dgm:prSet presAssocID="{39C29537-5C5D-49DE-ABFC-28E585FEA9D0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0C5AD1A-FEBB-4D57-B82C-DD1C5FD630C3}" type="pres">
      <dgm:prSet presAssocID="{A67724C5-3751-429D-BBD0-40E3F4E93CC4}" presName="sibTrans" presStyleCnt="0"/>
      <dgm:spPr/>
    </dgm:pt>
    <dgm:pt modelId="{A92EBE5C-75C2-45B4-86DA-9B14BF019B62}" type="pres">
      <dgm:prSet presAssocID="{EC2060E5-7D34-4BD0-8C8F-6920D3189A87}" presName="ParentComposite" presStyleCnt="0"/>
      <dgm:spPr/>
    </dgm:pt>
    <dgm:pt modelId="{D8222EBD-EF5F-4D74-A27C-6DB4B7615B1E}" type="pres">
      <dgm:prSet presAssocID="{EC2060E5-7D34-4BD0-8C8F-6920D3189A87}" presName="Chord" presStyleLbl="bgShp" presStyleIdx="1" presStyleCnt="3"/>
      <dgm:spPr/>
    </dgm:pt>
    <dgm:pt modelId="{673C2E0B-59B6-41BB-94D6-A2BC3B42EB8B}" type="pres">
      <dgm:prSet presAssocID="{EC2060E5-7D34-4BD0-8C8F-6920D3189A87}" presName="Pie" presStyleLbl="alignNode1" presStyleIdx="1" presStyleCnt="3"/>
      <dgm:spPr/>
    </dgm:pt>
    <dgm:pt modelId="{B9D4255F-095B-4B31-B59D-2DF9B86250EE}" type="pres">
      <dgm:prSet presAssocID="{EC2060E5-7D34-4BD0-8C8F-6920D3189A87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81074BD6-1EDA-46B3-9554-3C930ECE20CF}" type="pres">
      <dgm:prSet presAssocID="{C566A71B-D1F2-409B-A59C-16093448CF04}" presName="negSibTrans" presStyleCnt="0"/>
      <dgm:spPr/>
    </dgm:pt>
    <dgm:pt modelId="{B9572AA8-49E7-4145-9094-379E7D405B03}" type="pres">
      <dgm:prSet presAssocID="{EC2060E5-7D34-4BD0-8C8F-6920D3189A87}" presName="composite" presStyleCnt="0"/>
      <dgm:spPr/>
    </dgm:pt>
    <dgm:pt modelId="{E84DC60B-EEAC-4923-A24D-2D26A5BD8D83}" type="pres">
      <dgm:prSet presAssocID="{EC2060E5-7D34-4BD0-8C8F-6920D3189A87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9CE36F4-4D26-406D-95F3-8095DB6623A9}" type="pres">
      <dgm:prSet presAssocID="{75CDE1B5-DD1F-4E15-ABA1-C846ED265506}" presName="sibTrans" presStyleCnt="0"/>
      <dgm:spPr/>
    </dgm:pt>
    <dgm:pt modelId="{403ECAAF-5213-4264-9309-E0D899391A5C}" type="pres">
      <dgm:prSet presAssocID="{F87A8CFB-3654-4FF1-863F-CF3B7A7FC9D7}" presName="ParentComposite" presStyleCnt="0"/>
      <dgm:spPr/>
    </dgm:pt>
    <dgm:pt modelId="{908F2EF6-A38B-4C66-AA70-6805564629DE}" type="pres">
      <dgm:prSet presAssocID="{F87A8CFB-3654-4FF1-863F-CF3B7A7FC9D7}" presName="Chord" presStyleLbl="bgShp" presStyleIdx="2" presStyleCnt="3"/>
      <dgm:spPr/>
    </dgm:pt>
    <dgm:pt modelId="{96E36DB0-A6B7-4703-8180-4B4A1BB6947B}" type="pres">
      <dgm:prSet presAssocID="{F87A8CFB-3654-4FF1-863F-CF3B7A7FC9D7}" presName="Pie" presStyleLbl="alignNode1" presStyleIdx="2" presStyleCnt="3"/>
      <dgm:spPr/>
    </dgm:pt>
    <dgm:pt modelId="{5F6FE00D-CF26-46E2-A437-AB9BEFFCD1EB}" type="pres">
      <dgm:prSet presAssocID="{F87A8CFB-3654-4FF1-863F-CF3B7A7FC9D7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F2081A4A-8D45-4E6A-9F2D-CA1E40258D2D}" type="pres">
      <dgm:prSet presAssocID="{AF0631BD-EB06-463D-9BC3-52AFD1BE37E8}" presName="negSibTrans" presStyleCnt="0"/>
      <dgm:spPr/>
    </dgm:pt>
    <dgm:pt modelId="{A013C6DF-3E6C-482F-AD19-74BC2CD3A1A5}" type="pres">
      <dgm:prSet presAssocID="{F87A8CFB-3654-4FF1-863F-CF3B7A7FC9D7}" presName="composite" presStyleCnt="0"/>
      <dgm:spPr/>
    </dgm:pt>
    <dgm:pt modelId="{0CD58E94-587C-4493-8DFA-CE14A6E85150}" type="pres">
      <dgm:prSet presAssocID="{F87A8CFB-3654-4FF1-863F-CF3B7A7FC9D7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BAB220D-D8CB-4A8A-8EDC-14220321F310}" type="presOf" srcId="{39C29537-5C5D-49DE-ABFC-28E585FEA9D0}" destId="{025811A9-6FE8-4D0E-AEBA-170E36828203}" srcOrd="0" destOrd="0" presId="urn:microsoft.com/office/officeart/2009/3/layout/PieProcess"/>
    <dgm:cxn modelId="{A540A81B-7AF7-49EA-BF25-B789653523DF}" type="presOf" srcId="{3482EE26-21B2-4864-9F52-2DF272F975BD}" destId="{6E1BF6C3-6B97-42B2-80E9-854A1405208B}" srcOrd="0" destOrd="0" presId="urn:microsoft.com/office/officeart/2009/3/layout/PieProcess"/>
    <dgm:cxn modelId="{9DD2F81B-2FEF-4D00-953A-496610961693}" srcId="{F87A8CFB-3654-4FF1-863F-CF3B7A7FC9D7}" destId="{CFC4835A-7262-4206-ACED-C8143345CB31}" srcOrd="0" destOrd="0" parTransId="{B0D9D2D0-C8B8-4141-92D5-952135FF84C5}" sibTransId="{AF0631BD-EB06-463D-9BC3-52AFD1BE37E8}"/>
    <dgm:cxn modelId="{FB7ED862-8614-403B-828F-24C58A469EEC}" srcId="{3482EE26-21B2-4864-9F52-2DF272F975BD}" destId="{39C29537-5C5D-49DE-ABFC-28E585FEA9D0}" srcOrd="0" destOrd="0" parTransId="{133A5426-4AC2-4803-9E82-9E1B8F41E4B3}" sibTransId="{A67724C5-3751-429D-BBD0-40E3F4E93CC4}"/>
    <dgm:cxn modelId="{26E83654-3D50-48C5-B003-412B802471A5}" type="presOf" srcId="{CFC4835A-7262-4206-ACED-C8143345CB31}" destId="{0CD58E94-587C-4493-8DFA-CE14A6E85150}" srcOrd="0" destOrd="0" presId="urn:microsoft.com/office/officeart/2009/3/layout/PieProcess"/>
    <dgm:cxn modelId="{F85D4A56-A5A9-47C9-938B-8FFC979A6788}" srcId="{3482EE26-21B2-4864-9F52-2DF272F975BD}" destId="{F87A8CFB-3654-4FF1-863F-CF3B7A7FC9D7}" srcOrd="2" destOrd="0" parTransId="{9423E8D1-D86E-48DA-920B-F95CC0FADA91}" sibTransId="{C06CED6C-180B-41DC-B926-3B7E4A3813D2}"/>
    <dgm:cxn modelId="{CE72E278-142E-482E-BBA5-808B3CFD05F0}" type="presOf" srcId="{8349742E-8B7B-4ED9-A3BB-449E066C0237}" destId="{B941471D-42B5-4831-8E19-C6C53852E4C1}" srcOrd="0" destOrd="0" presId="urn:microsoft.com/office/officeart/2009/3/layout/PieProcess"/>
    <dgm:cxn modelId="{D2F26C7E-233F-46E4-A0FD-486AA04AAFA8}" srcId="{39C29537-5C5D-49DE-ABFC-28E585FEA9D0}" destId="{8349742E-8B7B-4ED9-A3BB-449E066C0237}" srcOrd="0" destOrd="0" parTransId="{6D5551C7-73B2-431D-B238-31550E5DB479}" sibTransId="{458AFC55-A71B-4342-93F2-C498C8E40A2E}"/>
    <dgm:cxn modelId="{E514168F-EED6-4E6A-A1EF-D62CDFBBCBA0}" srcId="{EC2060E5-7D34-4BD0-8C8F-6920D3189A87}" destId="{DBDC04A2-AC69-4FC7-8D55-D052548C2C7D}" srcOrd="0" destOrd="0" parTransId="{2696B492-37E7-46EA-8505-F03331ABB458}" sibTransId="{C566A71B-D1F2-409B-A59C-16093448CF04}"/>
    <dgm:cxn modelId="{06137690-31B6-45E9-BEAA-8C540A4CF3FB}" type="presOf" srcId="{DBDC04A2-AC69-4FC7-8D55-D052548C2C7D}" destId="{E84DC60B-EEAC-4923-A24D-2D26A5BD8D83}" srcOrd="0" destOrd="0" presId="urn:microsoft.com/office/officeart/2009/3/layout/PieProcess"/>
    <dgm:cxn modelId="{9A577C9C-4DD0-4F54-B880-227CD041C6C5}" srcId="{3482EE26-21B2-4864-9F52-2DF272F975BD}" destId="{EC2060E5-7D34-4BD0-8C8F-6920D3189A87}" srcOrd="1" destOrd="0" parTransId="{D995B995-88E8-426A-97B3-A1BC0160DBEF}" sibTransId="{75CDE1B5-DD1F-4E15-ABA1-C846ED265506}"/>
    <dgm:cxn modelId="{4ABF17DE-EABC-4FFD-A532-EE3210E4F120}" type="presOf" srcId="{F87A8CFB-3654-4FF1-863F-CF3B7A7FC9D7}" destId="{5F6FE00D-CF26-46E2-A437-AB9BEFFCD1EB}" srcOrd="0" destOrd="0" presId="urn:microsoft.com/office/officeart/2009/3/layout/PieProcess"/>
    <dgm:cxn modelId="{D7FBA0F0-C0FA-4F35-99EF-BB6C32A5F0FB}" type="presOf" srcId="{EC2060E5-7D34-4BD0-8C8F-6920D3189A87}" destId="{B9D4255F-095B-4B31-B59D-2DF9B86250EE}" srcOrd="0" destOrd="0" presId="urn:microsoft.com/office/officeart/2009/3/layout/PieProcess"/>
    <dgm:cxn modelId="{B69646BD-8FBF-4372-AD5A-6F1C1AF6D88D}" type="presParOf" srcId="{6E1BF6C3-6B97-42B2-80E9-854A1405208B}" destId="{84138332-7BD4-4516-A425-C4F8282562B1}" srcOrd="0" destOrd="0" presId="urn:microsoft.com/office/officeart/2009/3/layout/PieProcess"/>
    <dgm:cxn modelId="{6555BD60-E64D-41FF-97FA-6792435B07C2}" type="presParOf" srcId="{84138332-7BD4-4516-A425-C4F8282562B1}" destId="{BA4379C9-8528-47EA-93E4-3649CB0F8A6C}" srcOrd="0" destOrd="0" presId="urn:microsoft.com/office/officeart/2009/3/layout/PieProcess"/>
    <dgm:cxn modelId="{CA992017-A322-49C0-A141-8E96CB3BF151}" type="presParOf" srcId="{84138332-7BD4-4516-A425-C4F8282562B1}" destId="{A2E8DCFB-9760-469E-9569-06B629E7F83D}" srcOrd="1" destOrd="0" presId="urn:microsoft.com/office/officeart/2009/3/layout/PieProcess"/>
    <dgm:cxn modelId="{E8D16FCA-055F-4FDA-808E-0E8B8B3C1861}" type="presParOf" srcId="{84138332-7BD4-4516-A425-C4F8282562B1}" destId="{025811A9-6FE8-4D0E-AEBA-170E36828203}" srcOrd="2" destOrd="0" presId="urn:microsoft.com/office/officeart/2009/3/layout/PieProcess"/>
    <dgm:cxn modelId="{9645D9DB-62ED-4D36-A0AF-BD03F35F1994}" type="presParOf" srcId="{6E1BF6C3-6B97-42B2-80E9-854A1405208B}" destId="{343AABE6-2F00-4837-871A-D82B04F78880}" srcOrd="1" destOrd="0" presId="urn:microsoft.com/office/officeart/2009/3/layout/PieProcess"/>
    <dgm:cxn modelId="{5972B32D-A5FD-4FE4-BADB-8117236E48EE}" type="presParOf" srcId="{6E1BF6C3-6B97-42B2-80E9-854A1405208B}" destId="{3A7A6A04-E5BD-4918-9EA8-59490E2BF72E}" srcOrd="2" destOrd="0" presId="urn:microsoft.com/office/officeart/2009/3/layout/PieProcess"/>
    <dgm:cxn modelId="{8E05B79C-CA55-4D3B-B8F3-1F25C19A5CB2}" type="presParOf" srcId="{3A7A6A04-E5BD-4918-9EA8-59490E2BF72E}" destId="{B941471D-42B5-4831-8E19-C6C53852E4C1}" srcOrd="0" destOrd="0" presId="urn:microsoft.com/office/officeart/2009/3/layout/PieProcess"/>
    <dgm:cxn modelId="{8D27E653-DC76-4F3E-AC46-AC246A5AE372}" type="presParOf" srcId="{6E1BF6C3-6B97-42B2-80E9-854A1405208B}" destId="{60C5AD1A-FEBB-4D57-B82C-DD1C5FD630C3}" srcOrd="3" destOrd="0" presId="urn:microsoft.com/office/officeart/2009/3/layout/PieProcess"/>
    <dgm:cxn modelId="{36513D96-E186-4A3F-A045-37FB0404F285}" type="presParOf" srcId="{6E1BF6C3-6B97-42B2-80E9-854A1405208B}" destId="{A92EBE5C-75C2-45B4-86DA-9B14BF019B62}" srcOrd="4" destOrd="0" presId="urn:microsoft.com/office/officeart/2009/3/layout/PieProcess"/>
    <dgm:cxn modelId="{47A6251F-9E3B-4048-9F27-60364E70A8E1}" type="presParOf" srcId="{A92EBE5C-75C2-45B4-86DA-9B14BF019B62}" destId="{D8222EBD-EF5F-4D74-A27C-6DB4B7615B1E}" srcOrd="0" destOrd="0" presId="urn:microsoft.com/office/officeart/2009/3/layout/PieProcess"/>
    <dgm:cxn modelId="{03B22B0F-73C3-495E-BAB7-2E5A5D7CB14C}" type="presParOf" srcId="{A92EBE5C-75C2-45B4-86DA-9B14BF019B62}" destId="{673C2E0B-59B6-41BB-94D6-A2BC3B42EB8B}" srcOrd="1" destOrd="0" presId="urn:microsoft.com/office/officeart/2009/3/layout/PieProcess"/>
    <dgm:cxn modelId="{D9130C9A-EB3C-45AA-9FD7-0AC28BBBD20E}" type="presParOf" srcId="{A92EBE5C-75C2-45B4-86DA-9B14BF019B62}" destId="{B9D4255F-095B-4B31-B59D-2DF9B86250EE}" srcOrd="2" destOrd="0" presId="urn:microsoft.com/office/officeart/2009/3/layout/PieProcess"/>
    <dgm:cxn modelId="{5A869457-2CCA-46E0-86F5-61902AE0F6AC}" type="presParOf" srcId="{6E1BF6C3-6B97-42B2-80E9-854A1405208B}" destId="{81074BD6-1EDA-46B3-9554-3C930ECE20CF}" srcOrd="5" destOrd="0" presId="urn:microsoft.com/office/officeart/2009/3/layout/PieProcess"/>
    <dgm:cxn modelId="{32A44763-3A8D-4420-990F-8FBEAE4EAF11}" type="presParOf" srcId="{6E1BF6C3-6B97-42B2-80E9-854A1405208B}" destId="{B9572AA8-49E7-4145-9094-379E7D405B03}" srcOrd="6" destOrd="0" presId="urn:microsoft.com/office/officeart/2009/3/layout/PieProcess"/>
    <dgm:cxn modelId="{3B7B3C70-0544-4B8F-9415-199C79157C75}" type="presParOf" srcId="{B9572AA8-49E7-4145-9094-379E7D405B03}" destId="{E84DC60B-EEAC-4923-A24D-2D26A5BD8D83}" srcOrd="0" destOrd="0" presId="urn:microsoft.com/office/officeart/2009/3/layout/PieProcess"/>
    <dgm:cxn modelId="{18F64C22-A979-4EE8-8B07-2124F3CFF58D}" type="presParOf" srcId="{6E1BF6C3-6B97-42B2-80E9-854A1405208B}" destId="{C9CE36F4-4D26-406D-95F3-8095DB6623A9}" srcOrd="7" destOrd="0" presId="urn:microsoft.com/office/officeart/2009/3/layout/PieProcess"/>
    <dgm:cxn modelId="{503F1B40-948F-4C43-B6F3-B632BF75553C}" type="presParOf" srcId="{6E1BF6C3-6B97-42B2-80E9-854A1405208B}" destId="{403ECAAF-5213-4264-9309-E0D899391A5C}" srcOrd="8" destOrd="0" presId="urn:microsoft.com/office/officeart/2009/3/layout/PieProcess"/>
    <dgm:cxn modelId="{7E2592B4-F431-46C0-B072-5865BDB961CC}" type="presParOf" srcId="{403ECAAF-5213-4264-9309-E0D899391A5C}" destId="{908F2EF6-A38B-4C66-AA70-6805564629DE}" srcOrd="0" destOrd="0" presId="urn:microsoft.com/office/officeart/2009/3/layout/PieProcess"/>
    <dgm:cxn modelId="{CB8F985F-D98C-423B-B4A5-F3DE67908259}" type="presParOf" srcId="{403ECAAF-5213-4264-9309-E0D899391A5C}" destId="{96E36DB0-A6B7-4703-8180-4B4A1BB6947B}" srcOrd="1" destOrd="0" presId="urn:microsoft.com/office/officeart/2009/3/layout/PieProcess"/>
    <dgm:cxn modelId="{B074EDEA-E61F-4F54-AB0E-54D3003EB081}" type="presParOf" srcId="{403ECAAF-5213-4264-9309-E0D899391A5C}" destId="{5F6FE00D-CF26-46E2-A437-AB9BEFFCD1EB}" srcOrd="2" destOrd="0" presId="urn:microsoft.com/office/officeart/2009/3/layout/PieProcess"/>
    <dgm:cxn modelId="{7A12AC86-92D0-4882-AD3A-E3BFBF0A2283}" type="presParOf" srcId="{6E1BF6C3-6B97-42B2-80E9-854A1405208B}" destId="{F2081A4A-8D45-4E6A-9F2D-CA1E40258D2D}" srcOrd="9" destOrd="0" presId="urn:microsoft.com/office/officeart/2009/3/layout/PieProcess"/>
    <dgm:cxn modelId="{B4C73636-B427-4F35-8AB3-C21306D4C8CF}" type="presParOf" srcId="{6E1BF6C3-6B97-42B2-80E9-854A1405208B}" destId="{A013C6DF-3E6C-482F-AD19-74BC2CD3A1A5}" srcOrd="10" destOrd="0" presId="urn:microsoft.com/office/officeart/2009/3/layout/PieProcess"/>
    <dgm:cxn modelId="{ECE8F0BD-9EA0-4049-89B4-18272AF14211}" type="presParOf" srcId="{A013C6DF-3E6C-482F-AD19-74BC2CD3A1A5}" destId="{0CD58E94-587C-4493-8DFA-CE14A6E8515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79C9-8528-47EA-93E4-3649CB0F8A6C}">
      <dsp:nvSpPr>
        <dsp:cNvPr id="0" name=""/>
        <dsp:cNvSpPr/>
      </dsp:nvSpPr>
      <dsp:spPr>
        <a:xfrm>
          <a:off x="1025327" y="0"/>
          <a:ext cx="712032" cy="7120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2E8DCFB-9760-469E-9569-06B629E7F83D}">
      <dsp:nvSpPr>
        <dsp:cNvPr id="0" name=""/>
        <dsp:cNvSpPr/>
      </dsp:nvSpPr>
      <dsp:spPr>
        <a:xfrm>
          <a:off x="1096530" y="71203"/>
          <a:ext cx="569626" cy="56962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811A9-6FE8-4D0E-AEBA-170E36828203}">
      <dsp:nvSpPr>
        <dsp:cNvPr id="0" name=""/>
        <dsp:cNvSpPr/>
      </dsp:nvSpPr>
      <dsp:spPr>
        <a:xfrm rot="16200000">
          <a:off x="206489" y="1602073"/>
          <a:ext cx="2064894" cy="42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1</a:t>
          </a:r>
          <a:r>
            <a:rPr lang="en-IN" sz="3200" kern="1200" baseline="30000" dirty="0"/>
            <a:t>st</a:t>
          </a:r>
          <a:r>
            <a:rPr lang="en-IN" sz="3200" kern="1200" dirty="0"/>
            <a:t>  P</a:t>
          </a:r>
        </a:p>
      </dsp:txBody>
      <dsp:txXfrm>
        <a:off x="206489" y="1602073"/>
        <a:ext cx="2064894" cy="427219"/>
      </dsp:txXfrm>
    </dsp:sp>
    <dsp:sp modelId="{B941471D-42B5-4831-8E19-C6C53852E4C1}">
      <dsp:nvSpPr>
        <dsp:cNvPr id="0" name=""/>
        <dsp:cNvSpPr/>
      </dsp:nvSpPr>
      <dsp:spPr>
        <a:xfrm>
          <a:off x="1523750" y="0"/>
          <a:ext cx="1424065" cy="284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Preserve Life</a:t>
          </a:r>
        </a:p>
      </dsp:txBody>
      <dsp:txXfrm>
        <a:off x="1523750" y="0"/>
        <a:ext cx="1424065" cy="2848131"/>
      </dsp:txXfrm>
    </dsp:sp>
    <dsp:sp modelId="{D8222EBD-EF5F-4D74-A27C-6DB4B7615B1E}">
      <dsp:nvSpPr>
        <dsp:cNvPr id="0" name=""/>
        <dsp:cNvSpPr/>
      </dsp:nvSpPr>
      <dsp:spPr>
        <a:xfrm>
          <a:off x="3310952" y="0"/>
          <a:ext cx="712032" cy="7120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73C2E0B-59B6-41BB-94D6-A2BC3B42EB8B}">
      <dsp:nvSpPr>
        <dsp:cNvPr id="0" name=""/>
        <dsp:cNvSpPr/>
      </dsp:nvSpPr>
      <dsp:spPr>
        <a:xfrm>
          <a:off x="3382155" y="71203"/>
          <a:ext cx="569626" cy="5696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3611398"/>
                <a:satOff val="0"/>
                <a:lumOff val="15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611398"/>
                <a:satOff val="0"/>
                <a:lumOff val="15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D4255F-095B-4B31-B59D-2DF9B86250EE}">
      <dsp:nvSpPr>
        <dsp:cNvPr id="0" name=""/>
        <dsp:cNvSpPr/>
      </dsp:nvSpPr>
      <dsp:spPr>
        <a:xfrm rot="16200000">
          <a:off x="2492114" y="1602073"/>
          <a:ext cx="2064894" cy="42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2</a:t>
          </a:r>
          <a:r>
            <a:rPr lang="en-IN" sz="3200" kern="1200" baseline="30000" dirty="0"/>
            <a:t>nd</a:t>
          </a:r>
          <a:r>
            <a:rPr lang="en-IN" sz="3200" kern="1200" dirty="0"/>
            <a:t> P</a:t>
          </a:r>
        </a:p>
      </dsp:txBody>
      <dsp:txXfrm>
        <a:off x="2492114" y="1602073"/>
        <a:ext cx="2064894" cy="427219"/>
      </dsp:txXfrm>
    </dsp:sp>
    <dsp:sp modelId="{E84DC60B-EEAC-4923-A24D-2D26A5BD8D83}">
      <dsp:nvSpPr>
        <dsp:cNvPr id="0" name=""/>
        <dsp:cNvSpPr/>
      </dsp:nvSpPr>
      <dsp:spPr>
        <a:xfrm>
          <a:off x="3809375" y="0"/>
          <a:ext cx="1424065" cy="284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Prevent Deterioration</a:t>
          </a:r>
        </a:p>
      </dsp:txBody>
      <dsp:txXfrm>
        <a:off x="3809375" y="0"/>
        <a:ext cx="1424065" cy="2848131"/>
      </dsp:txXfrm>
    </dsp:sp>
    <dsp:sp modelId="{908F2EF6-A38B-4C66-AA70-6805564629DE}">
      <dsp:nvSpPr>
        <dsp:cNvPr id="0" name=""/>
        <dsp:cNvSpPr/>
      </dsp:nvSpPr>
      <dsp:spPr>
        <a:xfrm>
          <a:off x="5596577" y="0"/>
          <a:ext cx="712032" cy="7120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E36DB0-A6B7-4703-8180-4B4A1BB6947B}">
      <dsp:nvSpPr>
        <dsp:cNvPr id="0" name=""/>
        <dsp:cNvSpPr/>
      </dsp:nvSpPr>
      <dsp:spPr>
        <a:xfrm>
          <a:off x="5667780" y="71203"/>
          <a:ext cx="569626" cy="5696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222796"/>
                <a:satOff val="0"/>
                <a:lumOff val="30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222796"/>
                <a:satOff val="0"/>
                <a:lumOff val="30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6FE00D-CF26-46E2-A437-AB9BEFFCD1EB}">
      <dsp:nvSpPr>
        <dsp:cNvPr id="0" name=""/>
        <dsp:cNvSpPr/>
      </dsp:nvSpPr>
      <dsp:spPr>
        <a:xfrm rot="16200000">
          <a:off x="4777739" y="1602073"/>
          <a:ext cx="2064894" cy="42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3</a:t>
          </a:r>
          <a:r>
            <a:rPr lang="en-IN" sz="3200" kern="1200" baseline="30000" dirty="0"/>
            <a:t>rd</a:t>
          </a:r>
          <a:r>
            <a:rPr lang="en-IN" sz="3200" kern="1200" dirty="0"/>
            <a:t> P</a:t>
          </a:r>
        </a:p>
      </dsp:txBody>
      <dsp:txXfrm>
        <a:off x="4777739" y="1602073"/>
        <a:ext cx="2064894" cy="427219"/>
      </dsp:txXfrm>
    </dsp:sp>
    <dsp:sp modelId="{0CD58E94-587C-4493-8DFA-CE14A6E85150}">
      <dsp:nvSpPr>
        <dsp:cNvPr id="0" name=""/>
        <dsp:cNvSpPr/>
      </dsp:nvSpPr>
      <dsp:spPr>
        <a:xfrm>
          <a:off x="6095000" y="0"/>
          <a:ext cx="1424065" cy="284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Promote Recovery</a:t>
          </a:r>
        </a:p>
      </dsp:txBody>
      <dsp:txXfrm>
        <a:off x="6095000" y="0"/>
        <a:ext cx="1424065" cy="2848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496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39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28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39520" y="1279954"/>
            <a:ext cx="6264960" cy="68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AID: AIM AND OBJECTIVE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2110662" y="2571750"/>
            <a:ext cx="5494469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(PHYSICAL EDUCATION)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NUMBER: 7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 </a:t>
            </a:r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PHYSIOLOGY AND INJURIES IN SPORTS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8C7EFBA2-1AD1-4DCC-926A-382EC73B62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45DA3-6793-4C95-9A05-6890313D6FD0}"/>
              </a:ext>
            </a:extLst>
          </p:cNvPr>
          <p:cNvSpPr txBox="1"/>
          <p:nvPr/>
        </p:nvSpPr>
        <p:spPr>
          <a:xfrm>
            <a:off x="49306" y="0"/>
            <a:ext cx="9045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FIRST AID -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PREVENT THE CONDITION FROM WORSENING 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B9437-A93E-4AB8-8B9A-B5064DEBB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282"/>
            <a:ext cx="9144000" cy="2929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9D435-1B85-46BA-8E14-2DB6CE2C69C5}"/>
              </a:ext>
            </a:extLst>
          </p:cNvPr>
          <p:cNvSpPr txBox="1"/>
          <p:nvPr/>
        </p:nvSpPr>
        <p:spPr>
          <a:xfrm>
            <a:off x="0" y="891915"/>
            <a:ext cx="914400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victim’s condition should not be worsened.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When first aid is provided, the victim’s condition does not worsen while taken to the doctor.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52EA4951-F168-45E8-B915-15BCFD3215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1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7FA09-85B5-485B-B65B-DF51A94F52A8}"/>
              </a:ext>
            </a:extLst>
          </p:cNvPr>
          <p:cNvSpPr txBox="1"/>
          <p:nvPr/>
        </p:nvSpPr>
        <p:spPr>
          <a:xfrm>
            <a:off x="882436" y="0"/>
            <a:ext cx="7379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FIRST AID -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PROMOTE RECOVERY 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Image result for TO PROMOTE RECOVERY gif">
            <a:extLst>
              <a:ext uri="{FF2B5EF4-FFF2-40B4-BE49-F238E27FC236}">
                <a16:creationId xmlns:a16="http://schemas.microsoft.com/office/drawing/2014/main" id="{CF8BB026-18F5-4972-B110-10450A6BFB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5" y="2311130"/>
            <a:ext cx="4437529" cy="261545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99646-8D1D-41E7-B848-B375C6FBAE97}"/>
              </a:ext>
            </a:extLst>
          </p:cNvPr>
          <p:cNvSpPr txBox="1"/>
          <p:nvPr/>
        </p:nvSpPr>
        <p:spPr>
          <a:xfrm>
            <a:off x="0" y="461665"/>
            <a:ext cx="91440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main objective of first aid is to start the process of recovery as early as possible.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treatment of injury is also included in this objective.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C614825E-CA63-48FD-9FD8-4FCE51C7E0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6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CA519-92DB-4847-BF1D-90E83AEE4CFB}"/>
              </a:ext>
            </a:extLst>
          </p:cNvPr>
          <p:cNvSpPr txBox="1"/>
          <p:nvPr/>
        </p:nvSpPr>
        <p:spPr>
          <a:xfrm>
            <a:off x="331106" y="0"/>
            <a:ext cx="8481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FIRST AID -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PROCURE EARLY MEDICAL AID 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Image result for MEDICAL AID gif">
            <a:extLst>
              <a:ext uri="{FF2B5EF4-FFF2-40B4-BE49-F238E27FC236}">
                <a16:creationId xmlns:a16="http://schemas.microsoft.com/office/drawing/2014/main" id="{BBAFB1DF-285B-4627-8555-55AF85987E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" y="752475"/>
            <a:ext cx="4670612" cy="4267760"/>
          </a:xfrm>
          <a:prstGeom prst="round2DiagRect">
            <a:avLst>
              <a:gd name="adj1" fmla="val 4300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10AEB-7EA6-468D-9A31-0E6522427768}"/>
              </a:ext>
            </a:extLst>
          </p:cNvPr>
          <p:cNvSpPr txBox="1"/>
          <p:nvPr/>
        </p:nvSpPr>
        <p:spPr>
          <a:xfrm>
            <a:off x="4322458" y="637082"/>
            <a:ext cx="4821541" cy="297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May be certain situations where there is a dire need for medical assistance.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first aider should pay attention to provide first aid.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Must efforts should be made to seek medical aid as early as possible.</a:t>
            </a:r>
            <a:endParaRPr lang="en-I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ABB99068-1241-43F3-95CE-D5987DD4D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6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C2401A1F-880F-41F6-BD45-2CDD54ACB6EA}"/>
              </a:ext>
            </a:extLst>
          </p:cNvPr>
          <p:cNvSpPr/>
          <p:nvPr/>
        </p:nvSpPr>
        <p:spPr>
          <a:xfrm>
            <a:off x="142407" y="0"/>
            <a:ext cx="8454452" cy="37475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29FF8A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Explain the Objectives of First Aid</a:t>
            </a:r>
            <a:endParaRPr lang="en-I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73C5213-6462-4724-ACFC-391D9D31910F}"/>
              </a:ext>
            </a:extLst>
          </p:cNvPr>
          <p:cNvGraphicFramePr>
            <a:graphicFrameLocks noGrp="1"/>
          </p:cNvGraphicFramePr>
          <p:nvPr/>
        </p:nvGraphicFramePr>
        <p:xfrm>
          <a:off x="142407" y="374754"/>
          <a:ext cx="717030" cy="401522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717030">
                  <a:extLst>
                    <a:ext uri="{9D8B030D-6E8A-4147-A177-3AD203B41FA5}">
                      <a16:colId xmlns:a16="http://schemas.microsoft.com/office/drawing/2014/main" val="1929963269"/>
                    </a:ext>
                  </a:extLst>
                </a:gridCol>
              </a:tblGrid>
              <a:tr h="669204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solidFill>
                              <a:srgbClr val="29FF8A"/>
                            </a:solidFill>
                          </a:ln>
                          <a:solidFill>
                            <a:srgbClr val="FFFF00"/>
                          </a:solidFill>
                        </a:rPr>
                        <a:t>SR. NO.</a:t>
                      </a:r>
                      <a:endParaRPr lang="en-IN" sz="1050" dirty="0">
                        <a:ln>
                          <a:solidFill>
                            <a:srgbClr val="29FF8A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B6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859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rgbClr val="29FF8A"/>
                            </a:solidFill>
                          </a:ln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IN" sz="3600" b="1" dirty="0">
                        <a:ln>
                          <a:solidFill>
                            <a:srgbClr val="29FF8A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B6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830080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rgbClr val="29FF8A"/>
                            </a:solidFill>
                          </a:ln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IN" sz="3600" b="1" dirty="0">
                        <a:ln>
                          <a:solidFill>
                            <a:srgbClr val="29FF8A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B6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03806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rgbClr val="29FF8A"/>
                            </a:solidFill>
                          </a:ln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IN" sz="3600" b="1" dirty="0">
                        <a:ln>
                          <a:solidFill>
                            <a:srgbClr val="29FF8A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B6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66240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rgbClr val="29FF8A"/>
                            </a:solidFill>
                          </a:ln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IN" sz="3600" b="1" dirty="0">
                        <a:ln>
                          <a:solidFill>
                            <a:srgbClr val="29FF8A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B6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3352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rgbClr val="29FF8A"/>
                            </a:solidFill>
                          </a:ln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IN" sz="3600" b="1" dirty="0">
                        <a:ln>
                          <a:solidFill>
                            <a:srgbClr val="29FF8A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B6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139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BF47A4-0D76-4E80-9CEE-FA6F9E3D4E64}"/>
              </a:ext>
            </a:extLst>
          </p:cNvPr>
          <p:cNvSpPr txBox="1"/>
          <p:nvPr/>
        </p:nvSpPr>
        <p:spPr>
          <a:xfrm>
            <a:off x="859437" y="106031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Preserve Life</a:t>
            </a:r>
            <a:endParaRPr lang="en-I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DB678-CAFA-412C-A392-9043DFE590C6}"/>
              </a:ext>
            </a:extLst>
          </p:cNvPr>
          <p:cNvSpPr txBox="1"/>
          <p:nvPr/>
        </p:nvSpPr>
        <p:spPr>
          <a:xfrm>
            <a:off x="859437" y="1778773"/>
            <a:ext cx="5224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Alleviate pain &amp; Suffering </a:t>
            </a:r>
            <a:endParaRPr lang="en-I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A5C9E-67A9-4221-BF63-D6C91CB85388}"/>
              </a:ext>
            </a:extLst>
          </p:cNvPr>
          <p:cNvSpPr txBox="1"/>
          <p:nvPr/>
        </p:nvSpPr>
        <p:spPr>
          <a:xfrm>
            <a:off x="859437" y="2382366"/>
            <a:ext cx="742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Prevent the Condition From Worsening </a:t>
            </a:r>
            <a:endParaRPr lang="en-I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65B4A-7B38-46AB-847E-BA0AE8F904AD}"/>
              </a:ext>
            </a:extLst>
          </p:cNvPr>
          <p:cNvSpPr txBox="1"/>
          <p:nvPr/>
        </p:nvSpPr>
        <p:spPr>
          <a:xfrm>
            <a:off x="859437" y="304911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Promote Recovery </a:t>
            </a:r>
            <a:endParaRPr lang="en-IN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F9B65-6993-4C21-B425-6FF215BB2334}"/>
              </a:ext>
            </a:extLst>
          </p:cNvPr>
          <p:cNvSpPr txBox="1"/>
          <p:nvPr/>
        </p:nvSpPr>
        <p:spPr>
          <a:xfrm>
            <a:off x="859437" y="3719521"/>
            <a:ext cx="5269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Procure Early Medical Aid </a:t>
            </a:r>
            <a:endParaRPr lang="en-IN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C7AB1-F83C-404F-8657-6F1784FAAD98}"/>
              </a:ext>
            </a:extLst>
          </p:cNvPr>
          <p:cNvSpPr txBox="1"/>
          <p:nvPr/>
        </p:nvSpPr>
        <p:spPr>
          <a:xfrm>
            <a:off x="859437" y="10697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Preserve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25BC8-E364-4DBE-AE71-FECD01D176AC}"/>
              </a:ext>
            </a:extLst>
          </p:cNvPr>
          <p:cNvSpPr txBox="1"/>
          <p:nvPr/>
        </p:nvSpPr>
        <p:spPr>
          <a:xfrm>
            <a:off x="859437" y="176669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Alleviate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9DA1A5-23EF-4FC7-B768-C9BC0B36FE76}"/>
              </a:ext>
            </a:extLst>
          </p:cNvPr>
          <p:cNvSpPr txBox="1"/>
          <p:nvPr/>
        </p:nvSpPr>
        <p:spPr>
          <a:xfrm>
            <a:off x="859437" y="238906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Prevent the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47E937-3C94-4C5E-A983-694B43594340}"/>
              </a:ext>
            </a:extLst>
          </p:cNvPr>
          <p:cNvSpPr txBox="1"/>
          <p:nvPr/>
        </p:nvSpPr>
        <p:spPr>
          <a:xfrm>
            <a:off x="859437" y="3058405"/>
            <a:ext cx="2851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Promote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18784-773F-4335-B9CF-BD76A506BF90}"/>
              </a:ext>
            </a:extLst>
          </p:cNvPr>
          <p:cNvSpPr txBox="1"/>
          <p:nvPr/>
        </p:nvSpPr>
        <p:spPr>
          <a:xfrm>
            <a:off x="859437" y="371282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Procure 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5" name="Google Shape;63;p14">
            <a:extLst>
              <a:ext uri="{FF2B5EF4-FFF2-40B4-BE49-F238E27FC236}">
                <a16:creationId xmlns:a16="http://schemas.microsoft.com/office/drawing/2014/main" id="{039C2E47-3C9F-46F4-A180-6D54BDD539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3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ts do it gif">
            <a:extLst>
              <a:ext uri="{FF2B5EF4-FFF2-40B4-BE49-F238E27FC236}">
                <a16:creationId xmlns:a16="http://schemas.microsoft.com/office/drawing/2014/main" id="{99961515-B30E-4C6C-9549-F6F394B4A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7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3;p14">
            <a:extLst>
              <a:ext uri="{FF2B5EF4-FFF2-40B4-BE49-F238E27FC236}">
                <a16:creationId xmlns:a16="http://schemas.microsoft.com/office/drawing/2014/main" id="{1F620C2B-5FF6-42EB-AE2F-84DA695117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751BD-589E-446E-93FC-F9506DDCA0E4}"/>
              </a:ext>
            </a:extLst>
          </p:cNvPr>
          <p:cNvSpPr txBox="1"/>
          <p:nvPr/>
        </p:nvSpPr>
        <p:spPr>
          <a:xfrm>
            <a:off x="0" y="1160637"/>
            <a:ext cx="555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The main aim of First Aid is …………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8B826-BF87-4F6E-8885-A3B2041132D6}"/>
              </a:ext>
            </a:extLst>
          </p:cNvPr>
          <p:cNvSpPr/>
          <p:nvPr/>
        </p:nvSpPr>
        <p:spPr>
          <a:xfrm>
            <a:off x="277319" y="1626432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PROMOTE RECOVERY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CDEDA-36CE-41D5-9B23-C78CCA846B87}"/>
              </a:ext>
            </a:extLst>
          </p:cNvPr>
          <p:cNvSpPr/>
          <p:nvPr/>
        </p:nvSpPr>
        <p:spPr>
          <a:xfrm>
            <a:off x="2495861" y="1623456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PRESERVE LIFE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EE653-F2F6-4B2D-9193-D4A1863348BB}"/>
              </a:ext>
            </a:extLst>
          </p:cNvPr>
          <p:cNvSpPr/>
          <p:nvPr/>
        </p:nvSpPr>
        <p:spPr>
          <a:xfrm>
            <a:off x="4714403" y="1623456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PREVEN DETERIORATION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E30B6-71D2-4549-81B3-F686D0A0C95E}"/>
              </a:ext>
            </a:extLst>
          </p:cNvPr>
          <p:cNvSpPr/>
          <p:nvPr/>
        </p:nvSpPr>
        <p:spPr>
          <a:xfrm>
            <a:off x="6929201" y="1623456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ALL OF THESE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85609-E9E8-4B9B-99D9-8CE9A50FFF97}"/>
              </a:ext>
            </a:extLst>
          </p:cNvPr>
          <p:cNvSpPr/>
          <p:nvPr/>
        </p:nvSpPr>
        <p:spPr>
          <a:xfrm>
            <a:off x="339155" y="1641421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5E1D15-3983-424A-87C9-7F04395C7E7F}"/>
              </a:ext>
            </a:extLst>
          </p:cNvPr>
          <p:cNvSpPr/>
          <p:nvPr/>
        </p:nvSpPr>
        <p:spPr>
          <a:xfrm>
            <a:off x="6997287" y="1636954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0A6C5C-0BD8-45B3-948B-B0F18E5C6733}"/>
              </a:ext>
            </a:extLst>
          </p:cNvPr>
          <p:cNvSpPr/>
          <p:nvPr/>
        </p:nvSpPr>
        <p:spPr>
          <a:xfrm>
            <a:off x="4811842" y="1639934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CA4E70-AF72-4C13-9FE3-C940A30D3AB0}"/>
              </a:ext>
            </a:extLst>
          </p:cNvPr>
          <p:cNvSpPr/>
          <p:nvPr/>
        </p:nvSpPr>
        <p:spPr>
          <a:xfrm>
            <a:off x="2567693" y="1648436"/>
            <a:ext cx="267948" cy="2748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4271A-CADD-4292-8EF8-B26C9A66C56F}"/>
              </a:ext>
            </a:extLst>
          </p:cNvPr>
          <p:cNvSpPr txBox="1"/>
          <p:nvPr/>
        </p:nvSpPr>
        <p:spPr>
          <a:xfrm>
            <a:off x="0" y="2082145"/>
            <a:ext cx="496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 is the third ‘P’ in First Aid?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4A7D41-4C45-4499-94DE-F3F90A7FD9A6}"/>
              </a:ext>
            </a:extLst>
          </p:cNvPr>
          <p:cNvSpPr/>
          <p:nvPr/>
        </p:nvSpPr>
        <p:spPr>
          <a:xfrm>
            <a:off x="339155" y="2537859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PROMOTE RECOVERY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851E59-3CA0-480A-814D-03D4E8A28BE9}"/>
              </a:ext>
            </a:extLst>
          </p:cNvPr>
          <p:cNvSpPr/>
          <p:nvPr/>
        </p:nvSpPr>
        <p:spPr>
          <a:xfrm>
            <a:off x="2557697" y="2534883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PRESERVE LIFE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3D90FD-124B-4410-9B5B-7A6155A8C83B}"/>
              </a:ext>
            </a:extLst>
          </p:cNvPr>
          <p:cNvSpPr/>
          <p:nvPr/>
        </p:nvSpPr>
        <p:spPr>
          <a:xfrm>
            <a:off x="4776239" y="2534883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PREVEN DETERIORATION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E6E8E6-5FF9-4A87-B82C-1DE7B175D1B0}"/>
              </a:ext>
            </a:extLst>
          </p:cNvPr>
          <p:cNvSpPr/>
          <p:nvPr/>
        </p:nvSpPr>
        <p:spPr>
          <a:xfrm>
            <a:off x="6991037" y="2534883"/>
            <a:ext cx="2076138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NONE OF THESE</a:t>
            </a:r>
            <a:endParaRPr lang="en-IN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FD0F5E-6A62-49EF-A2B5-9A1E56F44ADA}"/>
              </a:ext>
            </a:extLst>
          </p:cNvPr>
          <p:cNvSpPr/>
          <p:nvPr/>
        </p:nvSpPr>
        <p:spPr>
          <a:xfrm>
            <a:off x="400991" y="2552848"/>
            <a:ext cx="267948" cy="2748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D3AE13-719C-47B4-A575-D97C98E46D98}"/>
              </a:ext>
            </a:extLst>
          </p:cNvPr>
          <p:cNvSpPr/>
          <p:nvPr/>
        </p:nvSpPr>
        <p:spPr>
          <a:xfrm>
            <a:off x="7012049" y="2537303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D4F2F7-4798-496A-83CF-9A8E1B9E394D}"/>
              </a:ext>
            </a:extLst>
          </p:cNvPr>
          <p:cNvSpPr/>
          <p:nvPr/>
        </p:nvSpPr>
        <p:spPr>
          <a:xfrm>
            <a:off x="4873678" y="2551361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D5FAD1-DEF4-41D8-8E90-45DC88AD5791}"/>
              </a:ext>
            </a:extLst>
          </p:cNvPr>
          <p:cNvSpPr/>
          <p:nvPr/>
        </p:nvSpPr>
        <p:spPr>
          <a:xfrm>
            <a:off x="2629529" y="2559863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2544E0-83D9-46F1-B53B-57FFD52B6444}"/>
              </a:ext>
            </a:extLst>
          </p:cNvPr>
          <p:cNvSpPr txBox="1"/>
          <p:nvPr/>
        </p:nvSpPr>
        <p:spPr>
          <a:xfrm>
            <a:off x="14989" y="3582753"/>
            <a:ext cx="496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Enlist all the objectives of First Aid.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0BEA4C-D6A0-4519-BC53-1BD4BAE6D22A}"/>
              </a:ext>
            </a:extLst>
          </p:cNvPr>
          <p:cNvSpPr txBox="1"/>
          <p:nvPr/>
        </p:nvSpPr>
        <p:spPr>
          <a:xfrm>
            <a:off x="0" y="3085906"/>
            <a:ext cx="496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What do you mean by First Aid? 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ome work gif">
            <a:extLst>
              <a:ext uri="{FF2B5EF4-FFF2-40B4-BE49-F238E27FC236}">
                <a16:creationId xmlns:a16="http://schemas.microsoft.com/office/drawing/2014/main" id="{0247C533-CAA1-44BB-A217-65EC65C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3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3;p14">
            <a:extLst>
              <a:ext uri="{FF2B5EF4-FFF2-40B4-BE49-F238E27FC236}">
                <a16:creationId xmlns:a16="http://schemas.microsoft.com/office/drawing/2014/main" id="{0CAFA463-36E2-40BB-B608-2671CE3B7F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B02D5-8B9F-4B06-B166-E15409A879E0}"/>
              </a:ext>
            </a:extLst>
          </p:cNvPr>
          <p:cNvSpPr txBox="1"/>
          <p:nvPr/>
        </p:nvSpPr>
        <p:spPr>
          <a:xfrm>
            <a:off x="1454046" y="2596797"/>
            <a:ext cx="7510072" cy="143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Make a First Aid Kit with all necessaries for emergency purposes.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Learn and write the meaning and aims of First Aid.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Learn and write the objectives of First Aids.</a:t>
            </a:r>
            <a:endParaRPr lang="en-IN" sz="2000" b="1" dirty="0">
              <a:solidFill>
                <a:srgbClr val="FF000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63;p14">
            <a:extLst>
              <a:ext uri="{FF2B5EF4-FFF2-40B4-BE49-F238E27FC236}">
                <a16:creationId xmlns:a16="http://schemas.microsoft.com/office/drawing/2014/main" id="{14A15B67-8752-4918-99E8-51DAC93BD3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view gif">
            <a:extLst>
              <a:ext uri="{FF2B5EF4-FFF2-40B4-BE49-F238E27FC236}">
                <a16:creationId xmlns:a16="http://schemas.microsoft.com/office/drawing/2014/main" id="{295F1D0B-AF89-4073-979E-F4A2237A0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0439" cy="3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3C917-072E-458C-B1BA-8D5BAD8C6B8F}"/>
              </a:ext>
            </a:extLst>
          </p:cNvPr>
          <p:cNvSpPr txBox="1"/>
          <p:nvPr/>
        </p:nvSpPr>
        <p:spPr>
          <a:xfrm>
            <a:off x="494675" y="18737"/>
            <a:ext cx="8154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 LIST I WITH LIST-II AND SELECT THE CORRECT ANSWER.</a:t>
            </a:r>
            <a:endParaRPr lang="en-IN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3A907918-77A9-40DB-9D4F-C2CC407DC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51439"/>
              </p:ext>
            </p:extLst>
          </p:nvPr>
        </p:nvGraphicFramePr>
        <p:xfrm>
          <a:off x="3567658" y="480402"/>
          <a:ext cx="5576341" cy="214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3">
                  <a:extLst>
                    <a:ext uri="{9D8B030D-6E8A-4147-A177-3AD203B41FA5}">
                      <a16:colId xmlns:a16="http://schemas.microsoft.com/office/drawing/2014/main" val="2493050737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3621454493"/>
                    </a:ext>
                  </a:extLst>
                </a:gridCol>
                <a:gridCol w="310241">
                  <a:extLst>
                    <a:ext uri="{9D8B030D-6E8A-4147-A177-3AD203B41FA5}">
                      <a16:colId xmlns:a16="http://schemas.microsoft.com/office/drawing/2014/main" val="2662589542"/>
                    </a:ext>
                  </a:extLst>
                </a:gridCol>
                <a:gridCol w="2477929">
                  <a:extLst>
                    <a:ext uri="{9D8B030D-6E8A-4147-A177-3AD203B41FA5}">
                      <a16:colId xmlns:a16="http://schemas.microsoft.com/office/drawing/2014/main" val="3947088134"/>
                    </a:ext>
                  </a:extLst>
                </a:gridCol>
              </a:tblGrid>
              <a:tr h="430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u="sng" dirty="0">
                          <a:effectLst/>
                        </a:rPr>
                        <a:t>List I</a:t>
                      </a:r>
                      <a:endParaRPr lang="en-IN" sz="1400" b="1" u="sng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u="sng" dirty="0">
                          <a:effectLst/>
                        </a:rPr>
                        <a:t>List II</a:t>
                      </a:r>
                      <a:endParaRPr lang="en-IN" sz="1400" b="1" u="sng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76459"/>
                  </a:ext>
                </a:extLst>
              </a:tr>
              <a:tr h="43031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Abrasion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Joint injuries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27720914"/>
                  </a:ext>
                </a:extLst>
              </a:tr>
              <a:tr h="43031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Greenstick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Soft tissue injuries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9550443"/>
                  </a:ext>
                </a:extLst>
              </a:tr>
              <a:tr h="43031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Shoulder dislocation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Cause if sports injuries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11636"/>
                  </a:ext>
                </a:extLst>
              </a:tr>
              <a:tr h="42442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Lack of fitness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Bone injuries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1495483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7359AC54-E4F1-4071-9B26-6F9DA53B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9670"/>
              </p:ext>
            </p:extLst>
          </p:nvPr>
        </p:nvGraphicFramePr>
        <p:xfrm>
          <a:off x="6401295" y="899779"/>
          <a:ext cx="2742704" cy="17263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1260">
                  <a:extLst>
                    <a:ext uri="{9D8B030D-6E8A-4147-A177-3AD203B41FA5}">
                      <a16:colId xmlns:a16="http://schemas.microsoft.com/office/drawing/2014/main" val="1258497328"/>
                    </a:ext>
                  </a:extLst>
                </a:gridCol>
                <a:gridCol w="2431444">
                  <a:extLst>
                    <a:ext uri="{9D8B030D-6E8A-4147-A177-3AD203B41FA5}">
                      <a16:colId xmlns:a16="http://schemas.microsoft.com/office/drawing/2014/main" val="2944196936"/>
                    </a:ext>
                  </a:extLst>
                </a:gridCol>
              </a:tblGrid>
              <a:tr h="43158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Soft tissue injuries</a:t>
                      </a: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02940"/>
                  </a:ext>
                </a:extLst>
              </a:tr>
              <a:tr h="43158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Bone injuries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66817"/>
                  </a:ext>
                </a:extLst>
              </a:tr>
              <a:tr h="43158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Joint injuries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76960"/>
                  </a:ext>
                </a:extLst>
              </a:tr>
              <a:tr h="43158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Cause if sports injuries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81617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E2F26AC6-33A2-4646-9907-ADA618088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41878"/>
              </p:ext>
            </p:extLst>
          </p:nvPr>
        </p:nvGraphicFramePr>
        <p:xfrm>
          <a:off x="0" y="3038183"/>
          <a:ext cx="9144000" cy="210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37">
                  <a:extLst>
                    <a:ext uri="{9D8B030D-6E8A-4147-A177-3AD203B41FA5}">
                      <a16:colId xmlns:a16="http://schemas.microsoft.com/office/drawing/2014/main" val="2493050737"/>
                    </a:ext>
                  </a:extLst>
                </a:gridCol>
                <a:gridCol w="4651013">
                  <a:extLst>
                    <a:ext uri="{9D8B030D-6E8A-4147-A177-3AD203B41FA5}">
                      <a16:colId xmlns:a16="http://schemas.microsoft.com/office/drawing/2014/main" val="3621454493"/>
                    </a:ext>
                  </a:extLst>
                </a:gridCol>
                <a:gridCol w="371900">
                  <a:extLst>
                    <a:ext uri="{9D8B030D-6E8A-4147-A177-3AD203B41FA5}">
                      <a16:colId xmlns:a16="http://schemas.microsoft.com/office/drawing/2014/main" val="2662589542"/>
                    </a:ext>
                  </a:extLst>
                </a:gridCol>
                <a:gridCol w="3548650">
                  <a:extLst>
                    <a:ext uri="{9D8B030D-6E8A-4147-A177-3AD203B41FA5}">
                      <a16:colId xmlns:a16="http://schemas.microsoft.com/office/drawing/2014/main" val="3947088134"/>
                    </a:ext>
                  </a:extLst>
                </a:gridCol>
              </a:tblGrid>
              <a:tr h="4222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u="sng" dirty="0">
                          <a:effectLst/>
                        </a:rPr>
                        <a:t>List I</a:t>
                      </a:r>
                      <a:endParaRPr lang="en-IN" sz="1400" b="1" u="sng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u="sng" dirty="0">
                          <a:effectLst/>
                        </a:rPr>
                        <a:t>List II</a:t>
                      </a:r>
                      <a:endParaRPr lang="en-IN" sz="1400" b="1" u="sng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76459"/>
                  </a:ext>
                </a:extLst>
              </a:tr>
              <a:tr h="422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The bone is broken into small pieces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Comminuted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27720914"/>
                  </a:ext>
                </a:extLst>
              </a:tr>
              <a:tr h="422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Small cracks but difficult to see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Stress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9550443"/>
                  </a:ext>
                </a:extLst>
              </a:tr>
              <a:tr h="422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The bone breaks diagonally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Impacted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11636"/>
                  </a:ext>
                </a:extLst>
              </a:tr>
              <a:tr h="41643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When the broken ends of the bone are jammed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Oblique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1495483"/>
                  </a:ext>
                </a:extLst>
              </a:tr>
            </a:tbl>
          </a:graphicData>
        </a:graphic>
      </p:graphicFrame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017A375E-A9FD-4F06-A3D5-BA73A5993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05273"/>
              </p:ext>
            </p:extLst>
          </p:nvPr>
        </p:nvGraphicFramePr>
        <p:xfrm>
          <a:off x="5269043" y="3482416"/>
          <a:ext cx="3874957" cy="1661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9757">
                  <a:extLst>
                    <a:ext uri="{9D8B030D-6E8A-4147-A177-3AD203B41FA5}">
                      <a16:colId xmlns:a16="http://schemas.microsoft.com/office/drawing/2014/main" val="1258497328"/>
                    </a:ext>
                  </a:extLst>
                </a:gridCol>
                <a:gridCol w="3435200">
                  <a:extLst>
                    <a:ext uri="{9D8B030D-6E8A-4147-A177-3AD203B41FA5}">
                      <a16:colId xmlns:a16="http://schemas.microsoft.com/office/drawing/2014/main" val="2944196936"/>
                    </a:ext>
                  </a:extLst>
                </a:gridCol>
              </a:tblGrid>
              <a:tr h="41527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Comminuted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02940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Stress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66817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Oblique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76960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Impacted fracture</a:t>
                      </a:r>
                      <a:endParaRPr lang="en-IN" sz="11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81617"/>
                  </a:ext>
                </a:extLst>
              </a:tr>
            </a:tbl>
          </a:graphicData>
        </a:graphic>
      </p:graphicFrame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9AB64A06-F95B-4104-B00A-36833E831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4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31000">
              <a:schemeClr val="bg1"/>
            </a:gs>
            <a:gs pos="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A1837-0D13-4F20-9FAB-C89ED5EEF42E}"/>
              </a:ext>
            </a:extLst>
          </p:cNvPr>
          <p:cNvSpPr txBox="1"/>
          <p:nvPr/>
        </p:nvSpPr>
        <p:spPr>
          <a:xfrm>
            <a:off x="1635801" y="0"/>
            <a:ext cx="587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BCE6AE11-7D42-4762-8C29-424AD8831F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44F68F-96AC-402F-B249-2E6458DFBF1D}"/>
              </a:ext>
            </a:extLst>
          </p:cNvPr>
          <p:cNvSpPr txBox="1"/>
          <p:nvPr/>
        </p:nvSpPr>
        <p:spPr>
          <a:xfrm>
            <a:off x="3841001" y="737209"/>
            <a:ext cx="5179100" cy="261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</a:t>
            </a:r>
            <a:r>
              <a:rPr lang="en-IN" sz="1400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will be able to know about the ‘FIRST AID’</a:t>
            </a:r>
            <a:endParaRPr lang="en-IN" sz="14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</a:t>
            </a:r>
            <a:r>
              <a:rPr lang="en-IN" sz="1400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will be familiar with the various types of </a:t>
            </a:r>
            <a:r>
              <a:rPr lang="en-IN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Treatments.</a:t>
            </a:r>
            <a:endParaRPr lang="en-IN" sz="1400" b="1" dirty="0">
              <a:solidFill>
                <a:srgbClr val="333333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 will be described the AIM OF FIRST AID.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 will be described the OBJECTIVES OF FIRST AID.</a:t>
            </a:r>
            <a:endParaRPr lang="en-IN" sz="14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All the concepts</a:t>
            </a:r>
            <a:r>
              <a:rPr lang="en-IN" sz="1400" b="1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will create interest among the students to procure early first aid to the victim.</a:t>
            </a:r>
            <a:endParaRPr lang="en-IN" sz="14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2F863416-DC6A-4ACE-89E0-83D0E581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42407"/>
            <a:ext cx="4557009" cy="50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rst aid gif">
            <a:extLst>
              <a:ext uri="{FF2B5EF4-FFF2-40B4-BE49-F238E27FC236}">
                <a16:creationId xmlns:a16="http://schemas.microsoft.com/office/drawing/2014/main" id="{BFE50061-096D-455A-852A-8E4F4DBA57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48" y="89647"/>
            <a:ext cx="3507699" cy="50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9A694-29AC-4025-A057-B7E5D58BDD2B}"/>
              </a:ext>
            </a:extLst>
          </p:cNvPr>
          <p:cNvSpPr txBox="1"/>
          <p:nvPr/>
        </p:nvSpPr>
        <p:spPr>
          <a:xfrm>
            <a:off x="2567065" y="0"/>
            <a:ext cx="400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THREE </a:t>
            </a:r>
            <a:r>
              <a:rPr lang="en-IN" sz="2400" b="1" dirty="0">
                <a:solidFill>
                  <a:srgbClr val="FF0000"/>
                </a:solidFill>
              </a:rPr>
              <a:t>‘P’ s OF FIRST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01DC60-78D6-4587-BF88-9437996B9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290932"/>
              </p:ext>
            </p:extLst>
          </p:nvPr>
        </p:nvGraphicFramePr>
        <p:xfrm>
          <a:off x="277317" y="554636"/>
          <a:ext cx="8544393" cy="284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42E4C7E8-04D3-42E3-BC1D-4CBDD092EB9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6F97-FDA2-4D40-B47E-95AF09A8081E}"/>
              </a:ext>
            </a:extLst>
          </p:cNvPr>
          <p:cNvSpPr txBox="1">
            <a:spLocks/>
          </p:cNvSpPr>
          <p:nvPr/>
        </p:nvSpPr>
        <p:spPr>
          <a:xfrm>
            <a:off x="2981493" y="0"/>
            <a:ext cx="318101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 OF FIRST AID 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Image result for first aid gif">
            <a:extLst>
              <a:ext uri="{FF2B5EF4-FFF2-40B4-BE49-F238E27FC236}">
                <a16:creationId xmlns:a16="http://schemas.microsoft.com/office/drawing/2014/main" id="{B098B881-6A45-4CB1-B04E-A51D109A6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16" y="286350"/>
            <a:ext cx="5342965" cy="48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17C25-9649-4FA0-964E-5CE5223CEBA0}"/>
              </a:ext>
            </a:extLst>
          </p:cNvPr>
          <p:cNvSpPr txBox="1"/>
          <p:nvPr/>
        </p:nvSpPr>
        <p:spPr>
          <a:xfrm>
            <a:off x="-2" y="572700"/>
            <a:ext cx="91440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aid is a way of preparing an individual to respond to emergencies quickly.</a:t>
            </a:r>
          </a:p>
          <a:p>
            <a:pPr marL="114300">
              <a:lnSpc>
                <a:spcPct val="100000"/>
              </a:lnSpc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aid is the first help that is given to the wounded or accidental victim before the arrival of the doctor.</a:t>
            </a:r>
          </a:p>
          <a:p>
            <a:pPr marL="114300">
              <a:lnSpc>
                <a:spcPct val="100000"/>
              </a:lnSpc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aid refers to the emergency or immediate care you should provide when a person is injured or ill until full medical treatment is available.</a:t>
            </a:r>
          </a:p>
          <a:p>
            <a:pPr marL="114300">
              <a:lnSpc>
                <a:spcPct val="100000"/>
              </a:lnSpc>
            </a:pPr>
            <a:endParaRPr lang="en-US" sz="20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you provide basic medical care to someone experiencing a sudden injury or illness, it's known as first aid.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A99B60DF-5761-4F59-A275-4D4BF42ECE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8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Television">
            <a:extLst>
              <a:ext uri="{FF2B5EF4-FFF2-40B4-BE49-F238E27FC236}">
                <a16:creationId xmlns:a16="http://schemas.microsoft.com/office/drawing/2014/main" id="{47E10E8A-C5BC-4CA0-94E9-9F67E0660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-404734"/>
            <a:ext cx="9144001" cy="6195934"/>
          </a:xfrm>
          <a:prstGeom prst="rect">
            <a:avLst/>
          </a:prstGeom>
        </p:spPr>
      </p:pic>
      <p:pic>
        <p:nvPicPr>
          <p:cNvPr id="20" name="Google Shape;63;p14">
            <a:extLst>
              <a:ext uri="{FF2B5EF4-FFF2-40B4-BE49-F238E27FC236}">
                <a16:creationId xmlns:a16="http://schemas.microsoft.com/office/drawing/2014/main" id="{F42D82C6-EDC9-433D-8186-35351668F42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7B13BC-AB63-49AD-A062-C8C7DC0DB9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277" b="32690"/>
          <a:stretch/>
        </p:blipFill>
        <p:spPr>
          <a:xfrm>
            <a:off x="3500437" y="0"/>
            <a:ext cx="2143125" cy="429092"/>
          </a:xfrm>
          <a:prstGeom prst="rect">
            <a:avLst/>
          </a:prstGeom>
        </p:spPr>
      </p:pic>
      <p:pic>
        <p:nvPicPr>
          <p:cNvPr id="9" name="What Should be in a First Aid Kit_">
            <a:hlinkClick r:id="" action="ppaction://media"/>
            <a:extLst>
              <a:ext uri="{FF2B5EF4-FFF2-40B4-BE49-F238E27FC236}">
                <a16:creationId xmlns:a16="http://schemas.microsoft.com/office/drawing/2014/main" id="{EA22B477-FCFD-4744-8C5C-23CAE23D68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626.655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9400" y="571500"/>
            <a:ext cx="8569960" cy="35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3741-2226-4C14-AD9D-D7AD0DFA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4105835" cy="650383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main aim of first aid is to save the precious life of the wounded person or victim.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first aid gif">
            <a:extLst>
              <a:ext uri="{FF2B5EF4-FFF2-40B4-BE49-F238E27FC236}">
                <a16:creationId xmlns:a16="http://schemas.microsoft.com/office/drawing/2014/main" id="{D04E5C0C-9821-4769-B3DA-3660EF0259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491"/>
            <a:ext cx="4105835" cy="37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84B1C-6059-4125-8E58-B1818730D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835" y="0"/>
            <a:ext cx="5038164" cy="5143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96626DA-F5E1-4BD1-9368-18081E7383D2}"/>
              </a:ext>
            </a:extLst>
          </p:cNvPr>
          <p:cNvSpPr/>
          <p:nvPr/>
        </p:nvSpPr>
        <p:spPr>
          <a:xfrm>
            <a:off x="4213410" y="76642"/>
            <a:ext cx="537883" cy="5737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1161CC1-C2CD-4AE9-A49C-A43457BB3942}"/>
              </a:ext>
            </a:extLst>
          </p:cNvPr>
          <p:cNvSpPr/>
          <p:nvPr/>
        </p:nvSpPr>
        <p:spPr>
          <a:xfrm>
            <a:off x="4285129" y="152400"/>
            <a:ext cx="394447" cy="422226"/>
          </a:xfrm>
          <a:prstGeom prst="plus">
            <a:avLst>
              <a:gd name="adj" fmla="val 363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0E0E0C48-0229-4899-8FFE-4454F2BE5A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8A42A-BE24-4444-91F2-B9A94555A3B5}"/>
              </a:ext>
            </a:extLst>
          </p:cNvPr>
          <p:cNvSpPr txBox="1"/>
          <p:nvPr/>
        </p:nvSpPr>
        <p:spPr>
          <a:xfrm>
            <a:off x="1308260" y="0"/>
            <a:ext cx="6527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FIRST AID -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PRESERVE LIFE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313F2-241C-4798-9950-83D83F46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1665"/>
            <a:ext cx="4572000" cy="4681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A332FB-B110-4049-98F1-870CE93179EB}"/>
              </a:ext>
            </a:extLst>
          </p:cNvPr>
          <p:cNvSpPr txBox="1"/>
          <p:nvPr/>
        </p:nvSpPr>
        <p:spPr>
          <a:xfrm>
            <a:off x="2676480" y="874682"/>
            <a:ext cx="646752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save the life of the victim/wounded person.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There are limitations of first aid.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Every possible effort is done to save a life.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7299F293-8066-4C65-8600-8A7C23794C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5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12184-AA4E-4FE0-B569-FD6D2ECD6295}"/>
              </a:ext>
            </a:extLst>
          </p:cNvPr>
          <p:cNvSpPr txBox="1"/>
          <p:nvPr/>
        </p:nvSpPr>
        <p:spPr>
          <a:xfrm>
            <a:off x="372035" y="0"/>
            <a:ext cx="8399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FIRST AID -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ALLEVIATE PAIN &amp; SUFFERING 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Image result for TO ALLEVIATE PAIN &amp; SUFFERING">
            <a:extLst>
              <a:ext uri="{FF2B5EF4-FFF2-40B4-BE49-F238E27FC236}">
                <a16:creationId xmlns:a16="http://schemas.microsoft.com/office/drawing/2014/main" id="{987B2293-1486-4BC9-9585-DD402A3C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4572000" cy="46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F26F56-6C01-4DC3-AE89-43CF92092056}"/>
              </a:ext>
            </a:extLst>
          </p:cNvPr>
          <p:cNvSpPr txBox="1"/>
          <p:nvPr/>
        </p:nvSpPr>
        <p:spPr>
          <a:xfrm>
            <a:off x="-1" y="740170"/>
            <a:ext cx="9144001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Pain is natural in any type of accident.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Pain becomes unbearable in case of fracture or dislocation of joints.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 should reduce such unbearable pain. 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2798B1C5-44F8-436C-9F41-E5A705E124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4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574</TotalTime>
  <Words>681</Words>
  <Application>Microsoft Office PowerPoint</Application>
  <PresentationFormat>On-screen Show (16:9)</PresentationFormat>
  <Paragraphs>131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High Tower Text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JOYDEV CHHATAIT</cp:lastModifiedBy>
  <cp:revision>155</cp:revision>
  <dcterms:modified xsi:type="dcterms:W3CDTF">2021-02-19T09:56:22Z</dcterms:modified>
</cp:coreProperties>
</file>