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8" r:id="rId2"/>
    <p:sldId id="354" r:id="rId3"/>
    <p:sldId id="333" r:id="rId4"/>
    <p:sldId id="334" r:id="rId5"/>
    <p:sldId id="335" r:id="rId6"/>
    <p:sldId id="336" r:id="rId7"/>
    <p:sldId id="358" r:id="rId8"/>
    <p:sldId id="359" r:id="rId9"/>
    <p:sldId id="360" r:id="rId10"/>
    <p:sldId id="361" r:id="rId11"/>
    <p:sldId id="400" r:id="rId12"/>
    <p:sldId id="353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3955" autoAdjust="0"/>
  </p:normalViewPr>
  <p:slideViewPr>
    <p:cSldViewPr>
      <p:cViewPr>
        <p:scale>
          <a:sx n="48" d="100"/>
          <a:sy n="48" d="100"/>
        </p:scale>
        <p:origin x="1316" y="3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2569" y="1468293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BOW LEGS &amp; ROUND SHOULDERS</a:t>
            </a:r>
            <a:endParaRPr lang="en-IN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3C967-2DF5-4DF3-8588-B74965E3F9A8}"/>
              </a:ext>
            </a:extLst>
          </p:cNvPr>
          <p:cNvSpPr txBox="1"/>
          <p:nvPr/>
        </p:nvSpPr>
        <p:spPr>
          <a:xfrm>
            <a:off x="1600200" y="4195427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lang="en-US"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85DC3E59-3E32-4A01-9590-AF0CE58887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nnamed.gif">
            <a:extLst>
              <a:ext uri="{FF2B5EF4-FFF2-40B4-BE49-F238E27FC236}">
                <a16:creationId xmlns:a16="http://schemas.microsoft.com/office/drawing/2014/main" id="{D807F355-B58C-4922-9D1F-6DDD66E5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60960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Your 10-Minute, Band Workout | Fitness | MyFitnessPal">
            <a:extLst>
              <a:ext uri="{FF2B5EF4-FFF2-40B4-BE49-F238E27FC236}">
                <a16:creationId xmlns:a16="http://schemas.microsoft.com/office/drawing/2014/main" id="{E899A2F0-9070-4772-8ABD-D25F81A4F7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73" y="2743201"/>
            <a:ext cx="5933188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CA184E-99B3-4273-AEFF-0D8A9D7632B3}"/>
              </a:ext>
            </a:extLst>
          </p:cNvPr>
          <p:cNvSpPr txBox="1"/>
          <p:nvPr/>
        </p:nvSpPr>
        <p:spPr>
          <a:xfrm>
            <a:off x="2100430" y="0"/>
            <a:ext cx="799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REMEDIES FOR ROUND SHOULDER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81E2C-6E98-43BC-BB0C-88E5EC448624}"/>
              </a:ext>
            </a:extLst>
          </p:cNvPr>
          <p:cNvSpPr txBox="1"/>
          <p:nvPr/>
        </p:nvSpPr>
        <p:spPr>
          <a:xfrm>
            <a:off x="162812" y="762000"/>
            <a:ext cx="6096000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Shoulder rotation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Hold the horizontal bar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CHAKRASANA and DHANURASANA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1FEA107C-139B-4CD3-8408-45F78F60DB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9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quiz gif">
            <a:extLst>
              <a:ext uri="{FF2B5EF4-FFF2-40B4-BE49-F238E27FC236}">
                <a16:creationId xmlns:a16="http://schemas.microsoft.com/office/drawing/2014/main" id="{1172BD89-6D49-4257-8E46-2139BA52C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995648"/>
            <a:ext cx="3047999" cy="58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CABCA-9F3F-411A-B1C1-66230291E507}"/>
              </a:ext>
            </a:extLst>
          </p:cNvPr>
          <p:cNvSpPr txBox="1"/>
          <p:nvPr/>
        </p:nvSpPr>
        <p:spPr>
          <a:xfrm>
            <a:off x="0" y="25096"/>
            <a:ext cx="1101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there is a wide gap between the knees when standing with feet together, is called ___</a:t>
            </a:r>
            <a:endParaRPr lang="en-I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6A70F-7D3A-4930-9BA9-17AB373B051D}"/>
              </a:ext>
            </a:extLst>
          </p:cNvPr>
          <p:cNvSpPr/>
          <p:nvPr/>
        </p:nvSpPr>
        <p:spPr>
          <a:xfrm>
            <a:off x="369759" y="646156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KNOCK-KNEES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3B797-5148-44AC-9647-D72509D84543}"/>
              </a:ext>
            </a:extLst>
          </p:cNvPr>
          <p:cNvSpPr/>
          <p:nvPr/>
        </p:nvSpPr>
        <p:spPr>
          <a:xfrm>
            <a:off x="4950088" y="674128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FLATFOOT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76242-D4C5-46F5-9CA1-C01DA830B39E}"/>
              </a:ext>
            </a:extLst>
          </p:cNvPr>
          <p:cNvSpPr/>
          <p:nvPr/>
        </p:nvSpPr>
        <p:spPr>
          <a:xfrm>
            <a:off x="369759" y="129176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FLAT LEGS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38E909-F97A-4FC6-88BC-91A403CDE7FC}"/>
              </a:ext>
            </a:extLst>
          </p:cNvPr>
          <p:cNvSpPr/>
          <p:nvPr/>
        </p:nvSpPr>
        <p:spPr>
          <a:xfrm>
            <a:off x="4950088" y="129176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BOW LEGS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ACE33-EE64-4A39-87FE-AC0D0EDF4E5F}"/>
              </a:ext>
            </a:extLst>
          </p:cNvPr>
          <p:cNvSpPr/>
          <p:nvPr/>
        </p:nvSpPr>
        <p:spPr>
          <a:xfrm>
            <a:off x="452207" y="666141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A64D3D-C57C-4688-A9B1-4D40D48BFD62}"/>
              </a:ext>
            </a:extLst>
          </p:cNvPr>
          <p:cNvSpPr/>
          <p:nvPr/>
        </p:nvSpPr>
        <p:spPr>
          <a:xfrm>
            <a:off x="5042528" y="666141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B6C247-0BB3-443D-90A3-4E89708C8DA4}"/>
              </a:ext>
            </a:extLst>
          </p:cNvPr>
          <p:cNvSpPr/>
          <p:nvPr/>
        </p:nvSpPr>
        <p:spPr>
          <a:xfrm>
            <a:off x="452207" y="1313733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8238F1-F59C-403F-98F2-3F8BE1357FD3}"/>
              </a:ext>
            </a:extLst>
          </p:cNvPr>
          <p:cNvSpPr/>
          <p:nvPr/>
        </p:nvSpPr>
        <p:spPr>
          <a:xfrm>
            <a:off x="5042528" y="1313733"/>
            <a:ext cx="357264" cy="3664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1077E-8F7C-4919-B664-EFCFC8876C47}"/>
              </a:ext>
            </a:extLst>
          </p:cNvPr>
          <p:cNvSpPr txBox="1"/>
          <p:nvPr/>
        </p:nvSpPr>
        <p:spPr>
          <a:xfrm>
            <a:off x="0" y="1909397"/>
            <a:ext cx="907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Which deformities is also called genu varum?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66AC4-24A1-42A9-9112-02E7DFE1CEF8}"/>
              </a:ext>
            </a:extLst>
          </p:cNvPr>
          <p:cNvSpPr/>
          <p:nvPr/>
        </p:nvSpPr>
        <p:spPr>
          <a:xfrm>
            <a:off x="369759" y="2530457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BOW LEGS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686A4A-6910-4E6E-B903-2D563DE2725B}"/>
              </a:ext>
            </a:extLst>
          </p:cNvPr>
          <p:cNvSpPr/>
          <p:nvPr/>
        </p:nvSpPr>
        <p:spPr>
          <a:xfrm>
            <a:off x="4950088" y="2558429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FLATFOOT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6970A-8E7E-4279-9718-F4F39AB4962F}"/>
              </a:ext>
            </a:extLst>
          </p:cNvPr>
          <p:cNvSpPr/>
          <p:nvPr/>
        </p:nvSpPr>
        <p:spPr>
          <a:xfrm>
            <a:off x="369759" y="3176064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FLAT LEGS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EB4CA6-C134-4F68-9861-FA41E3363F6C}"/>
              </a:ext>
            </a:extLst>
          </p:cNvPr>
          <p:cNvSpPr/>
          <p:nvPr/>
        </p:nvSpPr>
        <p:spPr>
          <a:xfrm>
            <a:off x="4950088" y="3176064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KNOCK-KNEES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250724-F83A-40A7-960C-92ACF437EBA3}"/>
              </a:ext>
            </a:extLst>
          </p:cNvPr>
          <p:cNvSpPr/>
          <p:nvPr/>
        </p:nvSpPr>
        <p:spPr>
          <a:xfrm>
            <a:off x="452207" y="2550443"/>
            <a:ext cx="357264" cy="3664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EC0076-E532-44ED-8F29-E50C2A4C9000}"/>
              </a:ext>
            </a:extLst>
          </p:cNvPr>
          <p:cNvSpPr/>
          <p:nvPr/>
        </p:nvSpPr>
        <p:spPr>
          <a:xfrm>
            <a:off x="5042528" y="2550443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32EAD-E9D2-4C5A-A014-CB14FBBDD2AD}"/>
              </a:ext>
            </a:extLst>
          </p:cNvPr>
          <p:cNvSpPr/>
          <p:nvPr/>
        </p:nvSpPr>
        <p:spPr>
          <a:xfrm>
            <a:off x="452207" y="3198035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B85CCE-A232-43AA-899B-C62B65493E9A}"/>
              </a:ext>
            </a:extLst>
          </p:cNvPr>
          <p:cNvSpPr/>
          <p:nvPr/>
        </p:nvSpPr>
        <p:spPr>
          <a:xfrm>
            <a:off x="5042528" y="3198035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4AB78B-F7CB-4B90-AA39-B27D44D408FD}"/>
              </a:ext>
            </a:extLst>
          </p:cNvPr>
          <p:cNvSpPr txBox="1"/>
          <p:nvPr/>
        </p:nvSpPr>
        <p:spPr>
          <a:xfrm>
            <a:off x="-1" y="3831088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the best remedies for Round Shoulder?</a:t>
            </a:r>
            <a:endParaRPr lang="en-I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1769AA-C5D6-443B-AED4-C40D2E522E7B}"/>
              </a:ext>
            </a:extLst>
          </p:cNvPr>
          <p:cNvSpPr/>
          <p:nvPr/>
        </p:nvSpPr>
        <p:spPr>
          <a:xfrm>
            <a:off x="369759" y="4452147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CHAKRASANA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63A761-D6B1-4884-9FBC-DCD5E3568169}"/>
              </a:ext>
            </a:extLst>
          </p:cNvPr>
          <p:cNvSpPr/>
          <p:nvPr/>
        </p:nvSpPr>
        <p:spPr>
          <a:xfrm>
            <a:off x="4950088" y="4480119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DHANURASANA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95518B-7A65-4657-A3E7-16C92B71460F}"/>
              </a:ext>
            </a:extLst>
          </p:cNvPr>
          <p:cNvSpPr/>
          <p:nvPr/>
        </p:nvSpPr>
        <p:spPr>
          <a:xfrm>
            <a:off x="369759" y="509775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BOTH OF THESE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E0AD30-4AD3-447F-81D7-C8CC6F5136DC}"/>
              </a:ext>
            </a:extLst>
          </p:cNvPr>
          <p:cNvSpPr/>
          <p:nvPr/>
        </p:nvSpPr>
        <p:spPr>
          <a:xfrm>
            <a:off x="4950088" y="509775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NONE OF THESE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10E6224-B22C-4809-8ED8-EF2F50C46D1C}"/>
              </a:ext>
            </a:extLst>
          </p:cNvPr>
          <p:cNvSpPr/>
          <p:nvPr/>
        </p:nvSpPr>
        <p:spPr>
          <a:xfrm>
            <a:off x="452207" y="4472132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FCD968-441C-4BDA-8C2B-657B66D379AC}"/>
              </a:ext>
            </a:extLst>
          </p:cNvPr>
          <p:cNvSpPr/>
          <p:nvPr/>
        </p:nvSpPr>
        <p:spPr>
          <a:xfrm>
            <a:off x="5042528" y="4472132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266D7F-0EF8-4C70-B9D7-C5390F5492DF}"/>
              </a:ext>
            </a:extLst>
          </p:cNvPr>
          <p:cNvSpPr/>
          <p:nvPr/>
        </p:nvSpPr>
        <p:spPr>
          <a:xfrm>
            <a:off x="452207" y="5119724"/>
            <a:ext cx="357264" cy="3664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B315A2-3182-4066-BBD4-717C8711E5A9}"/>
              </a:ext>
            </a:extLst>
          </p:cNvPr>
          <p:cNvSpPr/>
          <p:nvPr/>
        </p:nvSpPr>
        <p:spPr>
          <a:xfrm>
            <a:off x="5042528" y="5119724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49" name="Google Shape;63;p14">
            <a:extLst>
              <a:ext uri="{FF2B5EF4-FFF2-40B4-BE49-F238E27FC236}">
                <a16:creationId xmlns:a16="http://schemas.microsoft.com/office/drawing/2014/main" id="{938A39AC-4B2F-4FF6-B7DC-2B7CD8FB17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1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12192001" cy="2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177777" y="3229125"/>
            <a:ext cx="11854724" cy="243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What is bow legs?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What is round shoulder?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precautions of round shoulder.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71D41D53-D91A-49AB-B75B-C9498FD590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28600" y="1647900"/>
            <a:ext cx="11125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F28C18B6-CF0A-4A07-88F7-1FEFA05BBD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7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B3540-4C3B-465E-A815-3D52B008093B}"/>
              </a:ext>
            </a:extLst>
          </p:cNvPr>
          <p:cNvSpPr/>
          <p:nvPr/>
        </p:nvSpPr>
        <p:spPr>
          <a:xfrm>
            <a:off x="36163" y="0"/>
            <a:ext cx="6469653" cy="685799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91E18E-BDB6-477A-966F-589EA1A1C991}"/>
              </a:ext>
            </a:extLst>
          </p:cNvPr>
          <p:cNvCxnSpPr>
            <a:cxnSpLocks/>
          </p:cNvCxnSpPr>
          <p:nvPr/>
        </p:nvCxnSpPr>
        <p:spPr>
          <a:xfrm>
            <a:off x="5471033" y="102455"/>
            <a:ext cx="0" cy="67555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A5C605-54D5-4CD3-9200-DB1884F19043}"/>
              </a:ext>
            </a:extLst>
          </p:cNvPr>
          <p:cNvSpPr/>
          <p:nvPr/>
        </p:nvSpPr>
        <p:spPr>
          <a:xfrm rot="16200000" flipH="1">
            <a:off x="5634954" y="233083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01 </a:t>
            </a:r>
            <a:endParaRPr lang="en-IN" sz="32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B0FE41-CADB-4402-AC19-FA881689FF4D}"/>
              </a:ext>
            </a:extLst>
          </p:cNvPr>
          <p:cNvSpPr/>
          <p:nvPr/>
        </p:nvSpPr>
        <p:spPr>
          <a:xfrm rot="16200000" flipH="1">
            <a:off x="5634954" y="1729238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02</a:t>
            </a:r>
            <a:endParaRPr lang="en-IN" sz="32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87DF26-A78D-45FD-B850-C06FA6F80A5A}"/>
              </a:ext>
            </a:extLst>
          </p:cNvPr>
          <p:cNvSpPr/>
          <p:nvPr/>
        </p:nvSpPr>
        <p:spPr>
          <a:xfrm rot="16200000" flipH="1">
            <a:off x="5634954" y="3225391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03</a:t>
            </a:r>
            <a:endParaRPr lang="en-IN" sz="3200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CED7AD-6F47-4F5D-B9F5-5AEADD39C249}"/>
              </a:ext>
            </a:extLst>
          </p:cNvPr>
          <p:cNvSpPr/>
          <p:nvPr/>
        </p:nvSpPr>
        <p:spPr>
          <a:xfrm rot="16200000" flipH="1">
            <a:off x="5634956" y="4721547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04</a:t>
            </a:r>
            <a:endParaRPr lang="en-I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422BE-3738-495A-8768-2B003195812E}"/>
              </a:ext>
            </a:extLst>
          </p:cNvPr>
          <p:cNvSpPr txBox="1"/>
          <p:nvPr/>
        </p:nvSpPr>
        <p:spPr>
          <a:xfrm>
            <a:off x="2801501" y="5"/>
            <a:ext cx="841321" cy="68579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SzPts val="3100"/>
            </a:pPr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347498EB-ECAD-4160-98DE-BE021F4D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102455"/>
            <a:ext cx="2691267" cy="2993991"/>
          </a:xfrm>
          <a:prstGeom prst="rect">
            <a:avLst/>
          </a:prstGeom>
        </p:spPr>
      </p:pic>
      <p:pic>
        <p:nvPicPr>
          <p:cNvPr id="7" name="Graphic 6" descr="Professor">
            <a:extLst>
              <a:ext uri="{FF2B5EF4-FFF2-40B4-BE49-F238E27FC236}">
                <a16:creationId xmlns:a16="http://schemas.microsoft.com/office/drawing/2014/main" id="{D3F9083C-DB26-4E59-9E38-7B9A1C753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90" y="3939766"/>
            <a:ext cx="2691267" cy="2993989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F63CF296-7929-4079-A906-BE6F4FF2D436}"/>
              </a:ext>
            </a:extLst>
          </p:cNvPr>
          <p:cNvSpPr/>
          <p:nvPr/>
        </p:nvSpPr>
        <p:spPr>
          <a:xfrm>
            <a:off x="7110432" y="750266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I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Bow Legs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076006C-C356-448E-8449-CBD88971EC54}"/>
              </a:ext>
            </a:extLst>
          </p:cNvPr>
          <p:cNvSpPr/>
          <p:nvPr/>
        </p:nvSpPr>
        <p:spPr>
          <a:xfrm>
            <a:off x="7110433" y="2252604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Round Shoulder?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6432853-47A8-4D53-BB54-27ED1515F91E}"/>
              </a:ext>
            </a:extLst>
          </p:cNvPr>
          <p:cNvSpPr/>
          <p:nvPr/>
        </p:nvSpPr>
        <p:spPr>
          <a:xfrm>
            <a:off x="7110430" y="3748758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Bow Legs.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287AEF60-E1EC-4796-BAE5-29DF315DBEE8}"/>
              </a:ext>
            </a:extLst>
          </p:cNvPr>
          <p:cNvSpPr/>
          <p:nvPr/>
        </p:nvSpPr>
        <p:spPr>
          <a:xfrm>
            <a:off x="7110429" y="5244913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Round Shoulder.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3;p14">
            <a:extLst>
              <a:ext uri="{FF2B5EF4-FFF2-40B4-BE49-F238E27FC236}">
                <a16:creationId xmlns:a16="http://schemas.microsoft.com/office/drawing/2014/main" id="{2748083A-61F1-4511-BD01-40BF51BA60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2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97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22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C4144-561C-4EA5-B050-4111552A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5561"/>
            <a:ext cx="4648200" cy="6326876"/>
          </a:xfrm>
          <a:prstGeom prst="roundRect">
            <a:avLst>
              <a:gd name="adj" fmla="val 3719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151B8-1DA9-481C-87D5-16EAF8B274B0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BOW LEGS?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E6052-493B-4372-BB8D-D151A1B44F51}"/>
              </a:ext>
            </a:extLst>
          </p:cNvPr>
          <p:cNvSpPr txBox="1"/>
          <p:nvPr/>
        </p:nvSpPr>
        <p:spPr>
          <a:xfrm>
            <a:off x="5022574" y="1791709"/>
            <a:ext cx="7162800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Bow legs or genu varum is the legs curve outward at the knees while the feet and ankles touch.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There remains a wide gap between knees when a bow legged person keeps his feet together.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This deformity can be observed easily, when an individual walks or runs.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 is opposite to knock-knees.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1E8FD026-F248-4BD8-966D-BECEEDE339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4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739F0-793B-4739-B853-28D5C823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" y="113162"/>
            <a:ext cx="4876800" cy="6631675"/>
          </a:xfrm>
          <a:prstGeom prst="roundRect">
            <a:avLst>
              <a:gd name="adj" fmla="val 312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78D8F-D740-46D8-964F-DAF66689E4FF}"/>
              </a:ext>
            </a:extLst>
          </p:cNvPr>
          <p:cNvSpPr txBox="1"/>
          <p:nvPr/>
        </p:nvSpPr>
        <p:spPr>
          <a:xfrm>
            <a:off x="3058871" y="0"/>
            <a:ext cx="607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BOW LEGS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940C1-3F62-4B74-8F99-80F1CF0F034A}"/>
              </a:ext>
            </a:extLst>
          </p:cNvPr>
          <p:cNvSpPr txBox="1"/>
          <p:nvPr/>
        </p:nvSpPr>
        <p:spPr>
          <a:xfrm>
            <a:off x="4876800" y="2257204"/>
            <a:ext cx="7272130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deficiency of calcium, phosphorus and vitamin D in bones.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Long bones of legs become soft, hence they bent outwards.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When children become overweight.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Babies should not be forced to walk at early age.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93BB0443-7592-430B-9790-AA45BB8056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5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bowlegs-vs-knock-knees.jpg">
            <a:extLst>
              <a:ext uri="{FF2B5EF4-FFF2-40B4-BE49-F238E27FC236}">
                <a16:creationId xmlns:a16="http://schemas.microsoft.com/office/drawing/2014/main" id="{FE96612B-E99B-4DB9-8BE2-1D066A05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46331"/>
            <a:ext cx="5638800" cy="609736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6BA313-FB69-49B9-B98F-2ACFF135B410}"/>
              </a:ext>
            </a:extLst>
          </p:cNvPr>
          <p:cNvSpPr txBox="1"/>
          <p:nvPr/>
        </p:nvSpPr>
        <p:spPr>
          <a:xfrm>
            <a:off x="2024735" y="0"/>
            <a:ext cx="814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PRECAUTIONS FOR BOW LEGS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01516-3489-4723-83A8-0CFF7D2B2865}"/>
              </a:ext>
            </a:extLst>
          </p:cNvPr>
          <p:cNvSpPr txBox="1"/>
          <p:nvPr/>
        </p:nvSpPr>
        <p:spPr>
          <a:xfrm>
            <a:off x="5715000" y="2257205"/>
            <a:ext cx="6477000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Don’t force babies to walk at  an early age.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Don’t let the children become overweight.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Balanced diet should be given to children.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should not be any deficiency of calcium, phosphorus, and vitamin ‘D’ in the diet.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86C3FEA4-A8F8-4348-9FC8-2E70CF13AC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1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51B97-FBFA-4C8F-BFDF-2C98BF5FF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0"/>
          <a:stretch/>
        </p:blipFill>
        <p:spPr>
          <a:xfrm>
            <a:off x="6400802" y="2173464"/>
            <a:ext cx="5796114" cy="4648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164EE-B383-46E8-B0C9-84D3D709B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029"/>
            <a:ext cx="5791199" cy="4648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B0E30-0BA1-42F3-ACAE-1067BBE97FA3}"/>
              </a:ext>
            </a:extLst>
          </p:cNvPr>
          <p:cNvSpPr txBox="1"/>
          <p:nvPr/>
        </p:nvSpPr>
        <p:spPr>
          <a:xfrm>
            <a:off x="2181565" y="9832"/>
            <a:ext cx="782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REMEDIES FOR BOW LEGS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13F60-2F83-4DBE-B1FF-82FBAAC666A1}"/>
              </a:ext>
            </a:extLst>
          </p:cNvPr>
          <p:cNvSpPr txBox="1"/>
          <p:nvPr/>
        </p:nvSpPr>
        <p:spPr>
          <a:xfrm>
            <a:off x="156186" y="641123"/>
            <a:ext cx="10882875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Balanced diet should be given to children.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Walk by bending the toes inward.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Bow legs can be corrected by walking on the inner edge of the feet.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EEE873F8-26D2-4A8E-B541-ED3D0ED28D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8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CF8AB-0FC6-4EF9-8AF5-7D5264EB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751"/>
            <a:ext cx="5410199" cy="658449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B17C40-49D8-4DAF-A507-4A11BCC38FD2}"/>
              </a:ext>
            </a:extLst>
          </p:cNvPr>
          <p:cNvSpPr txBox="1"/>
          <p:nvPr/>
        </p:nvSpPr>
        <p:spPr>
          <a:xfrm>
            <a:off x="0" y="0"/>
            <a:ext cx="615553" cy="68506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ROUND SHOULDER?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C74E2-8A56-4533-8DAF-770763EE367F}"/>
              </a:ext>
            </a:extLst>
          </p:cNvPr>
          <p:cNvSpPr txBox="1"/>
          <p:nvPr/>
        </p:nvSpPr>
        <p:spPr>
          <a:xfrm>
            <a:off x="5867400" y="2022684"/>
            <a:ext cx="6324600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Round-shouldered definition, having the shoulders bent forward, giving a rounded form to the upper part of the back.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Rounded shoulders is used to describe a resting shoulder position that has moved forward from the body's ideal alignment.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E4FDF3DF-9F65-489E-882B-AD05B01A72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5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87FD2-2D70-4324-B2E3-E7DC87BF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83A177-F259-4E0E-B814-89B2D0CFA11A}"/>
              </a:ext>
            </a:extLst>
          </p:cNvPr>
          <p:cNvSpPr txBox="1"/>
          <p:nvPr/>
        </p:nvSpPr>
        <p:spPr>
          <a:xfrm>
            <a:off x="1967585" y="0"/>
            <a:ext cx="825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ROUND SHOULDETR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07DF4-3801-42BB-A765-4E82C343116E}"/>
              </a:ext>
            </a:extLst>
          </p:cNvPr>
          <p:cNvSpPr txBox="1"/>
          <p:nvPr/>
        </p:nvSpPr>
        <p:spPr>
          <a:xfrm>
            <a:off x="5002048" y="2252524"/>
            <a:ext cx="6362700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heredity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Wearing very tight clothes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Sitting on improper furniture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Lack of proper exercise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Sitting, standing and walking in bent position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8997C707-9207-4889-A288-F8E5CAA36A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9C71C-C47E-4DA3-9709-E77F3C9F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61"/>
            <a:ext cx="5257800" cy="663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71589-12AD-4564-9899-32D8B3C77BEB}"/>
              </a:ext>
            </a:extLst>
          </p:cNvPr>
          <p:cNvSpPr txBox="1"/>
          <p:nvPr/>
        </p:nvSpPr>
        <p:spPr>
          <a:xfrm>
            <a:off x="1317167" y="0"/>
            <a:ext cx="95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PRECAUTIONS FOR ROUND SHOULDER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22F91-4715-422C-A37B-5B4EBDCFAA29}"/>
              </a:ext>
            </a:extLst>
          </p:cNvPr>
          <p:cNvSpPr txBox="1"/>
          <p:nvPr/>
        </p:nvSpPr>
        <p:spPr>
          <a:xfrm>
            <a:off x="5622236" y="2502590"/>
            <a:ext cx="6553199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Don’t walk, sit or stand in bent position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Avoid tight-fitting clothes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Avoid sitting on uncomfortable furniture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AB656FAE-DB29-49DA-8EB5-EBBA97FB5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7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</TotalTime>
  <Words>431</Words>
  <Application>Microsoft Office PowerPoint</Application>
  <PresentationFormat>Widescreen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Imprint MT Shadow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706</cp:revision>
  <dcterms:created xsi:type="dcterms:W3CDTF">2020-05-07T03:12:15Z</dcterms:created>
  <dcterms:modified xsi:type="dcterms:W3CDTF">2021-12-15T15:32:05Z</dcterms:modified>
</cp:coreProperties>
</file>