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365" r:id="rId3"/>
    <p:sldId id="320" r:id="rId4"/>
    <p:sldId id="287" r:id="rId5"/>
    <p:sldId id="288" r:id="rId6"/>
    <p:sldId id="283" r:id="rId7"/>
    <p:sldId id="301" r:id="rId8"/>
    <p:sldId id="303" r:id="rId9"/>
    <p:sldId id="284" r:id="rId10"/>
    <p:sldId id="285" r:id="rId11"/>
    <p:sldId id="286" r:id="rId12"/>
    <p:sldId id="289" r:id="rId13"/>
    <p:sldId id="290" r:id="rId14"/>
    <p:sldId id="359" r:id="rId15"/>
    <p:sldId id="294" r:id="rId16"/>
    <p:sldId id="293" r:id="rId17"/>
    <p:sldId id="291" r:id="rId18"/>
    <p:sldId id="361" r:id="rId19"/>
    <p:sldId id="292" r:id="rId20"/>
    <p:sldId id="295" r:id="rId21"/>
    <p:sldId id="296" r:id="rId22"/>
    <p:sldId id="297" r:id="rId23"/>
    <p:sldId id="298" r:id="rId24"/>
    <p:sldId id="299" r:id="rId25"/>
    <p:sldId id="300" r:id="rId26"/>
    <p:sldId id="356" r:id="rId27"/>
    <p:sldId id="363" r:id="rId28"/>
    <p:sldId id="364" r:id="rId29"/>
    <p:sldId id="259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EED82-3B37-4894-ACB6-0A746D863284}" type="doc">
      <dgm:prSet loTypeId="urn:microsoft.com/office/officeart/2009/3/layout/HorizontalOrganizationChart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C24AA88-DBD9-4A70-8C90-A92180FAF3A4}">
      <dgm:prSet phldrT="[Text]" custT="1"/>
      <dgm:spPr/>
      <dgm:t>
        <a:bodyPr/>
        <a:lstStyle/>
        <a:p>
          <a:r>
            <a:rPr lang="en-US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SPORTS INJURIES </a:t>
          </a:r>
          <a:endParaRPr lang="en-IN" sz="800" b="1" dirty="0">
            <a:solidFill>
              <a:srgbClr val="FF0000"/>
            </a:solidFill>
          </a:endParaRPr>
        </a:p>
      </dgm:t>
    </dgm:pt>
    <dgm:pt modelId="{700AB0A6-5B55-4F4C-B45A-6425283FBE76}" type="parTrans" cxnId="{2F95FDEA-C587-4F04-8940-833AD48FF14D}">
      <dgm:prSet/>
      <dgm:spPr/>
      <dgm:t>
        <a:bodyPr/>
        <a:lstStyle/>
        <a:p>
          <a:endParaRPr lang="en-IN"/>
        </a:p>
      </dgm:t>
    </dgm:pt>
    <dgm:pt modelId="{D98CA063-A490-41D3-9AC5-470E94AC0519}" type="sibTrans" cxnId="{2F95FDEA-C587-4F04-8940-833AD48FF14D}">
      <dgm:prSet/>
      <dgm:spPr/>
      <dgm:t>
        <a:bodyPr/>
        <a:lstStyle/>
        <a:p>
          <a:endParaRPr lang="en-IN"/>
        </a:p>
      </dgm:t>
    </dgm:pt>
    <dgm:pt modelId="{A02CF9F8-BABB-4C65-BD6B-BFECC24FFA90}">
      <dgm:prSet phldrT="[Text]" custT="1"/>
      <dgm:spPr/>
      <dgm:t>
        <a:bodyPr/>
        <a:lstStyle/>
        <a:p>
          <a:r>
            <a:rPr lang="en-US" sz="800" b="1" dirty="0">
              <a:solidFill>
                <a:srgbClr val="FF0000"/>
              </a:solidFill>
            </a:rPr>
            <a:t>SOFT TISSUE INJURIES</a:t>
          </a:r>
          <a:endParaRPr lang="en-IN" sz="800" b="1" dirty="0">
            <a:solidFill>
              <a:srgbClr val="FF0000"/>
            </a:solidFill>
          </a:endParaRPr>
        </a:p>
      </dgm:t>
    </dgm:pt>
    <dgm:pt modelId="{B62A1AF0-8327-4214-8048-E7F003E862F5}" type="parTrans" cxnId="{9C42C6F7-AAD6-4A95-A837-FA2B3F9C532C}">
      <dgm:prSet/>
      <dgm:spPr/>
      <dgm:t>
        <a:bodyPr/>
        <a:lstStyle/>
        <a:p>
          <a:endParaRPr lang="en-IN"/>
        </a:p>
      </dgm:t>
    </dgm:pt>
    <dgm:pt modelId="{9BFE050C-35CF-4101-9306-D79E739F3B79}" type="sibTrans" cxnId="{9C42C6F7-AAD6-4A95-A837-FA2B3F9C532C}">
      <dgm:prSet/>
      <dgm:spPr/>
      <dgm:t>
        <a:bodyPr/>
        <a:lstStyle/>
        <a:p>
          <a:endParaRPr lang="en-IN"/>
        </a:p>
      </dgm:t>
    </dgm:pt>
    <dgm:pt modelId="{A48BD320-73C3-4426-A749-76DE051D9616}">
      <dgm:prSet phldrT="[Text]" custT="1"/>
      <dgm:spPr/>
      <dgm:t>
        <a:bodyPr/>
        <a:lstStyle/>
        <a:p>
          <a:r>
            <a:rPr lang="en-US" sz="800" b="1" dirty="0">
              <a:solidFill>
                <a:srgbClr val="FF0000"/>
              </a:solidFill>
            </a:rPr>
            <a:t>BONE INJURIES</a:t>
          </a:r>
          <a:endParaRPr lang="en-IN" sz="800" b="1" dirty="0">
            <a:solidFill>
              <a:srgbClr val="FF0000"/>
            </a:solidFill>
          </a:endParaRPr>
        </a:p>
      </dgm:t>
    </dgm:pt>
    <dgm:pt modelId="{747BFCDB-E242-44FA-9A6F-1D778B7676B5}" type="parTrans" cxnId="{7A6C7F55-02E7-436D-AB9C-51EED9478646}">
      <dgm:prSet/>
      <dgm:spPr/>
      <dgm:t>
        <a:bodyPr/>
        <a:lstStyle/>
        <a:p>
          <a:endParaRPr lang="en-IN"/>
        </a:p>
      </dgm:t>
    </dgm:pt>
    <dgm:pt modelId="{FC9F9647-7EC1-40B3-A66D-725B744AA057}" type="sibTrans" cxnId="{7A6C7F55-02E7-436D-AB9C-51EED9478646}">
      <dgm:prSet/>
      <dgm:spPr/>
      <dgm:t>
        <a:bodyPr/>
        <a:lstStyle/>
        <a:p>
          <a:endParaRPr lang="en-IN"/>
        </a:p>
      </dgm:t>
    </dgm:pt>
    <dgm:pt modelId="{9638A7DC-7101-4EBD-BF6B-9AFB65C3CB67}">
      <dgm:prSet phldrT="[Text]" custT="1"/>
      <dgm:spPr/>
      <dgm:t>
        <a:bodyPr/>
        <a:lstStyle/>
        <a:p>
          <a:r>
            <a:rPr lang="en-US" sz="800" b="1" dirty="0">
              <a:solidFill>
                <a:srgbClr val="FF0000"/>
              </a:solidFill>
            </a:rPr>
            <a:t>JOINTS INJURIES</a:t>
          </a:r>
          <a:endParaRPr lang="en-IN" sz="800" b="1" dirty="0">
            <a:solidFill>
              <a:srgbClr val="FF0000"/>
            </a:solidFill>
          </a:endParaRPr>
        </a:p>
      </dgm:t>
    </dgm:pt>
    <dgm:pt modelId="{C2C50F25-AB6D-43CC-B136-8BB4CEF6B596}" type="parTrans" cxnId="{6B1CE3F1-C0D3-4CD7-9E2E-41A4A45A51B5}">
      <dgm:prSet/>
      <dgm:spPr/>
      <dgm:t>
        <a:bodyPr/>
        <a:lstStyle/>
        <a:p>
          <a:endParaRPr lang="en-IN"/>
        </a:p>
      </dgm:t>
    </dgm:pt>
    <dgm:pt modelId="{A0AF9560-E3AA-4995-B782-2E8CF35A88C3}" type="sibTrans" cxnId="{6B1CE3F1-C0D3-4CD7-9E2E-41A4A45A51B5}">
      <dgm:prSet/>
      <dgm:spPr/>
      <dgm:t>
        <a:bodyPr/>
        <a:lstStyle/>
        <a:p>
          <a:endParaRPr lang="en-IN"/>
        </a:p>
      </dgm:t>
    </dgm:pt>
    <dgm:pt modelId="{F7929206-7B09-4741-8372-8C8EBA2B315A}">
      <dgm:prSet custT="1"/>
      <dgm:spPr/>
      <dgm:t>
        <a:bodyPr/>
        <a:lstStyle/>
        <a:p>
          <a:r>
            <a:rPr lang="en-US" sz="800" b="1" dirty="0"/>
            <a:t>CONTUSION</a:t>
          </a:r>
          <a:endParaRPr lang="en-IN" sz="800" b="1" dirty="0"/>
        </a:p>
      </dgm:t>
    </dgm:pt>
    <dgm:pt modelId="{15FDB663-EAF5-4CB6-B581-13DC42CB9625}" type="parTrans" cxnId="{DFFFE2D3-B935-4A39-AF25-BFA33FAB3BE2}">
      <dgm:prSet/>
      <dgm:spPr/>
      <dgm:t>
        <a:bodyPr/>
        <a:lstStyle/>
        <a:p>
          <a:endParaRPr lang="en-IN"/>
        </a:p>
      </dgm:t>
    </dgm:pt>
    <dgm:pt modelId="{F1342F2A-47F5-4EB9-99FA-83EA886611BD}" type="sibTrans" cxnId="{DFFFE2D3-B935-4A39-AF25-BFA33FAB3BE2}">
      <dgm:prSet/>
      <dgm:spPr/>
      <dgm:t>
        <a:bodyPr/>
        <a:lstStyle/>
        <a:p>
          <a:endParaRPr lang="en-IN"/>
        </a:p>
      </dgm:t>
    </dgm:pt>
    <dgm:pt modelId="{48F91B44-FCE1-46C1-A806-E636EA86E355}">
      <dgm:prSet custT="1"/>
      <dgm:spPr/>
      <dgm:t>
        <a:bodyPr/>
        <a:lstStyle/>
        <a:p>
          <a:r>
            <a:rPr lang="en-US" sz="800" b="1"/>
            <a:t>STRAIN</a:t>
          </a:r>
          <a:endParaRPr lang="en-IN" sz="800" b="1" dirty="0"/>
        </a:p>
      </dgm:t>
    </dgm:pt>
    <dgm:pt modelId="{D9D9BF09-963A-42D9-9776-A555E34D97D8}" type="parTrans" cxnId="{2AE2420E-AA9C-4DA9-A8E9-7A7A896C92FB}">
      <dgm:prSet/>
      <dgm:spPr/>
      <dgm:t>
        <a:bodyPr/>
        <a:lstStyle/>
        <a:p>
          <a:endParaRPr lang="en-IN"/>
        </a:p>
      </dgm:t>
    </dgm:pt>
    <dgm:pt modelId="{3F19B2B7-C67A-4EA8-934D-261082424808}" type="sibTrans" cxnId="{2AE2420E-AA9C-4DA9-A8E9-7A7A896C92FB}">
      <dgm:prSet/>
      <dgm:spPr/>
      <dgm:t>
        <a:bodyPr/>
        <a:lstStyle/>
        <a:p>
          <a:endParaRPr lang="en-IN"/>
        </a:p>
      </dgm:t>
    </dgm:pt>
    <dgm:pt modelId="{B9B99E1F-7CD5-431B-BA26-959C78A55D16}">
      <dgm:prSet custT="1"/>
      <dgm:spPr/>
      <dgm:t>
        <a:bodyPr/>
        <a:lstStyle/>
        <a:p>
          <a:r>
            <a:rPr lang="en-US" sz="800" b="1" dirty="0"/>
            <a:t>SPRAIN</a:t>
          </a:r>
          <a:endParaRPr lang="en-IN" sz="800" b="1" dirty="0"/>
        </a:p>
      </dgm:t>
    </dgm:pt>
    <dgm:pt modelId="{CAA096CE-C508-46BE-9BBE-B99AAA48D70E}" type="parTrans" cxnId="{6ABF403C-99F6-4D31-B595-43A774FAA40E}">
      <dgm:prSet/>
      <dgm:spPr/>
      <dgm:t>
        <a:bodyPr/>
        <a:lstStyle/>
        <a:p>
          <a:endParaRPr lang="en-IN"/>
        </a:p>
      </dgm:t>
    </dgm:pt>
    <dgm:pt modelId="{DEC427BA-8B95-4B72-8301-8583EB26DBB1}" type="sibTrans" cxnId="{6ABF403C-99F6-4D31-B595-43A774FAA40E}">
      <dgm:prSet/>
      <dgm:spPr/>
      <dgm:t>
        <a:bodyPr/>
        <a:lstStyle/>
        <a:p>
          <a:endParaRPr lang="en-IN"/>
        </a:p>
      </dgm:t>
    </dgm:pt>
    <dgm:pt modelId="{8FDD888D-425B-4F09-904C-01F05FF05E07}">
      <dgm:prSet custT="1"/>
      <dgm:spPr/>
      <dgm:t>
        <a:bodyPr/>
        <a:lstStyle/>
        <a:p>
          <a:r>
            <a:rPr lang="en-US" sz="800" b="1"/>
            <a:t>ABRASION</a:t>
          </a:r>
          <a:endParaRPr lang="en-IN" sz="800" b="1" dirty="0"/>
        </a:p>
      </dgm:t>
    </dgm:pt>
    <dgm:pt modelId="{C2740A25-C619-4B9A-8CAF-B4C4608CFF39}" type="parTrans" cxnId="{B0954B8B-255B-449C-882C-FC4C87940958}">
      <dgm:prSet/>
      <dgm:spPr/>
      <dgm:t>
        <a:bodyPr/>
        <a:lstStyle/>
        <a:p>
          <a:endParaRPr lang="en-IN"/>
        </a:p>
      </dgm:t>
    </dgm:pt>
    <dgm:pt modelId="{4549303A-745D-4588-8453-21AFA2736AC5}" type="sibTrans" cxnId="{B0954B8B-255B-449C-882C-FC4C87940958}">
      <dgm:prSet/>
      <dgm:spPr/>
      <dgm:t>
        <a:bodyPr/>
        <a:lstStyle/>
        <a:p>
          <a:endParaRPr lang="en-IN"/>
        </a:p>
      </dgm:t>
    </dgm:pt>
    <dgm:pt modelId="{3232245B-D98C-4625-B450-044EDEBAAE92}">
      <dgm:prSet custT="1"/>
      <dgm:spPr/>
      <dgm:t>
        <a:bodyPr/>
        <a:lstStyle/>
        <a:p>
          <a:r>
            <a:rPr lang="en-US" sz="800" b="1"/>
            <a:t>BRUISES</a:t>
          </a:r>
          <a:endParaRPr lang="en-IN" sz="800" b="1" dirty="0"/>
        </a:p>
      </dgm:t>
    </dgm:pt>
    <dgm:pt modelId="{755C292B-036E-415B-A9E3-613D91247577}" type="parTrans" cxnId="{1DE2F04F-A7CC-4730-87C9-C188A4DF0A34}">
      <dgm:prSet/>
      <dgm:spPr/>
      <dgm:t>
        <a:bodyPr/>
        <a:lstStyle/>
        <a:p>
          <a:endParaRPr lang="en-IN"/>
        </a:p>
      </dgm:t>
    </dgm:pt>
    <dgm:pt modelId="{66DBC1E5-2572-4878-B9BA-4042305DF1F1}" type="sibTrans" cxnId="{1DE2F04F-A7CC-4730-87C9-C188A4DF0A34}">
      <dgm:prSet/>
      <dgm:spPr/>
      <dgm:t>
        <a:bodyPr/>
        <a:lstStyle/>
        <a:p>
          <a:endParaRPr lang="en-IN"/>
        </a:p>
      </dgm:t>
    </dgm:pt>
    <dgm:pt modelId="{2DFC3803-4228-4B67-9D4B-5D1ED8260A0C}">
      <dgm:prSet custT="1"/>
      <dgm:spPr/>
      <dgm:t>
        <a:bodyPr/>
        <a:lstStyle/>
        <a:p>
          <a:r>
            <a:rPr lang="en-US" sz="800" b="1" dirty="0"/>
            <a:t>SIMPLE</a:t>
          </a:r>
          <a:endParaRPr lang="en-IN" sz="800" b="1" dirty="0"/>
        </a:p>
      </dgm:t>
    </dgm:pt>
    <dgm:pt modelId="{A9A1AAC7-3EF5-4876-953A-4B76A9E43EAE}" type="parTrans" cxnId="{88F98F94-8119-4327-84F7-E77826ED5663}">
      <dgm:prSet/>
      <dgm:spPr/>
      <dgm:t>
        <a:bodyPr/>
        <a:lstStyle/>
        <a:p>
          <a:endParaRPr lang="en-IN"/>
        </a:p>
      </dgm:t>
    </dgm:pt>
    <dgm:pt modelId="{E88E0D4B-99E4-44C6-AF9F-1C93F1105AAA}" type="sibTrans" cxnId="{88F98F94-8119-4327-84F7-E77826ED5663}">
      <dgm:prSet/>
      <dgm:spPr/>
      <dgm:t>
        <a:bodyPr/>
        <a:lstStyle/>
        <a:p>
          <a:endParaRPr lang="en-IN"/>
        </a:p>
      </dgm:t>
    </dgm:pt>
    <dgm:pt modelId="{786DF391-1C89-4418-8BB0-EC292CDF8D2E}">
      <dgm:prSet custT="1"/>
      <dgm:spPr/>
      <dgm:t>
        <a:bodyPr/>
        <a:lstStyle/>
        <a:p>
          <a:r>
            <a:rPr lang="en-US" sz="800" b="1" dirty="0"/>
            <a:t>COMPOUND</a:t>
          </a:r>
          <a:endParaRPr lang="en-IN" sz="800" b="1" dirty="0"/>
        </a:p>
      </dgm:t>
    </dgm:pt>
    <dgm:pt modelId="{0F375271-122D-401C-AEA4-00904D702DDB}" type="parTrans" cxnId="{13CE66D1-C450-470C-8E34-961CE03714B2}">
      <dgm:prSet/>
      <dgm:spPr/>
      <dgm:t>
        <a:bodyPr/>
        <a:lstStyle/>
        <a:p>
          <a:endParaRPr lang="en-IN"/>
        </a:p>
      </dgm:t>
    </dgm:pt>
    <dgm:pt modelId="{DCA096B6-6E34-4DAE-93FB-3612C9A611A9}" type="sibTrans" cxnId="{13CE66D1-C450-470C-8E34-961CE03714B2}">
      <dgm:prSet/>
      <dgm:spPr/>
      <dgm:t>
        <a:bodyPr/>
        <a:lstStyle/>
        <a:p>
          <a:endParaRPr lang="en-IN"/>
        </a:p>
      </dgm:t>
    </dgm:pt>
    <dgm:pt modelId="{745D689A-A479-4006-80BC-DAD410395D7E}">
      <dgm:prSet custT="1"/>
      <dgm:spPr/>
      <dgm:t>
        <a:bodyPr/>
        <a:lstStyle/>
        <a:p>
          <a:r>
            <a:rPr lang="en-US" sz="800" b="1" dirty="0"/>
            <a:t>COMPLICATED</a:t>
          </a:r>
          <a:endParaRPr lang="en-IN" sz="800" b="1" dirty="0"/>
        </a:p>
      </dgm:t>
    </dgm:pt>
    <dgm:pt modelId="{6C57E1D0-A93A-41AF-BEAF-8D0D2207CBD1}" type="parTrans" cxnId="{F972C8BF-B882-4C48-8EC8-80FEA1A8C8CB}">
      <dgm:prSet/>
      <dgm:spPr/>
      <dgm:t>
        <a:bodyPr/>
        <a:lstStyle/>
        <a:p>
          <a:endParaRPr lang="en-IN"/>
        </a:p>
      </dgm:t>
    </dgm:pt>
    <dgm:pt modelId="{BF6640FA-E727-40B4-AA93-AD5D325C6A39}" type="sibTrans" cxnId="{F972C8BF-B882-4C48-8EC8-80FEA1A8C8CB}">
      <dgm:prSet/>
      <dgm:spPr/>
      <dgm:t>
        <a:bodyPr/>
        <a:lstStyle/>
        <a:p>
          <a:endParaRPr lang="en-IN"/>
        </a:p>
      </dgm:t>
    </dgm:pt>
    <dgm:pt modelId="{71DDB7A0-EC19-4067-B6F4-4FDEE36B2CDA}">
      <dgm:prSet custT="1"/>
      <dgm:spPr/>
      <dgm:t>
        <a:bodyPr/>
        <a:lstStyle/>
        <a:p>
          <a:r>
            <a:rPr lang="en-US" sz="800" b="1"/>
            <a:t>GREENSTICK</a:t>
          </a:r>
          <a:endParaRPr lang="en-IN" sz="800" b="1" dirty="0"/>
        </a:p>
      </dgm:t>
    </dgm:pt>
    <dgm:pt modelId="{AE77494D-5E03-48E3-A6AB-F9B9A4FED742}" type="parTrans" cxnId="{9E0AB906-980D-4DCF-BF58-3A13B1D09C3B}">
      <dgm:prSet/>
      <dgm:spPr/>
      <dgm:t>
        <a:bodyPr/>
        <a:lstStyle/>
        <a:p>
          <a:endParaRPr lang="en-IN"/>
        </a:p>
      </dgm:t>
    </dgm:pt>
    <dgm:pt modelId="{C132DE9D-33A6-4503-A754-7CFE7AC69653}" type="sibTrans" cxnId="{9E0AB906-980D-4DCF-BF58-3A13B1D09C3B}">
      <dgm:prSet/>
      <dgm:spPr/>
      <dgm:t>
        <a:bodyPr/>
        <a:lstStyle/>
        <a:p>
          <a:endParaRPr lang="en-IN"/>
        </a:p>
      </dgm:t>
    </dgm:pt>
    <dgm:pt modelId="{2C376ECD-0297-41E7-9640-05ABFA2B9390}">
      <dgm:prSet custT="1"/>
      <dgm:spPr/>
      <dgm:t>
        <a:bodyPr/>
        <a:lstStyle/>
        <a:p>
          <a:r>
            <a:rPr lang="en-US" sz="800" b="1"/>
            <a:t>COMMINUTED</a:t>
          </a:r>
          <a:endParaRPr lang="en-IN" sz="800" b="1" dirty="0"/>
        </a:p>
      </dgm:t>
    </dgm:pt>
    <dgm:pt modelId="{33C2B7DC-B5BE-4336-9E60-F56E714C5CC8}" type="parTrans" cxnId="{BBED337D-0432-4F45-9E44-120C90F93A2B}">
      <dgm:prSet/>
      <dgm:spPr/>
      <dgm:t>
        <a:bodyPr/>
        <a:lstStyle/>
        <a:p>
          <a:endParaRPr lang="en-IN"/>
        </a:p>
      </dgm:t>
    </dgm:pt>
    <dgm:pt modelId="{EBF83400-A8DB-4147-8547-151F3250F80E}" type="sibTrans" cxnId="{BBED337D-0432-4F45-9E44-120C90F93A2B}">
      <dgm:prSet/>
      <dgm:spPr/>
      <dgm:t>
        <a:bodyPr/>
        <a:lstStyle/>
        <a:p>
          <a:endParaRPr lang="en-IN"/>
        </a:p>
      </dgm:t>
    </dgm:pt>
    <dgm:pt modelId="{4ABDECEA-1187-4AC4-BF4A-0ABED94627EA}">
      <dgm:prSet custT="1"/>
      <dgm:spPr/>
      <dgm:t>
        <a:bodyPr/>
        <a:lstStyle/>
        <a:p>
          <a:r>
            <a:rPr lang="en-US" sz="800" b="1"/>
            <a:t>IMPACTED</a:t>
          </a:r>
          <a:endParaRPr lang="en-IN" sz="800" b="1" dirty="0"/>
        </a:p>
      </dgm:t>
    </dgm:pt>
    <dgm:pt modelId="{E01100DA-0554-4DD0-8D1E-CF8E5F71A713}" type="parTrans" cxnId="{01762040-3C09-4F8F-BCB0-4CD22AB5396C}">
      <dgm:prSet/>
      <dgm:spPr/>
      <dgm:t>
        <a:bodyPr/>
        <a:lstStyle/>
        <a:p>
          <a:endParaRPr lang="en-IN"/>
        </a:p>
      </dgm:t>
    </dgm:pt>
    <dgm:pt modelId="{7ADB414C-3D62-4816-AFBA-99A37F11220B}" type="sibTrans" cxnId="{01762040-3C09-4F8F-BCB0-4CD22AB5396C}">
      <dgm:prSet/>
      <dgm:spPr/>
      <dgm:t>
        <a:bodyPr/>
        <a:lstStyle/>
        <a:p>
          <a:endParaRPr lang="en-IN"/>
        </a:p>
      </dgm:t>
    </dgm:pt>
    <dgm:pt modelId="{8B3E2020-48A9-476A-A750-744A2D7CB983}">
      <dgm:prSet custT="1"/>
      <dgm:spPr/>
      <dgm:t>
        <a:bodyPr/>
        <a:lstStyle/>
        <a:p>
          <a:r>
            <a:rPr lang="en-US" sz="800" b="1" dirty="0"/>
            <a:t>LOWER JAW</a:t>
          </a:r>
          <a:endParaRPr lang="en-IN" sz="800" b="1" dirty="0"/>
        </a:p>
      </dgm:t>
    </dgm:pt>
    <dgm:pt modelId="{5EF911A0-6AEB-4D7B-B194-A62308942655}" type="parTrans" cxnId="{8D3970A7-D3ED-4993-92D6-D56D39EBBE1F}">
      <dgm:prSet/>
      <dgm:spPr/>
      <dgm:t>
        <a:bodyPr/>
        <a:lstStyle/>
        <a:p>
          <a:endParaRPr lang="en-IN"/>
        </a:p>
      </dgm:t>
    </dgm:pt>
    <dgm:pt modelId="{54EAECF2-B1C7-4FF9-A51D-D3E2BE41B343}" type="sibTrans" cxnId="{8D3970A7-D3ED-4993-92D6-D56D39EBBE1F}">
      <dgm:prSet/>
      <dgm:spPr/>
      <dgm:t>
        <a:bodyPr/>
        <a:lstStyle/>
        <a:p>
          <a:endParaRPr lang="en-IN"/>
        </a:p>
      </dgm:t>
    </dgm:pt>
    <dgm:pt modelId="{6DAB3289-9CB5-4B35-91B2-F2D3831D71B0}">
      <dgm:prSet custT="1"/>
      <dgm:spPr/>
      <dgm:t>
        <a:bodyPr/>
        <a:lstStyle/>
        <a:p>
          <a:r>
            <a:rPr lang="en-US" sz="800" b="1"/>
            <a:t>SHOULDER</a:t>
          </a:r>
          <a:endParaRPr lang="en-IN" sz="800" b="1" dirty="0"/>
        </a:p>
      </dgm:t>
    </dgm:pt>
    <dgm:pt modelId="{8C80A8C9-CA9D-4DB8-918D-5EF0797D0FB5}" type="parTrans" cxnId="{588AC77D-B7F7-406C-8026-A00B47FF5FEE}">
      <dgm:prSet/>
      <dgm:spPr/>
      <dgm:t>
        <a:bodyPr/>
        <a:lstStyle/>
        <a:p>
          <a:endParaRPr lang="en-IN"/>
        </a:p>
      </dgm:t>
    </dgm:pt>
    <dgm:pt modelId="{A673FCDE-A3C2-4276-BB0C-AE5E276C4004}" type="sibTrans" cxnId="{588AC77D-B7F7-406C-8026-A00B47FF5FEE}">
      <dgm:prSet/>
      <dgm:spPr/>
      <dgm:t>
        <a:bodyPr/>
        <a:lstStyle/>
        <a:p>
          <a:endParaRPr lang="en-IN"/>
        </a:p>
      </dgm:t>
    </dgm:pt>
    <dgm:pt modelId="{D1EDC7AA-072B-4461-8719-17761F944FC2}">
      <dgm:prSet custT="1"/>
      <dgm:spPr/>
      <dgm:t>
        <a:bodyPr/>
        <a:lstStyle/>
        <a:p>
          <a:r>
            <a:rPr lang="en-US" sz="800" b="1"/>
            <a:t>HIP JOINT</a:t>
          </a:r>
          <a:endParaRPr lang="en-IN" sz="800" b="1" dirty="0"/>
        </a:p>
      </dgm:t>
    </dgm:pt>
    <dgm:pt modelId="{6FF38B35-D34F-4995-9731-DED8BF2E026B}" type="parTrans" cxnId="{1BCD908C-269B-4E12-9228-7D85957E6BE6}">
      <dgm:prSet/>
      <dgm:spPr/>
      <dgm:t>
        <a:bodyPr/>
        <a:lstStyle/>
        <a:p>
          <a:endParaRPr lang="en-IN"/>
        </a:p>
      </dgm:t>
    </dgm:pt>
    <dgm:pt modelId="{DCE1FC8E-7FDF-44F0-B8D2-BE153534544A}" type="sibTrans" cxnId="{1BCD908C-269B-4E12-9228-7D85957E6BE6}">
      <dgm:prSet/>
      <dgm:spPr/>
      <dgm:t>
        <a:bodyPr/>
        <a:lstStyle/>
        <a:p>
          <a:endParaRPr lang="en-IN"/>
        </a:p>
      </dgm:t>
    </dgm:pt>
    <dgm:pt modelId="{1E408980-3BF8-48E6-BA20-3160748C7B26}">
      <dgm:prSet custT="1"/>
      <dgm:spPr/>
      <dgm:t>
        <a:bodyPr/>
        <a:lstStyle/>
        <a:p>
          <a:r>
            <a:rPr lang="en-US" sz="800" b="1" dirty="0"/>
            <a:t>WRIST</a:t>
          </a:r>
          <a:endParaRPr lang="en-IN" sz="800" b="1" dirty="0"/>
        </a:p>
      </dgm:t>
    </dgm:pt>
    <dgm:pt modelId="{FBB2C424-CDF9-4D59-AB84-CC4E791CDF74}" type="parTrans" cxnId="{8E5DFEC1-D538-4BE5-BFBF-083E5633642F}">
      <dgm:prSet/>
      <dgm:spPr/>
      <dgm:t>
        <a:bodyPr/>
        <a:lstStyle/>
        <a:p>
          <a:endParaRPr lang="en-IN"/>
        </a:p>
      </dgm:t>
    </dgm:pt>
    <dgm:pt modelId="{A7D28FB7-F065-467A-94C5-28E98A778616}" type="sibTrans" cxnId="{8E5DFEC1-D538-4BE5-BFBF-083E5633642F}">
      <dgm:prSet/>
      <dgm:spPr/>
      <dgm:t>
        <a:bodyPr/>
        <a:lstStyle/>
        <a:p>
          <a:endParaRPr lang="en-IN"/>
        </a:p>
      </dgm:t>
    </dgm:pt>
    <dgm:pt modelId="{AB5E2264-C677-4B0E-A5DF-814CD11F528C}" type="pres">
      <dgm:prSet presAssocID="{D5DEED82-3B37-4894-ACB6-0A746D8632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0F6AEA4-37EA-4AFE-BF7A-5E4EA3BC0077}" type="pres">
      <dgm:prSet presAssocID="{BC24AA88-DBD9-4A70-8C90-A92180FAF3A4}" presName="hierRoot1" presStyleCnt="0">
        <dgm:presLayoutVars>
          <dgm:hierBranch val="init"/>
        </dgm:presLayoutVars>
      </dgm:prSet>
      <dgm:spPr/>
    </dgm:pt>
    <dgm:pt modelId="{091E9FF0-CFC2-499B-B966-B436F3B6BF56}" type="pres">
      <dgm:prSet presAssocID="{BC24AA88-DBD9-4A70-8C90-A92180FAF3A4}" presName="rootComposite1" presStyleCnt="0"/>
      <dgm:spPr/>
    </dgm:pt>
    <dgm:pt modelId="{7B96A14A-5273-4618-800A-B56D43BE22DD}" type="pres">
      <dgm:prSet presAssocID="{BC24AA88-DBD9-4A70-8C90-A92180FAF3A4}" presName="rootText1" presStyleLbl="node0" presStyleIdx="0" presStyleCnt="1">
        <dgm:presLayoutVars>
          <dgm:chPref val="3"/>
        </dgm:presLayoutVars>
      </dgm:prSet>
      <dgm:spPr/>
    </dgm:pt>
    <dgm:pt modelId="{077C1ABC-8DDC-4DF1-9BCD-7C0604AF2EFC}" type="pres">
      <dgm:prSet presAssocID="{BC24AA88-DBD9-4A70-8C90-A92180FAF3A4}" presName="rootConnector1" presStyleLbl="node1" presStyleIdx="0" presStyleCnt="0"/>
      <dgm:spPr/>
    </dgm:pt>
    <dgm:pt modelId="{1C94008D-3FF2-40EF-9443-557FF9503A18}" type="pres">
      <dgm:prSet presAssocID="{BC24AA88-DBD9-4A70-8C90-A92180FAF3A4}" presName="hierChild2" presStyleCnt="0"/>
      <dgm:spPr/>
    </dgm:pt>
    <dgm:pt modelId="{F48D1C2A-9125-465E-B724-8EC1EC99B05F}" type="pres">
      <dgm:prSet presAssocID="{B62A1AF0-8327-4214-8048-E7F003E862F5}" presName="Name64" presStyleLbl="parChTrans1D2" presStyleIdx="0" presStyleCnt="3"/>
      <dgm:spPr/>
    </dgm:pt>
    <dgm:pt modelId="{67B97945-1ADC-42C1-96BA-6B1F20B31411}" type="pres">
      <dgm:prSet presAssocID="{A02CF9F8-BABB-4C65-BD6B-BFECC24FFA90}" presName="hierRoot2" presStyleCnt="0">
        <dgm:presLayoutVars>
          <dgm:hierBranch val="init"/>
        </dgm:presLayoutVars>
      </dgm:prSet>
      <dgm:spPr/>
    </dgm:pt>
    <dgm:pt modelId="{7970C0AF-BC3B-459A-A0E5-AAF24F0580E0}" type="pres">
      <dgm:prSet presAssocID="{A02CF9F8-BABB-4C65-BD6B-BFECC24FFA90}" presName="rootComposite" presStyleCnt="0"/>
      <dgm:spPr/>
    </dgm:pt>
    <dgm:pt modelId="{F77CD499-5F50-4939-961F-E8399C702A90}" type="pres">
      <dgm:prSet presAssocID="{A02CF9F8-BABB-4C65-BD6B-BFECC24FFA90}" presName="rootText" presStyleLbl="node2" presStyleIdx="0" presStyleCnt="3">
        <dgm:presLayoutVars>
          <dgm:chPref val="3"/>
        </dgm:presLayoutVars>
      </dgm:prSet>
      <dgm:spPr/>
    </dgm:pt>
    <dgm:pt modelId="{5622C20B-9D19-4374-9939-B95841FE5626}" type="pres">
      <dgm:prSet presAssocID="{A02CF9F8-BABB-4C65-BD6B-BFECC24FFA90}" presName="rootConnector" presStyleLbl="node2" presStyleIdx="0" presStyleCnt="3"/>
      <dgm:spPr/>
    </dgm:pt>
    <dgm:pt modelId="{A2545A37-9CC4-4AC3-A701-083F2E24A30A}" type="pres">
      <dgm:prSet presAssocID="{A02CF9F8-BABB-4C65-BD6B-BFECC24FFA90}" presName="hierChild4" presStyleCnt="0"/>
      <dgm:spPr/>
    </dgm:pt>
    <dgm:pt modelId="{0678189C-5B6E-4CFF-A726-8AF812BEAB51}" type="pres">
      <dgm:prSet presAssocID="{15FDB663-EAF5-4CB6-B581-13DC42CB9625}" presName="Name64" presStyleLbl="parChTrans1D3" presStyleIdx="0" presStyleCnt="15"/>
      <dgm:spPr/>
    </dgm:pt>
    <dgm:pt modelId="{543CB1DC-BB9F-4954-9D8E-4658877DAF45}" type="pres">
      <dgm:prSet presAssocID="{F7929206-7B09-4741-8372-8C8EBA2B315A}" presName="hierRoot2" presStyleCnt="0">
        <dgm:presLayoutVars>
          <dgm:hierBranch val="init"/>
        </dgm:presLayoutVars>
      </dgm:prSet>
      <dgm:spPr/>
    </dgm:pt>
    <dgm:pt modelId="{A746B5E8-75B0-43C8-B550-CAAFCAB6B3E8}" type="pres">
      <dgm:prSet presAssocID="{F7929206-7B09-4741-8372-8C8EBA2B315A}" presName="rootComposite" presStyleCnt="0"/>
      <dgm:spPr/>
    </dgm:pt>
    <dgm:pt modelId="{7FDDEBD7-3671-46AE-A750-72AEEB0EE3B3}" type="pres">
      <dgm:prSet presAssocID="{F7929206-7B09-4741-8372-8C8EBA2B315A}" presName="rootText" presStyleLbl="node3" presStyleIdx="0" presStyleCnt="15">
        <dgm:presLayoutVars>
          <dgm:chPref val="3"/>
        </dgm:presLayoutVars>
      </dgm:prSet>
      <dgm:spPr/>
    </dgm:pt>
    <dgm:pt modelId="{4E561B40-235B-41B6-99DB-9265CC9FEB01}" type="pres">
      <dgm:prSet presAssocID="{F7929206-7B09-4741-8372-8C8EBA2B315A}" presName="rootConnector" presStyleLbl="node3" presStyleIdx="0" presStyleCnt="15"/>
      <dgm:spPr/>
    </dgm:pt>
    <dgm:pt modelId="{6FE02562-E394-47E8-B94F-8FD16D50CE62}" type="pres">
      <dgm:prSet presAssocID="{F7929206-7B09-4741-8372-8C8EBA2B315A}" presName="hierChild4" presStyleCnt="0"/>
      <dgm:spPr/>
    </dgm:pt>
    <dgm:pt modelId="{00DDE18E-EED4-4E4D-916C-E8E99910F8BE}" type="pres">
      <dgm:prSet presAssocID="{F7929206-7B09-4741-8372-8C8EBA2B315A}" presName="hierChild5" presStyleCnt="0"/>
      <dgm:spPr/>
    </dgm:pt>
    <dgm:pt modelId="{D8ED6365-AC57-4D1E-813E-B6229FE8CE04}" type="pres">
      <dgm:prSet presAssocID="{D9D9BF09-963A-42D9-9776-A555E34D97D8}" presName="Name64" presStyleLbl="parChTrans1D3" presStyleIdx="1" presStyleCnt="15"/>
      <dgm:spPr/>
    </dgm:pt>
    <dgm:pt modelId="{486250F6-6A4C-4A47-A6E0-C2C1D1AE55FB}" type="pres">
      <dgm:prSet presAssocID="{48F91B44-FCE1-46C1-A806-E636EA86E355}" presName="hierRoot2" presStyleCnt="0">
        <dgm:presLayoutVars>
          <dgm:hierBranch val="init"/>
        </dgm:presLayoutVars>
      </dgm:prSet>
      <dgm:spPr/>
    </dgm:pt>
    <dgm:pt modelId="{2BA965B8-3561-40BD-AD6B-EA62FD85FC6F}" type="pres">
      <dgm:prSet presAssocID="{48F91B44-FCE1-46C1-A806-E636EA86E355}" presName="rootComposite" presStyleCnt="0"/>
      <dgm:spPr/>
    </dgm:pt>
    <dgm:pt modelId="{B8208911-B975-4C61-B92F-5A61036E5833}" type="pres">
      <dgm:prSet presAssocID="{48F91B44-FCE1-46C1-A806-E636EA86E355}" presName="rootText" presStyleLbl="node3" presStyleIdx="1" presStyleCnt="15">
        <dgm:presLayoutVars>
          <dgm:chPref val="3"/>
        </dgm:presLayoutVars>
      </dgm:prSet>
      <dgm:spPr/>
    </dgm:pt>
    <dgm:pt modelId="{67156CD6-AA70-41D5-8EFE-257FB8DDB184}" type="pres">
      <dgm:prSet presAssocID="{48F91B44-FCE1-46C1-A806-E636EA86E355}" presName="rootConnector" presStyleLbl="node3" presStyleIdx="1" presStyleCnt="15"/>
      <dgm:spPr/>
    </dgm:pt>
    <dgm:pt modelId="{D2FDAF6D-77AF-434B-952F-CA27A13E158A}" type="pres">
      <dgm:prSet presAssocID="{48F91B44-FCE1-46C1-A806-E636EA86E355}" presName="hierChild4" presStyleCnt="0"/>
      <dgm:spPr/>
    </dgm:pt>
    <dgm:pt modelId="{296A237F-3292-4FDF-809E-388F38CD64EC}" type="pres">
      <dgm:prSet presAssocID="{48F91B44-FCE1-46C1-A806-E636EA86E355}" presName="hierChild5" presStyleCnt="0"/>
      <dgm:spPr/>
    </dgm:pt>
    <dgm:pt modelId="{00050FB4-C553-4A63-A7C6-EFF9E8FDBA67}" type="pres">
      <dgm:prSet presAssocID="{CAA096CE-C508-46BE-9BBE-B99AAA48D70E}" presName="Name64" presStyleLbl="parChTrans1D3" presStyleIdx="2" presStyleCnt="15"/>
      <dgm:spPr/>
    </dgm:pt>
    <dgm:pt modelId="{931A7CC1-F74F-4A7C-AFD7-7C6AA45F2F0C}" type="pres">
      <dgm:prSet presAssocID="{B9B99E1F-7CD5-431B-BA26-959C78A55D16}" presName="hierRoot2" presStyleCnt="0">
        <dgm:presLayoutVars>
          <dgm:hierBranch val="init"/>
        </dgm:presLayoutVars>
      </dgm:prSet>
      <dgm:spPr/>
    </dgm:pt>
    <dgm:pt modelId="{ABB346E7-6C05-47F2-856A-7BE455919ACB}" type="pres">
      <dgm:prSet presAssocID="{B9B99E1F-7CD5-431B-BA26-959C78A55D16}" presName="rootComposite" presStyleCnt="0"/>
      <dgm:spPr/>
    </dgm:pt>
    <dgm:pt modelId="{9AADBCAA-2EDF-44A4-A02D-8639DA9182C3}" type="pres">
      <dgm:prSet presAssocID="{B9B99E1F-7CD5-431B-BA26-959C78A55D16}" presName="rootText" presStyleLbl="node3" presStyleIdx="2" presStyleCnt="15">
        <dgm:presLayoutVars>
          <dgm:chPref val="3"/>
        </dgm:presLayoutVars>
      </dgm:prSet>
      <dgm:spPr/>
    </dgm:pt>
    <dgm:pt modelId="{26D6A0A0-C6A6-41E0-8A97-928AF489D5D2}" type="pres">
      <dgm:prSet presAssocID="{B9B99E1F-7CD5-431B-BA26-959C78A55D16}" presName="rootConnector" presStyleLbl="node3" presStyleIdx="2" presStyleCnt="15"/>
      <dgm:spPr/>
    </dgm:pt>
    <dgm:pt modelId="{1112DF62-A24F-4042-B97A-992BC3C723DB}" type="pres">
      <dgm:prSet presAssocID="{B9B99E1F-7CD5-431B-BA26-959C78A55D16}" presName="hierChild4" presStyleCnt="0"/>
      <dgm:spPr/>
    </dgm:pt>
    <dgm:pt modelId="{B0D4D1AB-7082-446C-B8AC-6D7F7C8E9428}" type="pres">
      <dgm:prSet presAssocID="{B9B99E1F-7CD5-431B-BA26-959C78A55D16}" presName="hierChild5" presStyleCnt="0"/>
      <dgm:spPr/>
    </dgm:pt>
    <dgm:pt modelId="{42498EB4-8BC3-42DE-A4C3-A8A104D40968}" type="pres">
      <dgm:prSet presAssocID="{C2740A25-C619-4B9A-8CAF-B4C4608CFF39}" presName="Name64" presStyleLbl="parChTrans1D3" presStyleIdx="3" presStyleCnt="15"/>
      <dgm:spPr/>
    </dgm:pt>
    <dgm:pt modelId="{4780EA89-ACAD-4FBE-B1B5-E464BE2BD278}" type="pres">
      <dgm:prSet presAssocID="{8FDD888D-425B-4F09-904C-01F05FF05E07}" presName="hierRoot2" presStyleCnt="0">
        <dgm:presLayoutVars>
          <dgm:hierBranch val="init"/>
        </dgm:presLayoutVars>
      </dgm:prSet>
      <dgm:spPr/>
    </dgm:pt>
    <dgm:pt modelId="{42E5AC96-6908-45B5-973B-F04CFBB11C3F}" type="pres">
      <dgm:prSet presAssocID="{8FDD888D-425B-4F09-904C-01F05FF05E07}" presName="rootComposite" presStyleCnt="0"/>
      <dgm:spPr/>
    </dgm:pt>
    <dgm:pt modelId="{BB84A6D0-D25E-46BF-A641-231878101E5F}" type="pres">
      <dgm:prSet presAssocID="{8FDD888D-425B-4F09-904C-01F05FF05E07}" presName="rootText" presStyleLbl="node3" presStyleIdx="3" presStyleCnt="15">
        <dgm:presLayoutVars>
          <dgm:chPref val="3"/>
        </dgm:presLayoutVars>
      </dgm:prSet>
      <dgm:spPr/>
    </dgm:pt>
    <dgm:pt modelId="{3B1E0FFB-335B-407F-A845-E87E3C8CB68A}" type="pres">
      <dgm:prSet presAssocID="{8FDD888D-425B-4F09-904C-01F05FF05E07}" presName="rootConnector" presStyleLbl="node3" presStyleIdx="3" presStyleCnt="15"/>
      <dgm:spPr/>
    </dgm:pt>
    <dgm:pt modelId="{A4630A30-FF0F-4D35-A78F-EA1D9B45C21B}" type="pres">
      <dgm:prSet presAssocID="{8FDD888D-425B-4F09-904C-01F05FF05E07}" presName="hierChild4" presStyleCnt="0"/>
      <dgm:spPr/>
    </dgm:pt>
    <dgm:pt modelId="{12390EF8-5267-4F9E-B3BA-5E6DD4AAC6D7}" type="pres">
      <dgm:prSet presAssocID="{8FDD888D-425B-4F09-904C-01F05FF05E07}" presName="hierChild5" presStyleCnt="0"/>
      <dgm:spPr/>
    </dgm:pt>
    <dgm:pt modelId="{4ADFB4A8-1B20-49E7-A889-6BB20E4E3C17}" type="pres">
      <dgm:prSet presAssocID="{755C292B-036E-415B-A9E3-613D91247577}" presName="Name64" presStyleLbl="parChTrans1D3" presStyleIdx="4" presStyleCnt="15"/>
      <dgm:spPr/>
    </dgm:pt>
    <dgm:pt modelId="{7D721114-A83D-4715-AAC5-9A5538C78F8C}" type="pres">
      <dgm:prSet presAssocID="{3232245B-D98C-4625-B450-044EDEBAAE92}" presName="hierRoot2" presStyleCnt="0">
        <dgm:presLayoutVars>
          <dgm:hierBranch val="init"/>
        </dgm:presLayoutVars>
      </dgm:prSet>
      <dgm:spPr/>
    </dgm:pt>
    <dgm:pt modelId="{DCB545AE-3D15-4958-9140-6327EACBCEAC}" type="pres">
      <dgm:prSet presAssocID="{3232245B-D98C-4625-B450-044EDEBAAE92}" presName="rootComposite" presStyleCnt="0"/>
      <dgm:spPr/>
    </dgm:pt>
    <dgm:pt modelId="{76474532-538B-4B37-B1E5-16DAA245223F}" type="pres">
      <dgm:prSet presAssocID="{3232245B-D98C-4625-B450-044EDEBAAE92}" presName="rootText" presStyleLbl="node3" presStyleIdx="4" presStyleCnt="15">
        <dgm:presLayoutVars>
          <dgm:chPref val="3"/>
        </dgm:presLayoutVars>
      </dgm:prSet>
      <dgm:spPr/>
    </dgm:pt>
    <dgm:pt modelId="{7E656C8B-7312-4A82-8E59-A7A8D81F5E60}" type="pres">
      <dgm:prSet presAssocID="{3232245B-D98C-4625-B450-044EDEBAAE92}" presName="rootConnector" presStyleLbl="node3" presStyleIdx="4" presStyleCnt="15"/>
      <dgm:spPr/>
    </dgm:pt>
    <dgm:pt modelId="{3D3E2406-62C5-479C-81FD-7E932F48C79F}" type="pres">
      <dgm:prSet presAssocID="{3232245B-D98C-4625-B450-044EDEBAAE92}" presName="hierChild4" presStyleCnt="0"/>
      <dgm:spPr/>
    </dgm:pt>
    <dgm:pt modelId="{51E477BE-F27B-44E4-B3FB-261D51DE7C5F}" type="pres">
      <dgm:prSet presAssocID="{3232245B-D98C-4625-B450-044EDEBAAE92}" presName="hierChild5" presStyleCnt="0"/>
      <dgm:spPr/>
    </dgm:pt>
    <dgm:pt modelId="{BC9ED79C-98C1-461B-8F88-247A4BB5864D}" type="pres">
      <dgm:prSet presAssocID="{A02CF9F8-BABB-4C65-BD6B-BFECC24FFA90}" presName="hierChild5" presStyleCnt="0"/>
      <dgm:spPr/>
    </dgm:pt>
    <dgm:pt modelId="{9981940A-512C-4FB4-A584-01CE4F969F61}" type="pres">
      <dgm:prSet presAssocID="{747BFCDB-E242-44FA-9A6F-1D778B7676B5}" presName="Name64" presStyleLbl="parChTrans1D2" presStyleIdx="1" presStyleCnt="3"/>
      <dgm:spPr/>
    </dgm:pt>
    <dgm:pt modelId="{1C836686-461F-464D-A735-21C11F30897E}" type="pres">
      <dgm:prSet presAssocID="{A48BD320-73C3-4426-A749-76DE051D9616}" presName="hierRoot2" presStyleCnt="0">
        <dgm:presLayoutVars>
          <dgm:hierBranch val="init"/>
        </dgm:presLayoutVars>
      </dgm:prSet>
      <dgm:spPr/>
    </dgm:pt>
    <dgm:pt modelId="{DD98A33D-9338-464A-A9E6-8415CB7529A4}" type="pres">
      <dgm:prSet presAssocID="{A48BD320-73C3-4426-A749-76DE051D9616}" presName="rootComposite" presStyleCnt="0"/>
      <dgm:spPr/>
    </dgm:pt>
    <dgm:pt modelId="{FA6F43F3-1D28-41DD-BC40-E3B5D2777630}" type="pres">
      <dgm:prSet presAssocID="{A48BD320-73C3-4426-A749-76DE051D9616}" presName="rootText" presStyleLbl="node2" presStyleIdx="1" presStyleCnt="3">
        <dgm:presLayoutVars>
          <dgm:chPref val="3"/>
        </dgm:presLayoutVars>
      </dgm:prSet>
      <dgm:spPr/>
    </dgm:pt>
    <dgm:pt modelId="{C4E0FAB3-12AD-48BA-9FC1-2C3C35E707DF}" type="pres">
      <dgm:prSet presAssocID="{A48BD320-73C3-4426-A749-76DE051D9616}" presName="rootConnector" presStyleLbl="node2" presStyleIdx="1" presStyleCnt="3"/>
      <dgm:spPr/>
    </dgm:pt>
    <dgm:pt modelId="{B981233A-ECA6-4CA1-867D-44A15E76505D}" type="pres">
      <dgm:prSet presAssocID="{A48BD320-73C3-4426-A749-76DE051D9616}" presName="hierChild4" presStyleCnt="0"/>
      <dgm:spPr/>
    </dgm:pt>
    <dgm:pt modelId="{893A034E-18DB-4827-A2E6-932D609A97F7}" type="pres">
      <dgm:prSet presAssocID="{A9A1AAC7-3EF5-4876-953A-4B76A9E43EAE}" presName="Name64" presStyleLbl="parChTrans1D3" presStyleIdx="5" presStyleCnt="15"/>
      <dgm:spPr/>
    </dgm:pt>
    <dgm:pt modelId="{0C29C777-D2A0-4737-83EF-D4705471F94D}" type="pres">
      <dgm:prSet presAssocID="{2DFC3803-4228-4B67-9D4B-5D1ED8260A0C}" presName="hierRoot2" presStyleCnt="0">
        <dgm:presLayoutVars>
          <dgm:hierBranch val="init"/>
        </dgm:presLayoutVars>
      </dgm:prSet>
      <dgm:spPr/>
    </dgm:pt>
    <dgm:pt modelId="{19ABD5DD-1485-49D5-AB23-E8EFD1EE01A0}" type="pres">
      <dgm:prSet presAssocID="{2DFC3803-4228-4B67-9D4B-5D1ED8260A0C}" presName="rootComposite" presStyleCnt="0"/>
      <dgm:spPr/>
    </dgm:pt>
    <dgm:pt modelId="{52DBE393-F861-4DB0-BB0E-7107DC33D0ED}" type="pres">
      <dgm:prSet presAssocID="{2DFC3803-4228-4B67-9D4B-5D1ED8260A0C}" presName="rootText" presStyleLbl="node3" presStyleIdx="5" presStyleCnt="15">
        <dgm:presLayoutVars>
          <dgm:chPref val="3"/>
        </dgm:presLayoutVars>
      </dgm:prSet>
      <dgm:spPr/>
    </dgm:pt>
    <dgm:pt modelId="{D6FF3449-497C-414C-B23D-41A0DE664C7C}" type="pres">
      <dgm:prSet presAssocID="{2DFC3803-4228-4B67-9D4B-5D1ED8260A0C}" presName="rootConnector" presStyleLbl="node3" presStyleIdx="5" presStyleCnt="15"/>
      <dgm:spPr/>
    </dgm:pt>
    <dgm:pt modelId="{ED5F88E6-2FA6-44E1-8753-8616F417C9BF}" type="pres">
      <dgm:prSet presAssocID="{2DFC3803-4228-4B67-9D4B-5D1ED8260A0C}" presName="hierChild4" presStyleCnt="0"/>
      <dgm:spPr/>
    </dgm:pt>
    <dgm:pt modelId="{4DC14413-F4A8-4DFD-9F4E-DEA6824B50A4}" type="pres">
      <dgm:prSet presAssocID="{2DFC3803-4228-4B67-9D4B-5D1ED8260A0C}" presName="hierChild5" presStyleCnt="0"/>
      <dgm:spPr/>
    </dgm:pt>
    <dgm:pt modelId="{E8F566E0-711D-402C-906E-BD0D64BBC158}" type="pres">
      <dgm:prSet presAssocID="{0F375271-122D-401C-AEA4-00904D702DDB}" presName="Name64" presStyleLbl="parChTrans1D3" presStyleIdx="6" presStyleCnt="15"/>
      <dgm:spPr/>
    </dgm:pt>
    <dgm:pt modelId="{5A188570-5450-4FCD-A4A3-B63E1745E355}" type="pres">
      <dgm:prSet presAssocID="{786DF391-1C89-4418-8BB0-EC292CDF8D2E}" presName="hierRoot2" presStyleCnt="0">
        <dgm:presLayoutVars>
          <dgm:hierBranch val="init"/>
        </dgm:presLayoutVars>
      </dgm:prSet>
      <dgm:spPr/>
    </dgm:pt>
    <dgm:pt modelId="{4597D27D-4E7D-43CB-B2B8-B169AF4B1441}" type="pres">
      <dgm:prSet presAssocID="{786DF391-1C89-4418-8BB0-EC292CDF8D2E}" presName="rootComposite" presStyleCnt="0"/>
      <dgm:spPr/>
    </dgm:pt>
    <dgm:pt modelId="{CE84FD96-1904-4A3F-B566-20EC630BF4C6}" type="pres">
      <dgm:prSet presAssocID="{786DF391-1C89-4418-8BB0-EC292CDF8D2E}" presName="rootText" presStyleLbl="node3" presStyleIdx="6" presStyleCnt="15">
        <dgm:presLayoutVars>
          <dgm:chPref val="3"/>
        </dgm:presLayoutVars>
      </dgm:prSet>
      <dgm:spPr/>
    </dgm:pt>
    <dgm:pt modelId="{BD677F92-CAE3-48A5-BED1-6B932FFF0FB7}" type="pres">
      <dgm:prSet presAssocID="{786DF391-1C89-4418-8BB0-EC292CDF8D2E}" presName="rootConnector" presStyleLbl="node3" presStyleIdx="6" presStyleCnt="15"/>
      <dgm:spPr/>
    </dgm:pt>
    <dgm:pt modelId="{318CCFAE-18D6-48CD-AD85-AFD3C370E98C}" type="pres">
      <dgm:prSet presAssocID="{786DF391-1C89-4418-8BB0-EC292CDF8D2E}" presName="hierChild4" presStyleCnt="0"/>
      <dgm:spPr/>
    </dgm:pt>
    <dgm:pt modelId="{6842CBA8-8B58-43CC-876C-8FE22CF14EBE}" type="pres">
      <dgm:prSet presAssocID="{786DF391-1C89-4418-8BB0-EC292CDF8D2E}" presName="hierChild5" presStyleCnt="0"/>
      <dgm:spPr/>
    </dgm:pt>
    <dgm:pt modelId="{F8ECA47C-F25B-452F-A7D6-E43375246197}" type="pres">
      <dgm:prSet presAssocID="{6C57E1D0-A93A-41AF-BEAF-8D0D2207CBD1}" presName="Name64" presStyleLbl="parChTrans1D3" presStyleIdx="7" presStyleCnt="15"/>
      <dgm:spPr/>
    </dgm:pt>
    <dgm:pt modelId="{E76004EE-1AF3-42B1-A3EE-4C62B045D72C}" type="pres">
      <dgm:prSet presAssocID="{745D689A-A479-4006-80BC-DAD410395D7E}" presName="hierRoot2" presStyleCnt="0">
        <dgm:presLayoutVars>
          <dgm:hierBranch val="init"/>
        </dgm:presLayoutVars>
      </dgm:prSet>
      <dgm:spPr/>
    </dgm:pt>
    <dgm:pt modelId="{360F1E44-C3A3-4E64-8A86-50FD0F882F67}" type="pres">
      <dgm:prSet presAssocID="{745D689A-A479-4006-80BC-DAD410395D7E}" presName="rootComposite" presStyleCnt="0"/>
      <dgm:spPr/>
    </dgm:pt>
    <dgm:pt modelId="{F54BEFD2-8642-4DF5-8689-2AD22A5E833F}" type="pres">
      <dgm:prSet presAssocID="{745D689A-A479-4006-80BC-DAD410395D7E}" presName="rootText" presStyleLbl="node3" presStyleIdx="7" presStyleCnt="15">
        <dgm:presLayoutVars>
          <dgm:chPref val="3"/>
        </dgm:presLayoutVars>
      </dgm:prSet>
      <dgm:spPr/>
    </dgm:pt>
    <dgm:pt modelId="{A49466E5-6E9C-4451-AD5D-FB6470C0662E}" type="pres">
      <dgm:prSet presAssocID="{745D689A-A479-4006-80BC-DAD410395D7E}" presName="rootConnector" presStyleLbl="node3" presStyleIdx="7" presStyleCnt="15"/>
      <dgm:spPr/>
    </dgm:pt>
    <dgm:pt modelId="{687ED67F-4403-4164-B834-33D974377036}" type="pres">
      <dgm:prSet presAssocID="{745D689A-A479-4006-80BC-DAD410395D7E}" presName="hierChild4" presStyleCnt="0"/>
      <dgm:spPr/>
    </dgm:pt>
    <dgm:pt modelId="{5FB77FF1-8CD7-4EC4-B106-96462E945BF5}" type="pres">
      <dgm:prSet presAssocID="{745D689A-A479-4006-80BC-DAD410395D7E}" presName="hierChild5" presStyleCnt="0"/>
      <dgm:spPr/>
    </dgm:pt>
    <dgm:pt modelId="{E5AF3EC4-8D07-4550-8669-27AF7A3BC0AA}" type="pres">
      <dgm:prSet presAssocID="{AE77494D-5E03-48E3-A6AB-F9B9A4FED742}" presName="Name64" presStyleLbl="parChTrans1D3" presStyleIdx="8" presStyleCnt="15"/>
      <dgm:spPr/>
    </dgm:pt>
    <dgm:pt modelId="{D96602B3-059E-4548-B977-685E8C037341}" type="pres">
      <dgm:prSet presAssocID="{71DDB7A0-EC19-4067-B6F4-4FDEE36B2CDA}" presName="hierRoot2" presStyleCnt="0">
        <dgm:presLayoutVars>
          <dgm:hierBranch val="init"/>
        </dgm:presLayoutVars>
      </dgm:prSet>
      <dgm:spPr/>
    </dgm:pt>
    <dgm:pt modelId="{39540222-910B-4904-A351-B11DDD554A32}" type="pres">
      <dgm:prSet presAssocID="{71DDB7A0-EC19-4067-B6F4-4FDEE36B2CDA}" presName="rootComposite" presStyleCnt="0"/>
      <dgm:spPr/>
    </dgm:pt>
    <dgm:pt modelId="{BB4E1637-9C0C-4957-8E6F-F0BAEE46969D}" type="pres">
      <dgm:prSet presAssocID="{71DDB7A0-EC19-4067-B6F4-4FDEE36B2CDA}" presName="rootText" presStyleLbl="node3" presStyleIdx="8" presStyleCnt="15">
        <dgm:presLayoutVars>
          <dgm:chPref val="3"/>
        </dgm:presLayoutVars>
      </dgm:prSet>
      <dgm:spPr/>
    </dgm:pt>
    <dgm:pt modelId="{D29D26DC-A129-4C9A-AC57-9BC93B46CCBC}" type="pres">
      <dgm:prSet presAssocID="{71DDB7A0-EC19-4067-B6F4-4FDEE36B2CDA}" presName="rootConnector" presStyleLbl="node3" presStyleIdx="8" presStyleCnt="15"/>
      <dgm:spPr/>
    </dgm:pt>
    <dgm:pt modelId="{71B965DD-07AC-447E-B799-39CC15C7E7DA}" type="pres">
      <dgm:prSet presAssocID="{71DDB7A0-EC19-4067-B6F4-4FDEE36B2CDA}" presName="hierChild4" presStyleCnt="0"/>
      <dgm:spPr/>
    </dgm:pt>
    <dgm:pt modelId="{0DEEBBBE-A98E-4B67-9827-4BD4F01C7D53}" type="pres">
      <dgm:prSet presAssocID="{71DDB7A0-EC19-4067-B6F4-4FDEE36B2CDA}" presName="hierChild5" presStyleCnt="0"/>
      <dgm:spPr/>
    </dgm:pt>
    <dgm:pt modelId="{47B8D4EE-EFF9-41C3-9E4E-EA56EAC6745A}" type="pres">
      <dgm:prSet presAssocID="{33C2B7DC-B5BE-4336-9E60-F56E714C5CC8}" presName="Name64" presStyleLbl="parChTrans1D3" presStyleIdx="9" presStyleCnt="15"/>
      <dgm:spPr/>
    </dgm:pt>
    <dgm:pt modelId="{217BE233-9835-47A4-8BA0-4BFED813A354}" type="pres">
      <dgm:prSet presAssocID="{2C376ECD-0297-41E7-9640-05ABFA2B9390}" presName="hierRoot2" presStyleCnt="0">
        <dgm:presLayoutVars>
          <dgm:hierBranch val="init"/>
        </dgm:presLayoutVars>
      </dgm:prSet>
      <dgm:spPr/>
    </dgm:pt>
    <dgm:pt modelId="{564C28A1-B2EF-45BB-AEBE-CBA79E95909B}" type="pres">
      <dgm:prSet presAssocID="{2C376ECD-0297-41E7-9640-05ABFA2B9390}" presName="rootComposite" presStyleCnt="0"/>
      <dgm:spPr/>
    </dgm:pt>
    <dgm:pt modelId="{566EB5CC-964D-4132-8B33-790448E7F51B}" type="pres">
      <dgm:prSet presAssocID="{2C376ECD-0297-41E7-9640-05ABFA2B9390}" presName="rootText" presStyleLbl="node3" presStyleIdx="9" presStyleCnt="15">
        <dgm:presLayoutVars>
          <dgm:chPref val="3"/>
        </dgm:presLayoutVars>
      </dgm:prSet>
      <dgm:spPr/>
    </dgm:pt>
    <dgm:pt modelId="{82E56F2B-407A-4410-875A-90056650D707}" type="pres">
      <dgm:prSet presAssocID="{2C376ECD-0297-41E7-9640-05ABFA2B9390}" presName="rootConnector" presStyleLbl="node3" presStyleIdx="9" presStyleCnt="15"/>
      <dgm:spPr/>
    </dgm:pt>
    <dgm:pt modelId="{AE2219CA-6449-4CEC-8BA3-E4DCDB3FAB5D}" type="pres">
      <dgm:prSet presAssocID="{2C376ECD-0297-41E7-9640-05ABFA2B9390}" presName="hierChild4" presStyleCnt="0"/>
      <dgm:spPr/>
    </dgm:pt>
    <dgm:pt modelId="{3654F1C7-9517-44D5-94F7-03EB33A179B9}" type="pres">
      <dgm:prSet presAssocID="{2C376ECD-0297-41E7-9640-05ABFA2B9390}" presName="hierChild5" presStyleCnt="0"/>
      <dgm:spPr/>
    </dgm:pt>
    <dgm:pt modelId="{0B03D227-86E6-408C-9E44-4037B2462E55}" type="pres">
      <dgm:prSet presAssocID="{E01100DA-0554-4DD0-8D1E-CF8E5F71A713}" presName="Name64" presStyleLbl="parChTrans1D3" presStyleIdx="10" presStyleCnt="15"/>
      <dgm:spPr/>
    </dgm:pt>
    <dgm:pt modelId="{88479CB2-6720-476F-877E-DDD4D84B83E1}" type="pres">
      <dgm:prSet presAssocID="{4ABDECEA-1187-4AC4-BF4A-0ABED94627EA}" presName="hierRoot2" presStyleCnt="0">
        <dgm:presLayoutVars>
          <dgm:hierBranch val="init"/>
        </dgm:presLayoutVars>
      </dgm:prSet>
      <dgm:spPr/>
    </dgm:pt>
    <dgm:pt modelId="{87E7D940-29AA-4D2D-B138-C5B3A8A3380A}" type="pres">
      <dgm:prSet presAssocID="{4ABDECEA-1187-4AC4-BF4A-0ABED94627EA}" presName="rootComposite" presStyleCnt="0"/>
      <dgm:spPr/>
    </dgm:pt>
    <dgm:pt modelId="{62657B7D-1CF9-4B2F-B16B-A67B86483C34}" type="pres">
      <dgm:prSet presAssocID="{4ABDECEA-1187-4AC4-BF4A-0ABED94627EA}" presName="rootText" presStyleLbl="node3" presStyleIdx="10" presStyleCnt="15">
        <dgm:presLayoutVars>
          <dgm:chPref val="3"/>
        </dgm:presLayoutVars>
      </dgm:prSet>
      <dgm:spPr/>
    </dgm:pt>
    <dgm:pt modelId="{EF2C4B8C-110D-419F-86A4-77B08FCE2A60}" type="pres">
      <dgm:prSet presAssocID="{4ABDECEA-1187-4AC4-BF4A-0ABED94627EA}" presName="rootConnector" presStyleLbl="node3" presStyleIdx="10" presStyleCnt="15"/>
      <dgm:spPr/>
    </dgm:pt>
    <dgm:pt modelId="{869F90E5-32B4-4772-B01E-B7246A792443}" type="pres">
      <dgm:prSet presAssocID="{4ABDECEA-1187-4AC4-BF4A-0ABED94627EA}" presName="hierChild4" presStyleCnt="0"/>
      <dgm:spPr/>
    </dgm:pt>
    <dgm:pt modelId="{34A51CED-70EA-4C11-9170-326D4BF38440}" type="pres">
      <dgm:prSet presAssocID="{4ABDECEA-1187-4AC4-BF4A-0ABED94627EA}" presName="hierChild5" presStyleCnt="0"/>
      <dgm:spPr/>
    </dgm:pt>
    <dgm:pt modelId="{CA11BB1B-A86C-4E9D-B9B3-62F4A0D083B2}" type="pres">
      <dgm:prSet presAssocID="{A48BD320-73C3-4426-A749-76DE051D9616}" presName="hierChild5" presStyleCnt="0"/>
      <dgm:spPr/>
    </dgm:pt>
    <dgm:pt modelId="{B25F6320-9CE6-49A7-AF20-66487C7BB970}" type="pres">
      <dgm:prSet presAssocID="{C2C50F25-AB6D-43CC-B136-8BB4CEF6B596}" presName="Name64" presStyleLbl="parChTrans1D2" presStyleIdx="2" presStyleCnt="3"/>
      <dgm:spPr/>
    </dgm:pt>
    <dgm:pt modelId="{71D867AF-B7C2-4E2C-AB28-D3D01FC8138A}" type="pres">
      <dgm:prSet presAssocID="{9638A7DC-7101-4EBD-BF6B-9AFB65C3CB67}" presName="hierRoot2" presStyleCnt="0">
        <dgm:presLayoutVars>
          <dgm:hierBranch val="init"/>
        </dgm:presLayoutVars>
      </dgm:prSet>
      <dgm:spPr/>
    </dgm:pt>
    <dgm:pt modelId="{0E19D268-688F-4ACF-B6A1-C6A9BE59324F}" type="pres">
      <dgm:prSet presAssocID="{9638A7DC-7101-4EBD-BF6B-9AFB65C3CB67}" presName="rootComposite" presStyleCnt="0"/>
      <dgm:spPr/>
    </dgm:pt>
    <dgm:pt modelId="{4C7B2F68-39A5-43F9-80C3-E41B75449563}" type="pres">
      <dgm:prSet presAssocID="{9638A7DC-7101-4EBD-BF6B-9AFB65C3CB67}" presName="rootText" presStyleLbl="node2" presStyleIdx="2" presStyleCnt="3">
        <dgm:presLayoutVars>
          <dgm:chPref val="3"/>
        </dgm:presLayoutVars>
      </dgm:prSet>
      <dgm:spPr/>
    </dgm:pt>
    <dgm:pt modelId="{8932A42B-DA92-49EC-BB97-94CBE23EFEAF}" type="pres">
      <dgm:prSet presAssocID="{9638A7DC-7101-4EBD-BF6B-9AFB65C3CB67}" presName="rootConnector" presStyleLbl="node2" presStyleIdx="2" presStyleCnt="3"/>
      <dgm:spPr/>
    </dgm:pt>
    <dgm:pt modelId="{30EF59F4-0EB3-463E-A79B-47DDC91F9229}" type="pres">
      <dgm:prSet presAssocID="{9638A7DC-7101-4EBD-BF6B-9AFB65C3CB67}" presName="hierChild4" presStyleCnt="0"/>
      <dgm:spPr/>
    </dgm:pt>
    <dgm:pt modelId="{92A14020-B889-4D49-86E0-3D654ABC1522}" type="pres">
      <dgm:prSet presAssocID="{5EF911A0-6AEB-4D7B-B194-A62308942655}" presName="Name64" presStyleLbl="parChTrans1D3" presStyleIdx="11" presStyleCnt="15"/>
      <dgm:spPr/>
    </dgm:pt>
    <dgm:pt modelId="{FAC42A4E-B89A-4AE3-992C-358EAEAE4F6D}" type="pres">
      <dgm:prSet presAssocID="{8B3E2020-48A9-476A-A750-744A2D7CB983}" presName="hierRoot2" presStyleCnt="0">
        <dgm:presLayoutVars>
          <dgm:hierBranch val="init"/>
        </dgm:presLayoutVars>
      </dgm:prSet>
      <dgm:spPr/>
    </dgm:pt>
    <dgm:pt modelId="{DD2AFD24-4EC6-4A78-A554-1905A467FA7E}" type="pres">
      <dgm:prSet presAssocID="{8B3E2020-48A9-476A-A750-744A2D7CB983}" presName="rootComposite" presStyleCnt="0"/>
      <dgm:spPr/>
    </dgm:pt>
    <dgm:pt modelId="{F1BBCD8A-DF97-40F4-92BE-79907DAC5AC6}" type="pres">
      <dgm:prSet presAssocID="{8B3E2020-48A9-476A-A750-744A2D7CB983}" presName="rootText" presStyleLbl="node3" presStyleIdx="11" presStyleCnt="15">
        <dgm:presLayoutVars>
          <dgm:chPref val="3"/>
        </dgm:presLayoutVars>
      </dgm:prSet>
      <dgm:spPr/>
    </dgm:pt>
    <dgm:pt modelId="{6DB7DDDF-48ED-4674-B987-BD6AC9025ACF}" type="pres">
      <dgm:prSet presAssocID="{8B3E2020-48A9-476A-A750-744A2D7CB983}" presName="rootConnector" presStyleLbl="node3" presStyleIdx="11" presStyleCnt="15"/>
      <dgm:spPr/>
    </dgm:pt>
    <dgm:pt modelId="{DAD60FDC-631E-4C03-818C-ED394E9F6BDF}" type="pres">
      <dgm:prSet presAssocID="{8B3E2020-48A9-476A-A750-744A2D7CB983}" presName="hierChild4" presStyleCnt="0"/>
      <dgm:spPr/>
    </dgm:pt>
    <dgm:pt modelId="{341A140E-0B9D-44A0-8BAF-3C8E8900D10C}" type="pres">
      <dgm:prSet presAssocID="{8B3E2020-48A9-476A-A750-744A2D7CB983}" presName="hierChild5" presStyleCnt="0"/>
      <dgm:spPr/>
    </dgm:pt>
    <dgm:pt modelId="{53C7E717-4082-4C16-8F3D-D978E3A2773F}" type="pres">
      <dgm:prSet presAssocID="{8C80A8C9-CA9D-4DB8-918D-5EF0797D0FB5}" presName="Name64" presStyleLbl="parChTrans1D3" presStyleIdx="12" presStyleCnt="15"/>
      <dgm:spPr/>
    </dgm:pt>
    <dgm:pt modelId="{BCE81733-029B-4DF1-BD40-03FA85258B2B}" type="pres">
      <dgm:prSet presAssocID="{6DAB3289-9CB5-4B35-91B2-F2D3831D71B0}" presName="hierRoot2" presStyleCnt="0">
        <dgm:presLayoutVars>
          <dgm:hierBranch val="init"/>
        </dgm:presLayoutVars>
      </dgm:prSet>
      <dgm:spPr/>
    </dgm:pt>
    <dgm:pt modelId="{9093F3AD-687A-4CF2-AA94-19EA21FB80C4}" type="pres">
      <dgm:prSet presAssocID="{6DAB3289-9CB5-4B35-91B2-F2D3831D71B0}" presName="rootComposite" presStyleCnt="0"/>
      <dgm:spPr/>
    </dgm:pt>
    <dgm:pt modelId="{92215BE5-EB35-463D-A627-8FCCC347C008}" type="pres">
      <dgm:prSet presAssocID="{6DAB3289-9CB5-4B35-91B2-F2D3831D71B0}" presName="rootText" presStyleLbl="node3" presStyleIdx="12" presStyleCnt="15">
        <dgm:presLayoutVars>
          <dgm:chPref val="3"/>
        </dgm:presLayoutVars>
      </dgm:prSet>
      <dgm:spPr/>
    </dgm:pt>
    <dgm:pt modelId="{61D61D9A-BF0B-4146-8CF8-650D5C06B28A}" type="pres">
      <dgm:prSet presAssocID="{6DAB3289-9CB5-4B35-91B2-F2D3831D71B0}" presName="rootConnector" presStyleLbl="node3" presStyleIdx="12" presStyleCnt="15"/>
      <dgm:spPr/>
    </dgm:pt>
    <dgm:pt modelId="{A3222B38-2F22-4D05-9438-6543A6B7592B}" type="pres">
      <dgm:prSet presAssocID="{6DAB3289-9CB5-4B35-91B2-F2D3831D71B0}" presName="hierChild4" presStyleCnt="0"/>
      <dgm:spPr/>
    </dgm:pt>
    <dgm:pt modelId="{9DBA66A6-BCE3-4186-A37A-FB0C950576D7}" type="pres">
      <dgm:prSet presAssocID="{6DAB3289-9CB5-4B35-91B2-F2D3831D71B0}" presName="hierChild5" presStyleCnt="0"/>
      <dgm:spPr/>
    </dgm:pt>
    <dgm:pt modelId="{3419119E-88E3-4FD3-8A65-A62E5CBF4808}" type="pres">
      <dgm:prSet presAssocID="{6FF38B35-D34F-4995-9731-DED8BF2E026B}" presName="Name64" presStyleLbl="parChTrans1D3" presStyleIdx="13" presStyleCnt="15"/>
      <dgm:spPr/>
    </dgm:pt>
    <dgm:pt modelId="{904D83CB-EBBF-40C1-AE07-7BD2623A6B07}" type="pres">
      <dgm:prSet presAssocID="{D1EDC7AA-072B-4461-8719-17761F944FC2}" presName="hierRoot2" presStyleCnt="0">
        <dgm:presLayoutVars>
          <dgm:hierBranch val="init"/>
        </dgm:presLayoutVars>
      </dgm:prSet>
      <dgm:spPr/>
    </dgm:pt>
    <dgm:pt modelId="{8B364870-3325-4FC6-B56E-945CFF78C433}" type="pres">
      <dgm:prSet presAssocID="{D1EDC7AA-072B-4461-8719-17761F944FC2}" presName="rootComposite" presStyleCnt="0"/>
      <dgm:spPr/>
    </dgm:pt>
    <dgm:pt modelId="{00830EC7-D782-4490-A8C1-A27DC185BC5C}" type="pres">
      <dgm:prSet presAssocID="{D1EDC7AA-072B-4461-8719-17761F944FC2}" presName="rootText" presStyleLbl="node3" presStyleIdx="13" presStyleCnt="15">
        <dgm:presLayoutVars>
          <dgm:chPref val="3"/>
        </dgm:presLayoutVars>
      </dgm:prSet>
      <dgm:spPr/>
    </dgm:pt>
    <dgm:pt modelId="{B59E70ED-2BD1-409E-9195-9C67A66FF875}" type="pres">
      <dgm:prSet presAssocID="{D1EDC7AA-072B-4461-8719-17761F944FC2}" presName="rootConnector" presStyleLbl="node3" presStyleIdx="13" presStyleCnt="15"/>
      <dgm:spPr/>
    </dgm:pt>
    <dgm:pt modelId="{167504C8-E581-414A-838D-4AACA0CCC860}" type="pres">
      <dgm:prSet presAssocID="{D1EDC7AA-072B-4461-8719-17761F944FC2}" presName="hierChild4" presStyleCnt="0"/>
      <dgm:spPr/>
    </dgm:pt>
    <dgm:pt modelId="{6511EC22-3C18-4E58-8DFB-9ABB95026A04}" type="pres">
      <dgm:prSet presAssocID="{D1EDC7AA-072B-4461-8719-17761F944FC2}" presName="hierChild5" presStyleCnt="0"/>
      <dgm:spPr/>
    </dgm:pt>
    <dgm:pt modelId="{2A3928CA-5C47-4CA1-B538-9A9763873BBC}" type="pres">
      <dgm:prSet presAssocID="{FBB2C424-CDF9-4D59-AB84-CC4E791CDF74}" presName="Name64" presStyleLbl="parChTrans1D3" presStyleIdx="14" presStyleCnt="15"/>
      <dgm:spPr/>
    </dgm:pt>
    <dgm:pt modelId="{34A8C53D-FDA6-4225-A806-3F2F26333086}" type="pres">
      <dgm:prSet presAssocID="{1E408980-3BF8-48E6-BA20-3160748C7B26}" presName="hierRoot2" presStyleCnt="0">
        <dgm:presLayoutVars>
          <dgm:hierBranch val="init"/>
        </dgm:presLayoutVars>
      </dgm:prSet>
      <dgm:spPr/>
    </dgm:pt>
    <dgm:pt modelId="{24F8BE64-89B4-4FC6-938E-D529323FA894}" type="pres">
      <dgm:prSet presAssocID="{1E408980-3BF8-48E6-BA20-3160748C7B26}" presName="rootComposite" presStyleCnt="0"/>
      <dgm:spPr/>
    </dgm:pt>
    <dgm:pt modelId="{998562F7-1173-4FFE-9D9E-202422062BD3}" type="pres">
      <dgm:prSet presAssocID="{1E408980-3BF8-48E6-BA20-3160748C7B26}" presName="rootText" presStyleLbl="node3" presStyleIdx="14" presStyleCnt="15">
        <dgm:presLayoutVars>
          <dgm:chPref val="3"/>
        </dgm:presLayoutVars>
      </dgm:prSet>
      <dgm:spPr/>
    </dgm:pt>
    <dgm:pt modelId="{95C626E0-097C-4C43-9526-675B9AA683C9}" type="pres">
      <dgm:prSet presAssocID="{1E408980-3BF8-48E6-BA20-3160748C7B26}" presName="rootConnector" presStyleLbl="node3" presStyleIdx="14" presStyleCnt="15"/>
      <dgm:spPr/>
    </dgm:pt>
    <dgm:pt modelId="{6329FBA3-A862-4D9D-A4EA-C679779E153C}" type="pres">
      <dgm:prSet presAssocID="{1E408980-3BF8-48E6-BA20-3160748C7B26}" presName="hierChild4" presStyleCnt="0"/>
      <dgm:spPr/>
    </dgm:pt>
    <dgm:pt modelId="{E2217448-CC3C-4346-803C-EB360F7BB242}" type="pres">
      <dgm:prSet presAssocID="{1E408980-3BF8-48E6-BA20-3160748C7B26}" presName="hierChild5" presStyleCnt="0"/>
      <dgm:spPr/>
    </dgm:pt>
    <dgm:pt modelId="{5C0082C6-605C-408B-8530-1C7206057D10}" type="pres">
      <dgm:prSet presAssocID="{9638A7DC-7101-4EBD-BF6B-9AFB65C3CB67}" presName="hierChild5" presStyleCnt="0"/>
      <dgm:spPr/>
    </dgm:pt>
    <dgm:pt modelId="{B4D8C2D8-0D2F-4421-B5EF-A7103A0655D7}" type="pres">
      <dgm:prSet presAssocID="{BC24AA88-DBD9-4A70-8C90-A92180FAF3A4}" presName="hierChild3" presStyleCnt="0"/>
      <dgm:spPr/>
    </dgm:pt>
  </dgm:ptLst>
  <dgm:cxnLst>
    <dgm:cxn modelId="{9E0AB906-980D-4DCF-BF58-3A13B1D09C3B}" srcId="{A48BD320-73C3-4426-A749-76DE051D9616}" destId="{71DDB7A0-EC19-4067-B6F4-4FDEE36B2CDA}" srcOrd="3" destOrd="0" parTransId="{AE77494D-5E03-48E3-A6AB-F9B9A4FED742}" sibTransId="{C132DE9D-33A6-4503-A754-7CFE7AC69653}"/>
    <dgm:cxn modelId="{2836340C-3E1C-4A63-8021-F96DC47E3C03}" type="presOf" srcId="{6DAB3289-9CB5-4B35-91B2-F2D3831D71B0}" destId="{61D61D9A-BF0B-4146-8CF8-650D5C06B28A}" srcOrd="1" destOrd="0" presId="urn:microsoft.com/office/officeart/2009/3/layout/HorizontalOrganizationChart"/>
    <dgm:cxn modelId="{2AE2420E-AA9C-4DA9-A8E9-7A7A896C92FB}" srcId="{A02CF9F8-BABB-4C65-BD6B-BFECC24FFA90}" destId="{48F91B44-FCE1-46C1-A806-E636EA86E355}" srcOrd="1" destOrd="0" parTransId="{D9D9BF09-963A-42D9-9776-A555E34D97D8}" sibTransId="{3F19B2B7-C67A-4EA8-934D-261082424808}"/>
    <dgm:cxn modelId="{237A3011-8CD6-40C9-AC15-FBCD7D03A323}" type="presOf" srcId="{71DDB7A0-EC19-4067-B6F4-4FDEE36B2CDA}" destId="{D29D26DC-A129-4C9A-AC57-9BC93B46CCBC}" srcOrd="1" destOrd="0" presId="urn:microsoft.com/office/officeart/2009/3/layout/HorizontalOrganizationChart"/>
    <dgm:cxn modelId="{2B89A213-0982-4D65-8F9E-6C6D87A7A615}" type="presOf" srcId="{5EF911A0-6AEB-4D7B-B194-A62308942655}" destId="{92A14020-B889-4D49-86E0-3D654ABC1522}" srcOrd="0" destOrd="0" presId="urn:microsoft.com/office/officeart/2009/3/layout/HorizontalOrganizationChart"/>
    <dgm:cxn modelId="{F8A1981A-4200-40DC-A969-98E784D2AFA3}" type="presOf" srcId="{D5DEED82-3B37-4894-ACB6-0A746D863284}" destId="{AB5E2264-C677-4B0E-A5DF-814CD11F528C}" srcOrd="0" destOrd="0" presId="urn:microsoft.com/office/officeart/2009/3/layout/HorizontalOrganizationChart"/>
    <dgm:cxn modelId="{E9B9331B-1190-4AC6-BC28-AC85A6E81C97}" type="presOf" srcId="{A02CF9F8-BABB-4C65-BD6B-BFECC24FFA90}" destId="{5622C20B-9D19-4374-9939-B95841FE5626}" srcOrd="1" destOrd="0" presId="urn:microsoft.com/office/officeart/2009/3/layout/HorizontalOrganizationChart"/>
    <dgm:cxn modelId="{6489E124-414D-465F-AECC-61FCCDC2D662}" type="presOf" srcId="{C2740A25-C619-4B9A-8CAF-B4C4608CFF39}" destId="{42498EB4-8BC3-42DE-A4C3-A8A104D40968}" srcOrd="0" destOrd="0" presId="urn:microsoft.com/office/officeart/2009/3/layout/HorizontalOrganizationChart"/>
    <dgm:cxn modelId="{815EC426-D085-481F-9877-AEC901F463D1}" type="presOf" srcId="{9638A7DC-7101-4EBD-BF6B-9AFB65C3CB67}" destId="{8932A42B-DA92-49EC-BB97-94CBE23EFEAF}" srcOrd="1" destOrd="0" presId="urn:microsoft.com/office/officeart/2009/3/layout/HorizontalOrganizationChart"/>
    <dgm:cxn modelId="{F778B833-D26A-46A7-A7B9-8E6D20BDB903}" type="presOf" srcId="{BC24AA88-DBD9-4A70-8C90-A92180FAF3A4}" destId="{7B96A14A-5273-4618-800A-B56D43BE22DD}" srcOrd="0" destOrd="0" presId="urn:microsoft.com/office/officeart/2009/3/layout/HorizontalOrganizationChart"/>
    <dgm:cxn modelId="{16BD563A-60CD-47CF-A459-51D59CBE5334}" type="presOf" srcId="{8B3E2020-48A9-476A-A750-744A2D7CB983}" destId="{F1BBCD8A-DF97-40F4-92BE-79907DAC5AC6}" srcOrd="0" destOrd="0" presId="urn:microsoft.com/office/officeart/2009/3/layout/HorizontalOrganizationChart"/>
    <dgm:cxn modelId="{6ABF403C-99F6-4D31-B595-43A774FAA40E}" srcId="{A02CF9F8-BABB-4C65-BD6B-BFECC24FFA90}" destId="{B9B99E1F-7CD5-431B-BA26-959C78A55D16}" srcOrd="2" destOrd="0" parTransId="{CAA096CE-C508-46BE-9BBE-B99AAA48D70E}" sibTransId="{DEC427BA-8B95-4B72-8301-8583EB26DBB1}"/>
    <dgm:cxn modelId="{01762040-3C09-4F8F-BCB0-4CD22AB5396C}" srcId="{A48BD320-73C3-4426-A749-76DE051D9616}" destId="{4ABDECEA-1187-4AC4-BF4A-0ABED94627EA}" srcOrd="5" destOrd="0" parTransId="{E01100DA-0554-4DD0-8D1E-CF8E5F71A713}" sibTransId="{7ADB414C-3D62-4816-AFBA-99A37F11220B}"/>
    <dgm:cxn modelId="{7E65715F-8C36-476B-AAE9-D203491D1A23}" type="presOf" srcId="{786DF391-1C89-4418-8BB0-EC292CDF8D2E}" destId="{CE84FD96-1904-4A3F-B566-20EC630BF4C6}" srcOrd="0" destOrd="0" presId="urn:microsoft.com/office/officeart/2009/3/layout/HorizontalOrganizationChart"/>
    <dgm:cxn modelId="{94B0E25F-DA47-47A2-8C99-3E1D3A5C8425}" type="presOf" srcId="{D9D9BF09-963A-42D9-9776-A555E34D97D8}" destId="{D8ED6365-AC57-4D1E-813E-B6229FE8CE04}" srcOrd="0" destOrd="0" presId="urn:microsoft.com/office/officeart/2009/3/layout/HorizontalOrganizationChart"/>
    <dgm:cxn modelId="{F76DFE5F-C1E8-4B53-95A6-920F20C08D17}" type="presOf" srcId="{3232245B-D98C-4625-B450-044EDEBAAE92}" destId="{76474532-538B-4B37-B1E5-16DAA245223F}" srcOrd="0" destOrd="0" presId="urn:microsoft.com/office/officeart/2009/3/layout/HorizontalOrganizationChart"/>
    <dgm:cxn modelId="{45DDCC62-79A6-4181-879A-AF120B2B087A}" type="presOf" srcId="{2DFC3803-4228-4B67-9D4B-5D1ED8260A0C}" destId="{52DBE393-F861-4DB0-BB0E-7107DC33D0ED}" srcOrd="0" destOrd="0" presId="urn:microsoft.com/office/officeart/2009/3/layout/HorizontalOrganizationChart"/>
    <dgm:cxn modelId="{F5EDDB42-3360-4CE5-A0C7-022912B7DC05}" type="presOf" srcId="{A48BD320-73C3-4426-A749-76DE051D9616}" destId="{FA6F43F3-1D28-41DD-BC40-E3B5D2777630}" srcOrd="0" destOrd="0" presId="urn:microsoft.com/office/officeart/2009/3/layout/HorizontalOrganizationChart"/>
    <dgm:cxn modelId="{1ACFC463-2FD6-45A1-AE44-E448C11462E2}" type="presOf" srcId="{745D689A-A479-4006-80BC-DAD410395D7E}" destId="{A49466E5-6E9C-4451-AD5D-FB6470C0662E}" srcOrd="1" destOrd="0" presId="urn:microsoft.com/office/officeart/2009/3/layout/HorizontalOrganizationChart"/>
    <dgm:cxn modelId="{73FA8E66-8652-4AFD-841E-2F1684FB2F8B}" type="presOf" srcId="{6DAB3289-9CB5-4B35-91B2-F2D3831D71B0}" destId="{92215BE5-EB35-463D-A627-8FCCC347C008}" srcOrd="0" destOrd="0" presId="urn:microsoft.com/office/officeart/2009/3/layout/HorizontalOrganizationChart"/>
    <dgm:cxn modelId="{AAEE8367-AD2A-4687-9E4E-B61AD294CCB8}" type="presOf" srcId="{FBB2C424-CDF9-4D59-AB84-CC4E791CDF74}" destId="{2A3928CA-5C47-4CA1-B538-9A9763873BBC}" srcOrd="0" destOrd="0" presId="urn:microsoft.com/office/officeart/2009/3/layout/HorizontalOrganizationChart"/>
    <dgm:cxn modelId="{0B734B48-9548-4F7A-9F4F-8486FFA0A95E}" type="presOf" srcId="{C2C50F25-AB6D-43CC-B136-8BB4CEF6B596}" destId="{B25F6320-9CE6-49A7-AF20-66487C7BB970}" srcOrd="0" destOrd="0" presId="urn:microsoft.com/office/officeart/2009/3/layout/HorizontalOrganizationChart"/>
    <dgm:cxn modelId="{3552D069-B8C0-4AA6-A42C-C93CB885E8A7}" type="presOf" srcId="{A02CF9F8-BABB-4C65-BD6B-BFECC24FFA90}" destId="{F77CD499-5F50-4939-961F-E8399C702A90}" srcOrd="0" destOrd="0" presId="urn:microsoft.com/office/officeart/2009/3/layout/HorizontalOrganizationChart"/>
    <dgm:cxn modelId="{B192E149-74AC-411D-923D-0E721D9A1FC4}" type="presOf" srcId="{33C2B7DC-B5BE-4336-9E60-F56E714C5CC8}" destId="{47B8D4EE-EFF9-41C3-9E4E-EA56EAC6745A}" srcOrd="0" destOrd="0" presId="urn:microsoft.com/office/officeart/2009/3/layout/HorizontalOrganizationChart"/>
    <dgm:cxn modelId="{4CDB644A-4AB1-42F2-B443-31D40E3EE89E}" type="presOf" srcId="{8FDD888D-425B-4F09-904C-01F05FF05E07}" destId="{BB84A6D0-D25E-46BF-A641-231878101E5F}" srcOrd="0" destOrd="0" presId="urn:microsoft.com/office/officeart/2009/3/layout/HorizontalOrganizationChart"/>
    <dgm:cxn modelId="{33F74F4C-CF31-45DD-8DE7-B9FAA0DF8F99}" type="presOf" srcId="{786DF391-1C89-4418-8BB0-EC292CDF8D2E}" destId="{BD677F92-CAE3-48A5-BED1-6B932FFF0FB7}" srcOrd="1" destOrd="0" presId="urn:microsoft.com/office/officeart/2009/3/layout/HorizontalOrganizationChart"/>
    <dgm:cxn modelId="{1B23356D-4174-48D9-A8D3-36A67C3236F6}" type="presOf" srcId="{2C376ECD-0297-41E7-9640-05ABFA2B9390}" destId="{82E56F2B-407A-4410-875A-90056650D707}" srcOrd="1" destOrd="0" presId="urn:microsoft.com/office/officeart/2009/3/layout/HorizontalOrganizationChart"/>
    <dgm:cxn modelId="{1DE2F04F-A7CC-4730-87C9-C188A4DF0A34}" srcId="{A02CF9F8-BABB-4C65-BD6B-BFECC24FFA90}" destId="{3232245B-D98C-4625-B450-044EDEBAAE92}" srcOrd="4" destOrd="0" parTransId="{755C292B-036E-415B-A9E3-613D91247577}" sibTransId="{66DBC1E5-2572-4878-B9BA-4042305DF1F1}"/>
    <dgm:cxn modelId="{B4E09071-D78B-4728-8244-BBFAE070D803}" type="presOf" srcId="{F7929206-7B09-4741-8372-8C8EBA2B315A}" destId="{7FDDEBD7-3671-46AE-A750-72AEEB0EE3B3}" srcOrd="0" destOrd="0" presId="urn:microsoft.com/office/officeart/2009/3/layout/HorizontalOrganizationChart"/>
    <dgm:cxn modelId="{E447E953-3536-464D-86CA-07FCC94EACB6}" type="presOf" srcId="{8C80A8C9-CA9D-4DB8-918D-5EF0797D0FB5}" destId="{53C7E717-4082-4C16-8F3D-D978E3A2773F}" srcOrd="0" destOrd="0" presId="urn:microsoft.com/office/officeart/2009/3/layout/HorizontalOrganizationChart"/>
    <dgm:cxn modelId="{F152FB73-2C0F-4F68-AFD7-FACCA308B05F}" type="presOf" srcId="{4ABDECEA-1187-4AC4-BF4A-0ABED94627EA}" destId="{62657B7D-1CF9-4B2F-B16B-A67B86483C34}" srcOrd="0" destOrd="0" presId="urn:microsoft.com/office/officeart/2009/3/layout/HorizontalOrganizationChart"/>
    <dgm:cxn modelId="{7A6C7F55-02E7-436D-AB9C-51EED9478646}" srcId="{BC24AA88-DBD9-4A70-8C90-A92180FAF3A4}" destId="{A48BD320-73C3-4426-A749-76DE051D9616}" srcOrd="1" destOrd="0" parTransId="{747BFCDB-E242-44FA-9A6F-1D778B7676B5}" sibTransId="{FC9F9647-7EC1-40B3-A66D-725B744AA057}"/>
    <dgm:cxn modelId="{50117956-A25D-4CC5-8436-67000EFB7ACF}" type="presOf" srcId="{755C292B-036E-415B-A9E3-613D91247577}" destId="{4ADFB4A8-1B20-49E7-A889-6BB20E4E3C17}" srcOrd="0" destOrd="0" presId="urn:microsoft.com/office/officeart/2009/3/layout/HorizontalOrganizationChart"/>
    <dgm:cxn modelId="{5D223158-9371-4864-B8CF-0A46EC0E97C6}" type="presOf" srcId="{B62A1AF0-8327-4214-8048-E7F003E862F5}" destId="{F48D1C2A-9125-465E-B724-8EC1EC99B05F}" srcOrd="0" destOrd="0" presId="urn:microsoft.com/office/officeart/2009/3/layout/HorizontalOrganizationChart"/>
    <dgm:cxn modelId="{FA43FC78-E189-4C3A-BB66-1CEFB469B20A}" type="presOf" srcId="{1E408980-3BF8-48E6-BA20-3160748C7B26}" destId="{998562F7-1173-4FFE-9D9E-202422062BD3}" srcOrd="0" destOrd="0" presId="urn:microsoft.com/office/officeart/2009/3/layout/HorizontalOrganizationChart"/>
    <dgm:cxn modelId="{68600459-E34E-44A7-ABDF-916B13774AB9}" type="presOf" srcId="{8B3E2020-48A9-476A-A750-744A2D7CB983}" destId="{6DB7DDDF-48ED-4674-B987-BD6AC9025ACF}" srcOrd="1" destOrd="0" presId="urn:microsoft.com/office/officeart/2009/3/layout/HorizontalOrganizationChart"/>
    <dgm:cxn modelId="{3154267A-327C-4B7E-8685-71DF40A0170B}" type="presOf" srcId="{745D689A-A479-4006-80BC-DAD410395D7E}" destId="{F54BEFD2-8642-4DF5-8689-2AD22A5E833F}" srcOrd="0" destOrd="0" presId="urn:microsoft.com/office/officeart/2009/3/layout/HorizontalOrganizationChart"/>
    <dgm:cxn modelId="{0E27BF7A-DE2E-4451-A0A6-BDA5C98D143A}" type="presOf" srcId="{6C57E1D0-A93A-41AF-BEAF-8D0D2207CBD1}" destId="{F8ECA47C-F25B-452F-A7D6-E43375246197}" srcOrd="0" destOrd="0" presId="urn:microsoft.com/office/officeart/2009/3/layout/HorizontalOrganizationChart"/>
    <dgm:cxn modelId="{BBED337D-0432-4F45-9E44-120C90F93A2B}" srcId="{A48BD320-73C3-4426-A749-76DE051D9616}" destId="{2C376ECD-0297-41E7-9640-05ABFA2B9390}" srcOrd="4" destOrd="0" parTransId="{33C2B7DC-B5BE-4336-9E60-F56E714C5CC8}" sibTransId="{EBF83400-A8DB-4147-8547-151F3250F80E}"/>
    <dgm:cxn modelId="{588AC77D-B7F7-406C-8026-A00B47FF5FEE}" srcId="{9638A7DC-7101-4EBD-BF6B-9AFB65C3CB67}" destId="{6DAB3289-9CB5-4B35-91B2-F2D3831D71B0}" srcOrd="1" destOrd="0" parTransId="{8C80A8C9-CA9D-4DB8-918D-5EF0797D0FB5}" sibTransId="{A673FCDE-A3C2-4276-BB0C-AE5E276C4004}"/>
    <dgm:cxn modelId="{6E7A4281-AF6D-4D9B-839C-A462F415D1A5}" type="presOf" srcId="{B9B99E1F-7CD5-431B-BA26-959C78A55D16}" destId="{9AADBCAA-2EDF-44A4-A02D-8639DA9182C3}" srcOrd="0" destOrd="0" presId="urn:microsoft.com/office/officeart/2009/3/layout/HorizontalOrganizationChart"/>
    <dgm:cxn modelId="{907C0287-897E-472B-8E7F-88109B2115E9}" type="presOf" srcId="{0F375271-122D-401C-AEA4-00904D702DDB}" destId="{E8F566E0-711D-402C-906E-BD0D64BBC158}" srcOrd="0" destOrd="0" presId="urn:microsoft.com/office/officeart/2009/3/layout/HorizontalOrganizationChart"/>
    <dgm:cxn modelId="{B0954B8B-255B-449C-882C-FC4C87940958}" srcId="{A02CF9F8-BABB-4C65-BD6B-BFECC24FFA90}" destId="{8FDD888D-425B-4F09-904C-01F05FF05E07}" srcOrd="3" destOrd="0" parTransId="{C2740A25-C619-4B9A-8CAF-B4C4608CFF39}" sibTransId="{4549303A-745D-4588-8453-21AFA2736AC5}"/>
    <dgm:cxn modelId="{1BCD908C-269B-4E12-9228-7D85957E6BE6}" srcId="{9638A7DC-7101-4EBD-BF6B-9AFB65C3CB67}" destId="{D1EDC7AA-072B-4461-8719-17761F944FC2}" srcOrd="2" destOrd="0" parTransId="{6FF38B35-D34F-4995-9731-DED8BF2E026B}" sibTransId="{DCE1FC8E-7FDF-44F0-B8D2-BE153534544A}"/>
    <dgm:cxn modelId="{7C276490-78A4-40AD-8794-0130CC9AC5FA}" type="presOf" srcId="{71DDB7A0-EC19-4067-B6F4-4FDEE36B2CDA}" destId="{BB4E1637-9C0C-4957-8E6F-F0BAEE46969D}" srcOrd="0" destOrd="0" presId="urn:microsoft.com/office/officeart/2009/3/layout/HorizontalOrganizationChart"/>
    <dgm:cxn modelId="{88F98F94-8119-4327-84F7-E77826ED5663}" srcId="{A48BD320-73C3-4426-A749-76DE051D9616}" destId="{2DFC3803-4228-4B67-9D4B-5D1ED8260A0C}" srcOrd="0" destOrd="0" parTransId="{A9A1AAC7-3EF5-4876-953A-4B76A9E43EAE}" sibTransId="{E88E0D4B-99E4-44C6-AF9F-1C93F1105AAA}"/>
    <dgm:cxn modelId="{5A989298-3AA9-4B91-ADEB-DFD74D663BA4}" type="presOf" srcId="{A9A1AAC7-3EF5-4876-953A-4B76A9E43EAE}" destId="{893A034E-18DB-4827-A2E6-932D609A97F7}" srcOrd="0" destOrd="0" presId="urn:microsoft.com/office/officeart/2009/3/layout/HorizontalOrganizationChart"/>
    <dgm:cxn modelId="{6A61139B-31ED-43A0-804C-EC5EFA5593F6}" type="presOf" srcId="{8FDD888D-425B-4F09-904C-01F05FF05E07}" destId="{3B1E0FFB-335B-407F-A845-E87E3C8CB68A}" srcOrd="1" destOrd="0" presId="urn:microsoft.com/office/officeart/2009/3/layout/HorizontalOrganizationChart"/>
    <dgm:cxn modelId="{D5AB399D-1E9D-4C76-9716-BC378FFCAEAE}" type="presOf" srcId="{48F91B44-FCE1-46C1-A806-E636EA86E355}" destId="{67156CD6-AA70-41D5-8EFE-257FB8DDB184}" srcOrd="1" destOrd="0" presId="urn:microsoft.com/office/officeart/2009/3/layout/HorizontalOrganizationChart"/>
    <dgm:cxn modelId="{D04D4CA0-6778-4CB0-A830-294738EC0301}" type="presOf" srcId="{2DFC3803-4228-4B67-9D4B-5D1ED8260A0C}" destId="{D6FF3449-497C-414C-B23D-41A0DE664C7C}" srcOrd="1" destOrd="0" presId="urn:microsoft.com/office/officeart/2009/3/layout/HorizontalOrganizationChart"/>
    <dgm:cxn modelId="{8D3970A7-D3ED-4993-92D6-D56D39EBBE1F}" srcId="{9638A7DC-7101-4EBD-BF6B-9AFB65C3CB67}" destId="{8B3E2020-48A9-476A-A750-744A2D7CB983}" srcOrd="0" destOrd="0" parTransId="{5EF911A0-6AEB-4D7B-B194-A62308942655}" sibTransId="{54EAECF2-B1C7-4FF9-A51D-D3E2BE41B343}"/>
    <dgm:cxn modelId="{C2D3DCAB-869A-4929-BDCB-F52CF706E32F}" type="presOf" srcId="{2C376ECD-0297-41E7-9640-05ABFA2B9390}" destId="{566EB5CC-964D-4132-8B33-790448E7F51B}" srcOrd="0" destOrd="0" presId="urn:microsoft.com/office/officeart/2009/3/layout/HorizontalOrganizationChart"/>
    <dgm:cxn modelId="{3D7EFDAC-DCF8-4AFD-921D-E58C21B9E7E2}" type="presOf" srcId="{9638A7DC-7101-4EBD-BF6B-9AFB65C3CB67}" destId="{4C7B2F68-39A5-43F9-80C3-E41B75449563}" srcOrd="0" destOrd="0" presId="urn:microsoft.com/office/officeart/2009/3/layout/HorizontalOrganizationChart"/>
    <dgm:cxn modelId="{8985D9AF-EEEB-4936-9984-1A3DE1595846}" type="presOf" srcId="{AE77494D-5E03-48E3-A6AB-F9B9A4FED742}" destId="{E5AF3EC4-8D07-4550-8669-27AF7A3BC0AA}" srcOrd="0" destOrd="0" presId="urn:microsoft.com/office/officeart/2009/3/layout/HorizontalOrganizationChart"/>
    <dgm:cxn modelId="{1E171CB2-0642-42D6-9DE3-19C0E649ACF5}" type="presOf" srcId="{E01100DA-0554-4DD0-8D1E-CF8E5F71A713}" destId="{0B03D227-86E6-408C-9E44-4037B2462E55}" srcOrd="0" destOrd="0" presId="urn:microsoft.com/office/officeart/2009/3/layout/HorizontalOrganizationChart"/>
    <dgm:cxn modelId="{4F6C39B4-49CB-45F1-B695-93D56F969D4D}" type="presOf" srcId="{4ABDECEA-1187-4AC4-BF4A-0ABED94627EA}" destId="{EF2C4B8C-110D-419F-86A4-77B08FCE2A60}" srcOrd="1" destOrd="0" presId="urn:microsoft.com/office/officeart/2009/3/layout/HorizontalOrganizationChart"/>
    <dgm:cxn modelId="{CE7475BB-F247-40D3-99B0-EE9EB247B798}" type="presOf" srcId="{48F91B44-FCE1-46C1-A806-E636EA86E355}" destId="{B8208911-B975-4C61-B92F-5A61036E5833}" srcOrd="0" destOrd="0" presId="urn:microsoft.com/office/officeart/2009/3/layout/HorizontalOrganizationChart"/>
    <dgm:cxn modelId="{CA6A2BBD-C185-446E-99AA-5B9783E0C0B5}" type="presOf" srcId="{F7929206-7B09-4741-8372-8C8EBA2B315A}" destId="{4E561B40-235B-41B6-99DB-9265CC9FEB01}" srcOrd="1" destOrd="0" presId="urn:microsoft.com/office/officeart/2009/3/layout/HorizontalOrganizationChart"/>
    <dgm:cxn modelId="{F972C8BF-B882-4C48-8EC8-80FEA1A8C8CB}" srcId="{A48BD320-73C3-4426-A749-76DE051D9616}" destId="{745D689A-A479-4006-80BC-DAD410395D7E}" srcOrd="2" destOrd="0" parTransId="{6C57E1D0-A93A-41AF-BEAF-8D0D2207CBD1}" sibTransId="{BF6640FA-E727-40B4-AA93-AD5D325C6A39}"/>
    <dgm:cxn modelId="{8E5DFEC1-D538-4BE5-BFBF-083E5633642F}" srcId="{9638A7DC-7101-4EBD-BF6B-9AFB65C3CB67}" destId="{1E408980-3BF8-48E6-BA20-3160748C7B26}" srcOrd="3" destOrd="0" parTransId="{FBB2C424-CDF9-4D59-AB84-CC4E791CDF74}" sibTransId="{A7D28FB7-F065-467A-94C5-28E98A778616}"/>
    <dgm:cxn modelId="{54401CC4-73C6-4C48-8017-C8515246C510}" type="presOf" srcId="{CAA096CE-C508-46BE-9BBE-B99AAA48D70E}" destId="{00050FB4-C553-4A63-A7C6-EFF9E8FDBA67}" srcOrd="0" destOrd="0" presId="urn:microsoft.com/office/officeart/2009/3/layout/HorizontalOrganizationChart"/>
    <dgm:cxn modelId="{B1F89CCA-9F82-481D-BE2D-9FDAE8DFF78A}" type="presOf" srcId="{1E408980-3BF8-48E6-BA20-3160748C7B26}" destId="{95C626E0-097C-4C43-9526-675B9AA683C9}" srcOrd="1" destOrd="0" presId="urn:microsoft.com/office/officeart/2009/3/layout/HorizontalOrganizationChart"/>
    <dgm:cxn modelId="{13CE66D1-C450-470C-8E34-961CE03714B2}" srcId="{A48BD320-73C3-4426-A749-76DE051D9616}" destId="{786DF391-1C89-4418-8BB0-EC292CDF8D2E}" srcOrd="1" destOrd="0" parTransId="{0F375271-122D-401C-AEA4-00904D702DDB}" sibTransId="{DCA096B6-6E34-4DAE-93FB-3612C9A611A9}"/>
    <dgm:cxn modelId="{DFFFE2D3-B935-4A39-AF25-BFA33FAB3BE2}" srcId="{A02CF9F8-BABB-4C65-BD6B-BFECC24FFA90}" destId="{F7929206-7B09-4741-8372-8C8EBA2B315A}" srcOrd="0" destOrd="0" parTransId="{15FDB663-EAF5-4CB6-B581-13DC42CB9625}" sibTransId="{F1342F2A-47F5-4EB9-99FA-83EA886611BD}"/>
    <dgm:cxn modelId="{4710C2D4-A684-4840-8C8C-BB708803D49C}" type="presOf" srcId="{A48BD320-73C3-4426-A749-76DE051D9616}" destId="{C4E0FAB3-12AD-48BA-9FC1-2C3C35E707DF}" srcOrd="1" destOrd="0" presId="urn:microsoft.com/office/officeart/2009/3/layout/HorizontalOrganizationChart"/>
    <dgm:cxn modelId="{D33089D7-254B-4D83-8C2E-05DE932CF919}" type="presOf" srcId="{747BFCDB-E242-44FA-9A6F-1D778B7676B5}" destId="{9981940A-512C-4FB4-A584-01CE4F969F61}" srcOrd="0" destOrd="0" presId="urn:microsoft.com/office/officeart/2009/3/layout/HorizontalOrganizationChart"/>
    <dgm:cxn modelId="{7E07CFD9-2BEC-42ED-AC98-A7C86C735CDE}" type="presOf" srcId="{15FDB663-EAF5-4CB6-B581-13DC42CB9625}" destId="{0678189C-5B6E-4CFF-A726-8AF812BEAB51}" srcOrd="0" destOrd="0" presId="urn:microsoft.com/office/officeart/2009/3/layout/HorizontalOrganizationChart"/>
    <dgm:cxn modelId="{310154DD-063D-47DC-AF9A-E6E15C27CCAE}" type="presOf" srcId="{BC24AA88-DBD9-4A70-8C90-A92180FAF3A4}" destId="{077C1ABC-8DDC-4DF1-9BCD-7C0604AF2EFC}" srcOrd="1" destOrd="0" presId="urn:microsoft.com/office/officeart/2009/3/layout/HorizontalOrganizationChart"/>
    <dgm:cxn modelId="{63FE2BE9-587E-474B-838E-439969FD6E3A}" type="presOf" srcId="{D1EDC7AA-072B-4461-8719-17761F944FC2}" destId="{B59E70ED-2BD1-409E-9195-9C67A66FF875}" srcOrd="1" destOrd="0" presId="urn:microsoft.com/office/officeart/2009/3/layout/HorizontalOrganizationChart"/>
    <dgm:cxn modelId="{2F95FDEA-C587-4F04-8940-833AD48FF14D}" srcId="{D5DEED82-3B37-4894-ACB6-0A746D863284}" destId="{BC24AA88-DBD9-4A70-8C90-A92180FAF3A4}" srcOrd="0" destOrd="0" parTransId="{700AB0A6-5B55-4F4C-B45A-6425283FBE76}" sibTransId="{D98CA063-A490-41D3-9AC5-470E94AC0519}"/>
    <dgm:cxn modelId="{80969AF0-E1A5-46BB-BD55-28116C517BC7}" type="presOf" srcId="{D1EDC7AA-072B-4461-8719-17761F944FC2}" destId="{00830EC7-D782-4490-A8C1-A27DC185BC5C}" srcOrd="0" destOrd="0" presId="urn:microsoft.com/office/officeart/2009/3/layout/HorizontalOrganizationChart"/>
    <dgm:cxn modelId="{6B1CE3F1-C0D3-4CD7-9E2E-41A4A45A51B5}" srcId="{BC24AA88-DBD9-4A70-8C90-A92180FAF3A4}" destId="{9638A7DC-7101-4EBD-BF6B-9AFB65C3CB67}" srcOrd="2" destOrd="0" parTransId="{C2C50F25-AB6D-43CC-B136-8BB4CEF6B596}" sibTransId="{A0AF9560-E3AA-4995-B782-2E8CF35A88C3}"/>
    <dgm:cxn modelId="{0F00FEF5-BEE4-4A76-8422-68984D34E70A}" type="presOf" srcId="{6FF38B35-D34F-4995-9731-DED8BF2E026B}" destId="{3419119E-88E3-4FD3-8A65-A62E5CBF4808}" srcOrd="0" destOrd="0" presId="urn:microsoft.com/office/officeart/2009/3/layout/HorizontalOrganizationChart"/>
    <dgm:cxn modelId="{9C42C6F7-AAD6-4A95-A837-FA2B3F9C532C}" srcId="{BC24AA88-DBD9-4A70-8C90-A92180FAF3A4}" destId="{A02CF9F8-BABB-4C65-BD6B-BFECC24FFA90}" srcOrd="0" destOrd="0" parTransId="{B62A1AF0-8327-4214-8048-E7F003E862F5}" sibTransId="{9BFE050C-35CF-4101-9306-D79E739F3B79}"/>
    <dgm:cxn modelId="{388318F8-36D2-4B14-A10D-68ABA8166468}" type="presOf" srcId="{3232245B-D98C-4625-B450-044EDEBAAE92}" destId="{7E656C8B-7312-4A82-8E59-A7A8D81F5E60}" srcOrd="1" destOrd="0" presId="urn:microsoft.com/office/officeart/2009/3/layout/HorizontalOrganizationChart"/>
    <dgm:cxn modelId="{159AA2FF-128B-4D60-8FC3-F736FA4D391E}" type="presOf" srcId="{B9B99E1F-7CD5-431B-BA26-959C78A55D16}" destId="{26D6A0A0-C6A6-41E0-8A97-928AF489D5D2}" srcOrd="1" destOrd="0" presId="urn:microsoft.com/office/officeart/2009/3/layout/HorizontalOrganizationChart"/>
    <dgm:cxn modelId="{00F97959-344B-49DF-9B5B-CA099C154E36}" type="presParOf" srcId="{AB5E2264-C677-4B0E-A5DF-814CD11F528C}" destId="{70F6AEA4-37EA-4AFE-BF7A-5E4EA3BC0077}" srcOrd="0" destOrd="0" presId="urn:microsoft.com/office/officeart/2009/3/layout/HorizontalOrganizationChart"/>
    <dgm:cxn modelId="{A45F9E40-C747-4202-983F-BE93E9639CCB}" type="presParOf" srcId="{70F6AEA4-37EA-4AFE-BF7A-5E4EA3BC0077}" destId="{091E9FF0-CFC2-499B-B966-B436F3B6BF56}" srcOrd="0" destOrd="0" presId="urn:microsoft.com/office/officeart/2009/3/layout/HorizontalOrganizationChart"/>
    <dgm:cxn modelId="{178A08A9-7E0B-4365-9644-131A76456996}" type="presParOf" srcId="{091E9FF0-CFC2-499B-B966-B436F3B6BF56}" destId="{7B96A14A-5273-4618-800A-B56D43BE22DD}" srcOrd="0" destOrd="0" presId="urn:microsoft.com/office/officeart/2009/3/layout/HorizontalOrganizationChart"/>
    <dgm:cxn modelId="{CE0EC9D0-E915-4D02-90AF-D62F6917B101}" type="presParOf" srcId="{091E9FF0-CFC2-499B-B966-B436F3B6BF56}" destId="{077C1ABC-8DDC-4DF1-9BCD-7C0604AF2EFC}" srcOrd="1" destOrd="0" presId="urn:microsoft.com/office/officeart/2009/3/layout/HorizontalOrganizationChart"/>
    <dgm:cxn modelId="{61B91CA5-AD13-43EB-94EF-C820DDA42CF9}" type="presParOf" srcId="{70F6AEA4-37EA-4AFE-BF7A-5E4EA3BC0077}" destId="{1C94008D-3FF2-40EF-9443-557FF9503A18}" srcOrd="1" destOrd="0" presId="urn:microsoft.com/office/officeart/2009/3/layout/HorizontalOrganizationChart"/>
    <dgm:cxn modelId="{27DFD5B4-8A0D-47CB-8CAF-92AFBB7896E5}" type="presParOf" srcId="{1C94008D-3FF2-40EF-9443-557FF9503A18}" destId="{F48D1C2A-9125-465E-B724-8EC1EC99B05F}" srcOrd="0" destOrd="0" presId="urn:microsoft.com/office/officeart/2009/3/layout/HorizontalOrganizationChart"/>
    <dgm:cxn modelId="{7F0164BD-E97D-41CF-9CAB-9CCAF569567E}" type="presParOf" srcId="{1C94008D-3FF2-40EF-9443-557FF9503A18}" destId="{67B97945-1ADC-42C1-96BA-6B1F20B31411}" srcOrd="1" destOrd="0" presId="urn:microsoft.com/office/officeart/2009/3/layout/HorizontalOrganizationChart"/>
    <dgm:cxn modelId="{01110E8C-E409-4184-AF93-150C3543DD37}" type="presParOf" srcId="{67B97945-1ADC-42C1-96BA-6B1F20B31411}" destId="{7970C0AF-BC3B-459A-A0E5-AAF24F0580E0}" srcOrd="0" destOrd="0" presId="urn:microsoft.com/office/officeart/2009/3/layout/HorizontalOrganizationChart"/>
    <dgm:cxn modelId="{8ED2874C-54F7-4CDA-BBF2-7B06DAE1033A}" type="presParOf" srcId="{7970C0AF-BC3B-459A-A0E5-AAF24F0580E0}" destId="{F77CD499-5F50-4939-961F-E8399C702A90}" srcOrd="0" destOrd="0" presId="urn:microsoft.com/office/officeart/2009/3/layout/HorizontalOrganizationChart"/>
    <dgm:cxn modelId="{DC411DD1-637F-488C-8C5D-F75CA045758B}" type="presParOf" srcId="{7970C0AF-BC3B-459A-A0E5-AAF24F0580E0}" destId="{5622C20B-9D19-4374-9939-B95841FE5626}" srcOrd="1" destOrd="0" presId="urn:microsoft.com/office/officeart/2009/3/layout/HorizontalOrganizationChart"/>
    <dgm:cxn modelId="{8E8C1334-9223-4CA1-84E9-6ED92EF2ED17}" type="presParOf" srcId="{67B97945-1ADC-42C1-96BA-6B1F20B31411}" destId="{A2545A37-9CC4-4AC3-A701-083F2E24A30A}" srcOrd="1" destOrd="0" presId="urn:microsoft.com/office/officeart/2009/3/layout/HorizontalOrganizationChart"/>
    <dgm:cxn modelId="{410D0977-91BC-4EF4-9D20-B45DE53C29A6}" type="presParOf" srcId="{A2545A37-9CC4-4AC3-A701-083F2E24A30A}" destId="{0678189C-5B6E-4CFF-A726-8AF812BEAB51}" srcOrd="0" destOrd="0" presId="urn:microsoft.com/office/officeart/2009/3/layout/HorizontalOrganizationChart"/>
    <dgm:cxn modelId="{610B5C64-3A34-47E1-BD2A-148BB236D436}" type="presParOf" srcId="{A2545A37-9CC4-4AC3-A701-083F2E24A30A}" destId="{543CB1DC-BB9F-4954-9D8E-4658877DAF45}" srcOrd="1" destOrd="0" presId="urn:microsoft.com/office/officeart/2009/3/layout/HorizontalOrganizationChart"/>
    <dgm:cxn modelId="{1976B5C6-4636-4663-9893-5EC722E4A74F}" type="presParOf" srcId="{543CB1DC-BB9F-4954-9D8E-4658877DAF45}" destId="{A746B5E8-75B0-43C8-B550-CAAFCAB6B3E8}" srcOrd="0" destOrd="0" presId="urn:microsoft.com/office/officeart/2009/3/layout/HorizontalOrganizationChart"/>
    <dgm:cxn modelId="{06E20C30-69FB-4736-ADD4-AC6AF726501F}" type="presParOf" srcId="{A746B5E8-75B0-43C8-B550-CAAFCAB6B3E8}" destId="{7FDDEBD7-3671-46AE-A750-72AEEB0EE3B3}" srcOrd="0" destOrd="0" presId="urn:microsoft.com/office/officeart/2009/3/layout/HorizontalOrganizationChart"/>
    <dgm:cxn modelId="{CBCD82A0-9157-448E-BEAA-7020699DDDC4}" type="presParOf" srcId="{A746B5E8-75B0-43C8-B550-CAAFCAB6B3E8}" destId="{4E561B40-235B-41B6-99DB-9265CC9FEB01}" srcOrd="1" destOrd="0" presId="urn:microsoft.com/office/officeart/2009/3/layout/HorizontalOrganizationChart"/>
    <dgm:cxn modelId="{36CA7C2A-5F70-4AA4-BB9C-39E1D61A998F}" type="presParOf" srcId="{543CB1DC-BB9F-4954-9D8E-4658877DAF45}" destId="{6FE02562-E394-47E8-B94F-8FD16D50CE62}" srcOrd="1" destOrd="0" presId="urn:microsoft.com/office/officeart/2009/3/layout/HorizontalOrganizationChart"/>
    <dgm:cxn modelId="{C1A0A7CF-2E51-4276-896A-65954BF323FA}" type="presParOf" srcId="{543CB1DC-BB9F-4954-9D8E-4658877DAF45}" destId="{00DDE18E-EED4-4E4D-916C-E8E99910F8BE}" srcOrd="2" destOrd="0" presId="urn:microsoft.com/office/officeart/2009/3/layout/HorizontalOrganizationChart"/>
    <dgm:cxn modelId="{2763E721-81FF-4085-9247-760CB60A7BCB}" type="presParOf" srcId="{A2545A37-9CC4-4AC3-A701-083F2E24A30A}" destId="{D8ED6365-AC57-4D1E-813E-B6229FE8CE04}" srcOrd="2" destOrd="0" presId="urn:microsoft.com/office/officeart/2009/3/layout/HorizontalOrganizationChart"/>
    <dgm:cxn modelId="{3C9CDA48-B464-4ECC-82B1-A44D856230B8}" type="presParOf" srcId="{A2545A37-9CC4-4AC3-A701-083F2E24A30A}" destId="{486250F6-6A4C-4A47-A6E0-C2C1D1AE55FB}" srcOrd="3" destOrd="0" presId="urn:microsoft.com/office/officeart/2009/3/layout/HorizontalOrganizationChart"/>
    <dgm:cxn modelId="{7D207FDC-4363-4B68-AF7C-F6D8AD3F8936}" type="presParOf" srcId="{486250F6-6A4C-4A47-A6E0-C2C1D1AE55FB}" destId="{2BA965B8-3561-40BD-AD6B-EA62FD85FC6F}" srcOrd="0" destOrd="0" presId="urn:microsoft.com/office/officeart/2009/3/layout/HorizontalOrganizationChart"/>
    <dgm:cxn modelId="{146B7938-08BC-4D1D-9470-EC76B1234368}" type="presParOf" srcId="{2BA965B8-3561-40BD-AD6B-EA62FD85FC6F}" destId="{B8208911-B975-4C61-B92F-5A61036E5833}" srcOrd="0" destOrd="0" presId="urn:microsoft.com/office/officeart/2009/3/layout/HorizontalOrganizationChart"/>
    <dgm:cxn modelId="{9B3791D6-FB1B-40A2-B951-E778EBA070C2}" type="presParOf" srcId="{2BA965B8-3561-40BD-AD6B-EA62FD85FC6F}" destId="{67156CD6-AA70-41D5-8EFE-257FB8DDB184}" srcOrd="1" destOrd="0" presId="urn:microsoft.com/office/officeart/2009/3/layout/HorizontalOrganizationChart"/>
    <dgm:cxn modelId="{9474FAF9-2DFA-4DBA-9644-61D7310CEA27}" type="presParOf" srcId="{486250F6-6A4C-4A47-A6E0-C2C1D1AE55FB}" destId="{D2FDAF6D-77AF-434B-952F-CA27A13E158A}" srcOrd="1" destOrd="0" presId="urn:microsoft.com/office/officeart/2009/3/layout/HorizontalOrganizationChart"/>
    <dgm:cxn modelId="{973B9B48-5470-4209-994E-A24892669862}" type="presParOf" srcId="{486250F6-6A4C-4A47-A6E0-C2C1D1AE55FB}" destId="{296A237F-3292-4FDF-809E-388F38CD64EC}" srcOrd="2" destOrd="0" presId="urn:microsoft.com/office/officeart/2009/3/layout/HorizontalOrganizationChart"/>
    <dgm:cxn modelId="{CFAD30C3-72B9-44EA-A65C-E616E6E61E48}" type="presParOf" srcId="{A2545A37-9CC4-4AC3-A701-083F2E24A30A}" destId="{00050FB4-C553-4A63-A7C6-EFF9E8FDBA67}" srcOrd="4" destOrd="0" presId="urn:microsoft.com/office/officeart/2009/3/layout/HorizontalOrganizationChart"/>
    <dgm:cxn modelId="{449DE659-7D10-495F-9FB8-29E865A4C9F8}" type="presParOf" srcId="{A2545A37-9CC4-4AC3-A701-083F2E24A30A}" destId="{931A7CC1-F74F-4A7C-AFD7-7C6AA45F2F0C}" srcOrd="5" destOrd="0" presId="urn:microsoft.com/office/officeart/2009/3/layout/HorizontalOrganizationChart"/>
    <dgm:cxn modelId="{521C4955-0655-4D53-9292-72A43452CFB1}" type="presParOf" srcId="{931A7CC1-F74F-4A7C-AFD7-7C6AA45F2F0C}" destId="{ABB346E7-6C05-47F2-856A-7BE455919ACB}" srcOrd="0" destOrd="0" presId="urn:microsoft.com/office/officeart/2009/3/layout/HorizontalOrganizationChart"/>
    <dgm:cxn modelId="{EC53FC89-9CFB-43C4-A260-0D156A837CF5}" type="presParOf" srcId="{ABB346E7-6C05-47F2-856A-7BE455919ACB}" destId="{9AADBCAA-2EDF-44A4-A02D-8639DA9182C3}" srcOrd="0" destOrd="0" presId="urn:microsoft.com/office/officeart/2009/3/layout/HorizontalOrganizationChart"/>
    <dgm:cxn modelId="{841B629C-6F4E-4484-A3D4-21E5798EA799}" type="presParOf" srcId="{ABB346E7-6C05-47F2-856A-7BE455919ACB}" destId="{26D6A0A0-C6A6-41E0-8A97-928AF489D5D2}" srcOrd="1" destOrd="0" presId="urn:microsoft.com/office/officeart/2009/3/layout/HorizontalOrganizationChart"/>
    <dgm:cxn modelId="{EC91B202-F011-4D3D-A08A-2798248C644A}" type="presParOf" srcId="{931A7CC1-F74F-4A7C-AFD7-7C6AA45F2F0C}" destId="{1112DF62-A24F-4042-B97A-992BC3C723DB}" srcOrd="1" destOrd="0" presId="urn:microsoft.com/office/officeart/2009/3/layout/HorizontalOrganizationChart"/>
    <dgm:cxn modelId="{9A927A31-A10F-45F7-950A-745F3D2A45D2}" type="presParOf" srcId="{931A7CC1-F74F-4A7C-AFD7-7C6AA45F2F0C}" destId="{B0D4D1AB-7082-446C-B8AC-6D7F7C8E9428}" srcOrd="2" destOrd="0" presId="urn:microsoft.com/office/officeart/2009/3/layout/HorizontalOrganizationChart"/>
    <dgm:cxn modelId="{B3B2CAD9-39B8-4338-9D97-B93B6B0C914D}" type="presParOf" srcId="{A2545A37-9CC4-4AC3-A701-083F2E24A30A}" destId="{42498EB4-8BC3-42DE-A4C3-A8A104D40968}" srcOrd="6" destOrd="0" presId="urn:microsoft.com/office/officeart/2009/3/layout/HorizontalOrganizationChart"/>
    <dgm:cxn modelId="{07FA9B6A-AA5B-4197-9553-33A278DECB36}" type="presParOf" srcId="{A2545A37-9CC4-4AC3-A701-083F2E24A30A}" destId="{4780EA89-ACAD-4FBE-B1B5-E464BE2BD278}" srcOrd="7" destOrd="0" presId="urn:microsoft.com/office/officeart/2009/3/layout/HorizontalOrganizationChart"/>
    <dgm:cxn modelId="{1ACA5ED8-6E4D-4DFB-837E-CA2E343B76C5}" type="presParOf" srcId="{4780EA89-ACAD-4FBE-B1B5-E464BE2BD278}" destId="{42E5AC96-6908-45B5-973B-F04CFBB11C3F}" srcOrd="0" destOrd="0" presId="urn:microsoft.com/office/officeart/2009/3/layout/HorizontalOrganizationChart"/>
    <dgm:cxn modelId="{5BA55479-462C-476E-9BDB-357E960D543E}" type="presParOf" srcId="{42E5AC96-6908-45B5-973B-F04CFBB11C3F}" destId="{BB84A6D0-D25E-46BF-A641-231878101E5F}" srcOrd="0" destOrd="0" presId="urn:microsoft.com/office/officeart/2009/3/layout/HorizontalOrganizationChart"/>
    <dgm:cxn modelId="{1DFD2798-5F06-44AF-92A9-CF4CFD6E1DB7}" type="presParOf" srcId="{42E5AC96-6908-45B5-973B-F04CFBB11C3F}" destId="{3B1E0FFB-335B-407F-A845-E87E3C8CB68A}" srcOrd="1" destOrd="0" presId="urn:microsoft.com/office/officeart/2009/3/layout/HorizontalOrganizationChart"/>
    <dgm:cxn modelId="{F7E194E9-6D71-48B9-BA78-DC76BC289F44}" type="presParOf" srcId="{4780EA89-ACAD-4FBE-B1B5-E464BE2BD278}" destId="{A4630A30-FF0F-4D35-A78F-EA1D9B45C21B}" srcOrd="1" destOrd="0" presId="urn:microsoft.com/office/officeart/2009/3/layout/HorizontalOrganizationChart"/>
    <dgm:cxn modelId="{A3D4A6FF-74CA-4CA8-B9E5-27ED1E93060E}" type="presParOf" srcId="{4780EA89-ACAD-4FBE-B1B5-E464BE2BD278}" destId="{12390EF8-5267-4F9E-B3BA-5E6DD4AAC6D7}" srcOrd="2" destOrd="0" presId="urn:microsoft.com/office/officeart/2009/3/layout/HorizontalOrganizationChart"/>
    <dgm:cxn modelId="{3D941AA0-DA92-4CD2-BF9D-BC40C2FBD996}" type="presParOf" srcId="{A2545A37-9CC4-4AC3-A701-083F2E24A30A}" destId="{4ADFB4A8-1B20-49E7-A889-6BB20E4E3C17}" srcOrd="8" destOrd="0" presId="urn:microsoft.com/office/officeart/2009/3/layout/HorizontalOrganizationChart"/>
    <dgm:cxn modelId="{6E609BBC-667A-409D-B729-CB5B590C1285}" type="presParOf" srcId="{A2545A37-9CC4-4AC3-A701-083F2E24A30A}" destId="{7D721114-A83D-4715-AAC5-9A5538C78F8C}" srcOrd="9" destOrd="0" presId="urn:microsoft.com/office/officeart/2009/3/layout/HorizontalOrganizationChart"/>
    <dgm:cxn modelId="{6E6722FF-79AC-4A9A-9D6E-3F74E63E3DC8}" type="presParOf" srcId="{7D721114-A83D-4715-AAC5-9A5538C78F8C}" destId="{DCB545AE-3D15-4958-9140-6327EACBCEAC}" srcOrd="0" destOrd="0" presId="urn:microsoft.com/office/officeart/2009/3/layout/HorizontalOrganizationChart"/>
    <dgm:cxn modelId="{28DF9F0D-1CB4-41C2-83E6-6D73FFE2BFF2}" type="presParOf" srcId="{DCB545AE-3D15-4958-9140-6327EACBCEAC}" destId="{76474532-538B-4B37-B1E5-16DAA245223F}" srcOrd="0" destOrd="0" presId="urn:microsoft.com/office/officeart/2009/3/layout/HorizontalOrganizationChart"/>
    <dgm:cxn modelId="{4F23350E-3BAF-4647-89C8-7554E9633BB2}" type="presParOf" srcId="{DCB545AE-3D15-4958-9140-6327EACBCEAC}" destId="{7E656C8B-7312-4A82-8E59-A7A8D81F5E60}" srcOrd="1" destOrd="0" presId="urn:microsoft.com/office/officeart/2009/3/layout/HorizontalOrganizationChart"/>
    <dgm:cxn modelId="{E4468ED2-11B3-405B-9DF3-DFD1D96E00A2}" type="presParOf" srcId="{7D721114-A83D-4715-AAC5-9A5538C78F8C}" destId="{3D3E2406-62C5-479C-81FD-7E932F48C79F}" srcOrd="1" destOrd="0" presId="urn:microsoft.com/office/officeart/2009/3/layout/HorizontalOrganizationChart"/>
    <dgm:cxn modelId="{7E93D90D-AD1B-42EA-95A5-1EEE3D76522B}" type="presParOf" srcId="{7D721114-A83D-4715-AAC5-9A5538C78F8C}" destId="{51E477BE-F27B-44E4-B3FB-261D51DE7C5F}" srcOrd="2" destOrd="0" presId="urn:microsoft.com/office/officeart/2009/3/layout/HorizontalOrganizationChart"/>
    <dgm:cxn modelId="{1ED34BD5-B148-4908-A5AC-E7F191CF91C4}" type="presParOf" srcId="{67B97945-1ADC-42C1-96BA-6B1F20B31411}" destId="{BC9ED79C-98C1-461B-8F88-247A4BB5864D}" srcOrd="2" destOrd="0" presId="urn:microsoft.com/office/officeart/2009/3/layout/HorizontalOrganizationChart"/>
    <dgm:cxn modelId="{90FD4F48-F784-470C-AB31-682293EF617B}" type="presParOf" srcId="{1C94008D-3FF2-40EF-9443-557FF9503A18}" destId="{9981940A-512C-4FB4-A584-01CE4F969F61}" srcOrd="2" destOrd="0" presId="urn:microsoft.com/office/officeart/2009/3/layout/HorizontalOrganizationChart"/>
    <dgm:cxn modelId="{574B9CB8-E89A-44ED-8032-D2F89012C91D}" type="presParOf" srcId="{1C94008D-3FF2-40EF-9443-557FF9503A18}" destId="{1C836686-461F-464D-A735-21C11F30897E}" srcOrd="3" destOrd="0" presId="urn:microsoft.com/office/officeart/2009/3/layout/HorizontalOrganizationChart"/>
    <dgm:cxn modelId="{B757A844-98FD-4B9D-B99E-43678781CA3A}" type="presParOf" srcId="{1C836686-461F-464D-A735-21C11F30897E}" destId="{DD98A33D-9338-464A-A9E6-8415CB7529A4}" srcOrd="0" destOrd="0" presId="urn:microsoft.com/office/officeart/2009/3/layout/HorizontalOrganizationChart"/>
    <dgm:cxn modelId="{8EA51633-2BE6-4F43-90C7-71C58A1FCFB1}" type="presParOf" srcId="{DD98A33D-9338-464A-A9E6-8415CB7529A4}" destId="{FA6F43F3-1D28-41DD-BC40-E3B5D2777630}" srcOrd="0" destOrd="0" presId="urn:microsoft.com/office/officeart/2009/3/layout/HorizontalOrganizationChart"/>
    <dgm:cxn modelId="{D1ACD3B0-F943-4E3E-A4F1-E45823DBDF85}" type="presParOf" srcId="{DD98A33D-9338-464A-A9E6-8415CB7529A4}" destId="{C4E0FAB3-12AD-48BA-9FC1-2C3C35E707DF}" srcOrd="1" destOrd="0" presId="urn:microsoft.com/office/officeart/2009/3/layout/HorizontalOrganizationChart"/>
    <dgm:cxn modelId="{86D45E33-94E6-4FC3-A0FA-3BE20D488BE8}" type="presParOf" srcId="{1C836686-461F-464D-A735-21C11F30897E}" destId="{B981233A-ECA6-4CA1-867D-44A15E76505D}" srcOrd="1" destOrd="0" presId="urn:microsoft.com/office/officeart/2009/3/layout/HorizontalOrganizationChart"/>
    <dgm:cxn modelId="{A3AAC15C-7EC2-4B7B-A2A1-4BEA2C060112}" type="presParOf" srcId="{B981233A-ECA6-4CA1-867D-44A15E76505D}" destId="{893A034E-18DB-4827-A2E6-932D609A97F7}" srcOrd="0" destOrd="0" presId="urn:microsoft.com/office/officeart/2009/3/layout/HorizontalOrganizationChart"/>
    <dgm:cxn modelId="{76E5D794-43A1-41CB-8300-C21755C61E17}" type="presParOf" srcId="{B981233A-ECA6-4CA1-867D-44A15E76505D}" destId="{0C29C777-D2A0-4737-83EF-D4705471F94D}" srcOrd="1" destOrd="0" presId="urn:microsoft.com/office/officeart/2009/3/layout/HorizontalOrganizationChart"/>
    <dgm:cxn modelId="{84B5D713-F835-4F93-BB78-C65AA06A106D}" type="presParOf" srcId="{0C29C777-D2A0-4737-83EF-D4705471F94D}" destId="{19ABD5DD-1485-49D5-AB23-E8EFD1EE01A0}" srcOrd="0" destOrd="0" presId="urn:microsoft.com/office/officeart/2009/3/layout/HorizontalOrganizationChart"/>
    <dgm:cxn modelId="{9CF006B8-B23A-4680-9456-65CE28420AC2}" type="presParOf" srcId="{19ABD5DD-1485-49D5-AB23-E8EFD1EE01A0}" destId="{52DBE393-F861-4DB0-BB0E-7107DC33D0ED}" srcOrd="0" destOrd="0" presId="urn:microsoft.com/office/officeart/2009/3/layout/HorizontalOrganizationChart"/>
    <dgm:cxn modelId="{5F6AC75F-7A50-4A60-8003-F16EC67E7EF2}" type="presParOf" srcId="{19ABD5DD-1485-49D5-AB23-E8EFD1EE01A0}" destId="{D6FF3449-497C-414C-B23D-41A0DE664C7C}" srcOrd="1" destOrd="0" presId="urn:microsoft.com/office/officeart/2009/3/layout/HorizontalOrganizationChart"/>
    <dgm:cxn modelId="{05E7B11E-1114-4F23-982F-A42554C910CF}" type="presParOf" srcId="{0C29C777-D2A0-4737-83EF-D4705471F94D}" destId="{ED5F88E6-2FA6-44E1-8753-8616F417C9BF}" srcOrd="1" destOrd="0" presId="urn:microsoft.com/office/officeart/2009/3/layout/HorizontalOrganizationChart"/>
    <dgm:cxn modelId="{C0374D1D-7F11-40ED-8E44-D78AA0A34381}" type="presParOf" srcId="{0C29C777-D2A0-4737-83EF-D4705471F94D}" destId="{4DC14413-F4A8-4DFD-9F4E-DEA6824B50A4}" srcOrd="2" destOrd="0" presId="urn:microsoft.com/office/officeart/2009/3/layout/HorizontalOrganizationChart"/>
    <dgm:cxn modelId="{63E1DCC4-99C2-4A94-B02E-B1CB319BA0A9}" type="presParOf" srcId="{B981233A-ECA6-4CA1-867D-44A15E76505D}" destId="{E8F566E0-711D-402C-906E-BD0D64BBC158}" srcOrd="2" destOrd="0" presId="urn:microsoft.com/office/officeart/2009/3/layout/HorizontalOrganizationChart"/>
    <dgm:cxn modelId="{63A151DB-8E9B-40E8-9467-593829967145}" type="presParOf" srcId="{B981233A-ECA6-4CA1-867D-44A15E76505D}" destId="{5A188570-5450-4FCD-A4A3-B63E1745E355}" srcOrd="3" destOrd="0" presId="urn:microsoft.com/office/officeart/2009/3/layout/HorizontalOrganizationChart"/>
    <dgm:cxn modelId="{2D4A741F-6375-4BEA-98EB-A4282F8A778E}" type="presParOf" srcId="{5A188570-5450-4FCD-A4A3-B63E1745E355}" destId="{4597D27D-4E7D-43CB-B2B8-B169AF4B1441}" srcOrd="0" destOrd="0" presId="urn:microsoft.com/office/officeart/2009/3/layout/HorizontalOrganizationChart"/>
    <dgm:cxn modelId="{57E38F17-D622-41D9-8CC5-98AEB0E1DD14}" type="presParOf" srcId="{4597D27D-4E7D-43CB-B2B8-B169AF4B1441}" destId="{CE84FD96-1904-4A3F-B566-20EC630BF4C6}" srcOrd="0" destOrd="0" presId="urn:microsoft.com/office/officeart/2009/3/layout/HorizontalOrganizationChart"/>
    <dgm:cxn modelId="{8DDF2F11-1916-41A3-8F06-D48A5E15A2FF}" type="presParOf" srcId="{4597D27D-4E7D-43CB-B2B8-B169AF4B1441}" destId="{BD677F92-CAE3-48A5-BED1-6B932FFF0FB7}" srcOrd="1" destOrd="0" presId="urn:microsoft.com/office/officeart/2009/3/layout/HorizontalOrganizationChart"/>
    <dgm:cxn modelId="{526EF094-6161-4A34-8A2F-F2B15F003ABB}" type="presParOf" srcId="{5A188570-5450-4FCD-A4A3-B63E1745E355}" destId="{318CCFAE-18D6-48CD-AD85-AFD3C370E98C}" srcOrd="1" destOrd="0" presId="urn:microsoft.com/office/officeart/2009/3/layout/HorizontalOrganizationChart"/>
    <dgm:cxn modelId="{183889D9-27D4-4001-88C5-AD527BD50471}" type="presParOf" srcId="{5A188570-5450-4FCD-A4A3-B63E1745E355}" destId="{6842CBA8-8B58-43CC-876C-8FE22CF14EBE}" srcOrd="2" destOrd="0" presId="urn:microsoft.com/office/officeart/2009/3/layout/HorizontalOrganizationChart"/>
    <dgm:cxn modelId="{C2A1647F-9D48-4B8A-95E2-93A1A228E003}" type="presParOf" srcId="{B981233A-ECA6-4CA1-867D-44A15E76505D}" destId="{F8ECA47C-F25B-452F-A7D6-E43375246197}" srcOrd="4" destOrd="0" presId="urn:microsoft.com/office/officeart/2009/3/layout/HorizontalOrganizationChart"/>
    <dgm:cxn modelId="{C76CF9F3-2C97-4EF3-A339-72BE4B787BAF}" type="presParOf" srcId="{B981233A-ECA6-4CA1-867D-44A15E76505D}" destId="{E76004EE-1AF3-42B1-A3EE-4C62B045D72C}" srcOrd="5" destOrd="0" presId="urn:microsoft.com/office/officeart/2009/3/layout/HorizontalOrganizationChart"/>
    <dgm:cxn modelId="{05C6672F-DB38-49AD-A4D7-AE30090DEE61}" type="presParOf" srcId="{E76004EE-1AF3-42B1-A3EE-4C62B045D72C}" destId="{360F1E44-C3A3-4E64-8A86-50FD0F882F67}" srcOrd="0" destOrd="0" presId="urn:microsoft.com/office/officeart/2009/3/layout/HorizontalOrganizationChart"/>
    <dgm:cxn modelId="{03F3F883-C18E-4C43-9DF7-CBF1DFEC9760}" type="presParOf" srcId="{360F1E44-C3A3-4E64-8A86-50FD0F882F67}" destId="{F54BEFD2-8642-4DF5-8689-2AD22A5E833F}" srcOrd="0" destOrd="0" presId="urn:microsoft.com/office/officeart/2009/3/layout/HorizontalOrganizationChart"/>
    <dgm:cxn modelId="{BCCD2813-4E7C-4011-BED4-7C96D353BBF9}" type="presParOf" srcId="{360F1E44-C3A3-4E64-8A86-50FD0F882F67}" destId="{A49466E5-6E9C-4451-AD5D-FB6470C0662E}" srcOrd="1" destOrd="0" presId="urn:microsoft.com/office/officeart/2009/3/layout/HorizontalOrganizationChart"/>
    <dgm:cxn modelId="{F00C2A4B-606A-4133-BE56-05595829CC41}" type="presParOf" srcId="{E76004EE-1AF3-42B1-A3EE-4C62B045D72C}" destId="{687ED67F-4403-4164-B834-33D974377036}" srcOrd="1" destOrd="0" presId="urn:microsoft.com/office/officeart/2009/3/layout/HorizontalOrganizationChart"/>
    <dgm:cxn modelId="{72322465-3424-444D-ACF2-5468618F4824}" type="presParOf" srcId="{E76004EE-1AF3-42B1-A3EE-4C62B045D72C}" destId="{5FB77FF1-8CD7-4EC4-B106-96462E945BF5}" srcOrd="2" destOrd="0" presId="urn:microsoft.com/office/officeart/2009/3/layout/HorizontalOrganizationChart"/>
    <dgm:cxn modelId="{E6B7CA05-79E4-4A91-89E9-44B37BDFB43F}" type="presParOf" srcId="{B981233A-ECA6-4CA1-867D-44A15E76505D}" destId="{E5AF3EC4-8D07-4550-8669-27AF7A3BC0AA}" srcOrd="6" destOrd="0" presId="urn:microsoft.com/office/officeart/2009/3/layout/HorizontalOrganizationChart"/>
    <dgm:cxn modelId="{55707140-FDD1-42F0-A3A8-B5C6672896B1}" type="presParOf" srcId="{B981233A-ECA6-4CA1-867D-44A15E76505D}" destId="{D96602B3-059E-4548-B977-685E8C037341}" srcOrd="7" destOrd="0" presId="urn:microsoft.com/office/officeart/2009/3/layout/HorizontalOrganizationChart"/>
    <dgm:cxn modelId="{DC158888-C52D-42D0-83F3-2336C52226FC}" type="presParOf" srcId="{D96602B3-059E-4548-B977-685E8C037341}" destId="{39540222-910B-4904-A351-B11DDD554A32}" srcOrd="0" destOrd="0" presId="urn:microsoft.com/office/officeart/2009/3/layout/HorizontalOrganizationChart"/>
    <dgm:cxn modelId="{DF7622F2-AF09-4833-AD6A-638950A100EA}" type="presParOf" srcId="{39540222-910B-4904-A351-B11DDD554A32}" destId="{BB4E1637-9C0C-4957-8E6F-F0BAEE46969D}" srcOrd="0" destOrd="0" presId="urn:microsoft.com/office/officeart/2009/3/layout/HorizontalOrganizationChart"/>
    <dgm:cxn modelId="{7BAFDD98-202E-4876-AEA3-00500239EED2}" type="presParOf" srcId="{39540222-910B-4904-A351-B11DDD554A32}" destId="{D29D26DC-A129-4C9A-AC57-9BC93B46CCBC}" srcOrd="1" destOrd="0" presId="urn:microsoft.com/office/officeart/2009/3/layout/HorizontalOrganizationChart"/>
    <dgm:cxn modelId="{EE61995A-C876-4969-8797-5C9D86F72E63}" type="presParOf" srcId="{D96602B3-059E-4548-B977-685E8C037341}" destId="{71B965DD-07AC-447E-B799-39CC15C7E7DA}" srcOrd="1" destOrd="0" presId="urn:microsoft.com/office/officeart/2009/3/layout/HorizontalOrganizationChart"/>
    <dgm:cxn modelId="{1AE7B11F-6344-40EA-B318-3FD0A2C9CA99}" type="presParOf" srcId="{D96602B3-059E-4548-B977-685E8C037341}" destId="{0DEEBBBE-A98E-4B67-9827-4BD4F01C7D53}" srcOrd="2" destOrd="0" presId="urn:microsoft.com/office/officeart/2009/3/layout/HorizontalOrganizationChart"/>
    <dgm:cxn modelId="{091742F5-C856-45EC-A0A3-11FB6B0CD426}" type="presParOf" srcId="{B981233A-ECA6-4CA1-867D-44A15E76505D}" destId="{47B8D4EE-EFF9-41C3-9E4E-EA56EAC6745A}" srcOrd="8" destOrd="0" presId="urn:microsoft.com/office/officeart/2009/3/layout/HorizontalOrganizationChart"/>
    <dgm:cxn modelId="{EE601A1A-0497-4664-B7F3-31DED8BE3860}" type="presParOf" srcId="{B981233A-ECA6-4CA1-867D-44A15E76505D}" destId="{217BE233-9835-47A4-8BA0-4BFED813A354}" srcOrd="9" destOrd="0" presId="urn:microsoft.com/office/officeart/2009/3/layout/HorizontalOrganizationChart"/>
    <dgm:cxn modelId="{690D49E4-4FA0-44E9-8E09-151A0F677B16}" type="presParOf" srcId="{217BE233-9835-47A4-8BA0-4BFED813A354}" destId="{564C28A1-B2EF-45BB-AEBE-CBA79E95909B}" srcOrd="0" destOrd="0" presId="urn:microsoft.com/office/officeart/2009/3/layout/HorizontalOrganizationChart"/>
    <dgm:cxn modelId="{89FFC8CC-2930-4BB6-B773-F6C703A6CD0E}" type="presParOf" srcId="{564C28A1-B2EF-45BB-AEBE-CBA79E95909B}" destId="{566EB5CC-964D-4132-8B33-790448E7F51B}" srcOrd="0" destOrd="0" presId="urn:microsoft.com/office/officeart/2009/3/layout/HorizontalOrganizationChart"/>
    <dgm:cxn modelId="{B4115470-0758-4230-BE91-733B60F2FB55}" type="presParOf" srcId="{564C28A1-B2EF-45BB-AEBE-CBA79E95909B}" destId="{82E56F2B-407A-4410-875A-90056650D707}" srcOrd="1" destOrd="0" presId="urn:microsoft.com/office/officeart/2009/3/layout/HorizontalOrganizationChart"/>
    <dgm:cxn modelId="{96E9F64B-9A57-4F36-B9E4-660FDCFA44D9}" type="presParOf" srcId="{217BE233-9835-47A4-8BA0-4BFED813A354}" destId="{AE2219CA-6449-4CEC-8BA3-E4DCDB3FAB5D}" srcOrd="1" destOrd="0" presId="urn:microsoft.com/office/officeart/2009/3/layout/HorizontalOrganizationChart"/>
    <dgm:cxn modelId="{DB3C739E-442E-48EC-86A6-76E553E91C4E}" type="presParOf" srcId="{217BE233-9835-47A4-8BA0-4BFED813A354}" destId="{3654F1C7-9517-44D5-94F7-03EB33A179B9}" srcOrd="2" destOrd="0" presId="urn:microsoft.com/office/officeart/2009/3/layout/HorizontalOrganizationChart"/>
    <dgm:cxn modelId="{C5163A81-2463-41C8-B484-52442DE02F75}" type="presParOf" srcId="{B981233A-ECA6-4CA1-867D-44A15E76505D}" destId="{0B03D227-86E6-408C-9E44-4037B2462E55}" srcOrd="10" destOrd="0" presId="urn:microsoft.com/office/officeart/2009/3/layout/HorizontalOrganizationChart"/>
    <dgm:cxn modelId="{1A6E221E-1A68-4E0F-AEC8-14C9022DD21F}" type="presParOf" srcId="{B981233A-ECA6-4CA1-867D-44A15E76505D}" destId="{88479CB2-6720-476F-877E-DDD4D84B83E1}" srcOrd="11" destOrd="0" presId="urn:microsoft.com/office/officeart/2009/3/layout/HorizontalOrganizationChart"/>
    <dgm:cxn modelId="{98D6A2A7-F421-4128-B903-21541824D2DA}" type="presParOf" srcId="{88479CB2-6720-476F-877E-DDD4D84B83E1}" destId="{87E7D940-29AA-4D2D-B138-C5B3A8A3380A}" srcOrd="0" destOrd="0" presId="urn:microsoft.com/office/officeart/2009/3/layout/HorizontalOrganizationChart"/>
    <dgm:cxn modelId="{8E9C4791-BB7B-436C-BE16-C51C11C8FA57}" type="presParOf" srcId="{87E7D940-29AA-4D2D-B138-C5B3A8A3380A}" destId="{62657B7D-1CF9-4B2F-B16B-A67B86483C34}" srcOrd="0" destOrd="0" presId="urn:microsoft.com/office/officeart/2009/3/layout/HorizontalOrganizationChart"/>
    <dgm:cxn modelId="{C59575FC-028A-4F2D-8808-16E56B6B8DFB}" type="presParOf" srcId="{87E7D940-29AA-4D2D-B138-C5B3A8A3380A}" destId="{EF2C4B8C-110D-419F-86A4-77B08FCE2A60}" srcOrd="1" destOrd="0" presId="urn:microsoft.com/office/officeart/2009/3/layout/HorizontalOrganizationChart"/>
    <dgm:cxn modelId="{B936E9C1-FDCF-4352-B0E3-DA9CBF56ECED}" type="presParOf" srcId="{88479CB2-6720-476F-877E-DDD4D84B83E1}" destId="{869F90E5-32B4-4772-B01E-B7246A792443}" srcOrd="1" destOrd="0" presId="urn:microsoft.com/office/officeart/2009/3/layout/HorizontalOrganizationChart"/>
    <dgm:cxn modelId="{24FDFF5E-B192-4E50-BA1B-D6BAB471AF82}" type="presParOf" srcId="{88479CB2-6720-476F-877E-DDD4D84B83E1}" destId="{34A51CED-70EA-4C11-9170-326D4BF38440}" srcOrd="2" destOrd="0" presId="urn:microsoft.com/office/officeart/2009/3/layout/HorizontalOrganizationChart"/>
    <dgm:cxn modelId="{8E4C687A-7015-4A8F-95AE-72CAACC4EA6D}" type="presParOf" srcId="{1C836686-461F-464D-A735-21C11F30897E}" destId="{CA11BB1B-A86C-4E9D-B9B3-62F4A0D083B2}" srcOrd="2" destOrd="0" presId="urn:microsoft.com/office/officeart/2009/3/layout/HorizontalOrganizationChart"/>
    <dgm:cxn modelId="{4E28CA07-0F89-419C-B009-AF8BD9E98DE9}" type="presParOf" srcId="{1C94008D-3FF2-40EF-9443-557FF9503A18}" destId="{B25F6320-9CE6-49A7-AF20-66487C7BB970}" srcOrd="4" destOrd="0" presId="urn:microsoft.com/office/officeart/2009/3/layout/HorizontalOrganizationChart"/>
    <dgm:cxn modelId="{55B17FFE-9167-4C39-A428-D3EBF6FF8744}" type="presParOf" srcId="{1C94008D-3FF2-40EF-9443-557FF9503A18}" destId="{71D867AF-B7C2-4E2C-AB28-D3D01FC8138A}" srcOrd="5" destOrd="0" presId="urn:microsoft.com/office/officeart/2009/3/layout/HorizontalOrganizationChart"/>
    <dgm:cxn modelId="{2AAE2DB7-AC6E-42DB-A040-E52067AC9B71}" type="presParOf" srcId="{71D867AF-B7C2-4E2C-AB28-D3D01FC8138A}" destId="{0E19D268-688F-4ACF-B6A1-C6A9BE59324F}" srcOrd="0" destOrd="0" presId="urn:microsoft.com/office/officeart/2009/3/layout/HorizontalOrganizationChart"/>
    <dgm:cxn modelId="{2A01DE1E-2552-4B31-BDA9-158A9A4E8E48}" type="presParOf" srcId="{0E19D268-688F-4ACF-B6A1-C6A9BE59324F}" destId="{4C7B2F68-39A5-43F9-80C3-E41B75449563}" srcOrd="0" destOrd="0" presId="urn:microsoft.com/office/officeart/2009/3/layout/HorizontalOrganizationChart"/>
    <dgm:cxn modelId="{AC05FBE0-0E96-4BC7-97E7-A029B6C9385D}" type="presParOf" srcId="{0E19D268-688F-4ACF-B6A1-C6A9BE59324F}" destId="{8932A42B-DA92-49EC-BB97-94CBE23EFEAF}" srcOrd="1" destOrd="0" presId="urn:microsoft.com/office/officeart/2009/3/layout/HorizontalOrganizationChart"/>
    <dgm:cxn modelId="{C9812EA3-C2F5-4583-BCCF-C1DE957D0262}" type="presParOf" srcId="{71D867AF-B7C2-4E2C-AB28-D3D01FC8138A}" destId="{30EF59F4-0EB3-463E-A79B-47DDC91F9229}" srcOrd="1" destOrd="0" presId="urn:microsoft.com/office/officeart/2009/3/layout/HorizontalOrganizationChart"/>
    <dgm:cxn modelId="{D5D2D597-A698-466A-A526-848026D46140}" type="presParOf" srcId="{30EF59F4-0EB3-463E-A79B-47DDC91F9229}" destId="{92A14020-B889-4D49-86E0-3D654ABC1522}" srcOrd="0" destOrd="0" presId="urn:microsoft.com/office/officeart/2009/3/layout/HorizontalOrganizationChart"/>
    <dgm:cxn modelId="{0697F043-14E3-4D11-98A2-83C92523AA71}" type="presParOf" srcId="{30EF59F4-0EB3-463E-A79B-47DDC91F9229}" destId="{FAC42A4E-B89A-4AE3-992C-358EAEAE4F6D}" srcOrd="1" destOrd="0" presId="urn:microsoft.com/office/officeart/2009/3/layout/HorizontalOrganizationChart"/>
    <dgm:cxn modelId="{7F99F687-7691-42D8-A00F-E530B8F9E96A}" type="presParOf" srcId="{FAC42A4E-B89A-4AE3-992C-358EAEAE4F6D}" destId="{DD2AFD24-4EC6-4A78-A554-1905A467FA7E}" srcOrd="0" destOrd="0" presId="urn:microsoft.com/office/officeart/2009/3/layout/HorizontalOrganizationChart"/>
    <dgm:cxn modelId="{D693746D-B42C-4FFD-BBAA-B559370E6A86}" type="presParOf" srcId="{DD2AFD24-4EC6-4A78-A554-1905A467FA7E}" destId="{F1BBCD8A-DF97-40F4-92BE-79907DAC5AC6}" srcOrd="0" destOrd="0" presId="urn:microsoft.com/office/officeart/2009/3/layout/HorizontalOrganizationChart"/>
    <dgm:cxn modelId="{9741BD80-E927-4633-890F-369D96492C84}" type="presParOf" srcId="{DD2AFD24-4EC6-4A78-A554-1905A467FA7E}" destId="{6DB7DDDF-48ED-4674-B987-BD6AC9025ACF}" srcOrd="1" destOrd="0" presId="urn:microsoft.com/office/officeart/2009/3/layout/HorizontalOrganizationChart"/>
    <dgm:cxn modelId="{0282A85A-740E-46E5-B51C-CC26E1723796}" type="presParOf" srcId="{FAC42A4E-B89A-4AE3-992C-358EAEAE4F6D}" destId="{DAD60FDC-631E-4C03-818C-ED394E9F6BDF}" srcOrd="1" destOrd="0" presId="urn:microsoft.com/office/officeart/2009/3/layout/HorizontalOrganizationChart"/>
    <dgm:cxn modelId="{970E8B78-F251-4E31-B71F-53AFD1B5ED41}" type="presParOf" srcId="{FAC42A4E-B89A-4AE3-992C-358EAEAE4F6D}" destId="{341A140E-0B9D-44A0-8BAF-3C8E8900D10C}" srcOrd="2" destOrd="0" presId="urn:microsoft.com/office/officeart/2009/3/layout/HorizontalOrganizationChart"/>
    <dgm:cxn modelId="{C71E8932-C5FE-427A-A6B6-5DC6AD517904}" type="presParOf" srcId="{30EF59F4-0EB3-463E-A79B-47DDC91F9229}" destId="{53C7E717-4082-4C16-8F3D-D978E3A2773F}" srcOrd="2" destOrd="0" presId="urn:microsoft.com/office/officeart/2009/3/layout/HorizontalOrganizationChart"/>
    <dgm:cxn modelId="{414069BA-AC7A-44EA-8321-50429F19CB1F}" type="presParOf" srcId="{30EF59F4-0EB3-463E-A79B-47DDC91F9229}" destId="{BCE81733-029B-4DF1-BD40-03FA85258B2B}" srcOrd="3" destOrd="0" presId="urn:microsoft.com/office/officeart/2009/3/layout/HorizontalOrganizationChart"/>
    <dgm:cxn modelId="{22E6030A-6104-4035-881B-57445CDC4B64}" type="presParOf" srcId="{BCE81733-029B-4DF1-BD40-03FA85258B2B}" destId="{9093F3AD-687A-4CF2-AA94-19EA21FB80C4}" srcOrd="0" destOrd="0" presId="urn:microsoft.com/office/officeart/2009/3/layout/HorizontalOrganizationChart"/>
    <dgm:cxn modelId="{16FCBCB0-9390-498D-A23E-1BCCEABF364C}" type="presParOf" srcId="{9093F3AD-687A-4CF2-AA94-19EA21FB80C4}" destId="{92215BE5-EB35-463D-A627-8FCCC347C008}" srcOrd="0" destOrd="0" presId="urn:microsoft.com/office/officeart/2009/3/layout/HorizontalOrganizationChart"/>
    <dgm:cxn modelId="{02899D6F-5D94-44D7-9064-CC0C6FA55577}" type="presParOf" srcId="{9093F3AD-687A-4CF2-AA94-19EA21FB80C4}" destId="{61D61D9A-BF0B-4146-8CF8-650D5C06B28A}" srcOrd="1" destOrd="0" presId="urn:microsoft.com/office/officeart/2009/3/layout/HorizontalOrganizationChart"/>
    <dgm:cxn modelId="{D1E202DA-A9E1-4F5A-BC82-B145F74AD378}" type="presParOf" srcId="{BCE81733-029B-4DF1-BD40-03FA85258B2B}" destId="{A3222B38-2F22-4D05-9438-6543A6B7592B}" srcOrd="1" destOrd="0" presId="urn:microsoft.com/office/officeart/2009/3/layout/HorizontalOrganizationChart"/>
    <dgm:cxn modelId="{5A9C8955-B7F3-442A-A70E-E05754EBA313}" type="presParOf" srcId="{BCE81733-029B-4DF1-BD40-03FA85258B2B}" destId="{9DBA66A6-BCE3-4186-A37A-FB0C950576D7}" srcOrd="2" destOrd="0" presId="urn:microsoft.com/office/officeart/2009/3/layout/HorizontalOrganizationChart"/>
    <dgm:cxn modelId="{C5A54758-3F18-4E8D-82AC-553520FB1936}" type="presParOf" srcId="{30EF59F4-0EB3-463E-A79B-47DDC91F9229}" destId="{3419119E-88E3-4FD3-8A65-A62E5CBF4808}" srcOrd="4" destOrd="0" presId="urn:microsoft.com/office/officeart/2009/3/layout/HorizontalOrganizationChart"/>
    <dgm:cxn modelId="{C27CEC30-1560-4B94-B7E3-964BD3A8D3D5}" type="presParOf" srcId="{30EF59F4-0EB3-463E-A79B-47DDC91F9229}" destId="{904D83CB-EBBF-40C1-AE07-7BD2623A6B07}" srcOrd="5" destOrd="0" presId="urn:microsoft.com/office/officeart/2009/3/layout/HorizontalOrganizationChart"/>
    <dgm:cxn modelId="{EE25CDE4-7C7B-4279-8BC3-00D991C3F8C2}" type="presParOf" srcId="{904D83CB-EBBF-40C1-AE07-7BD2623A6B07}" destId="{8B364870-3325-4FC6-B56E-945CFF78C433}" srcOrd="0" destOrd="0" presId="urn:microsoft.com/office/officeart/2009/3/layout/HorizontalOrganizationChart"/>
    <dgm:cxn modelId="{A69AEFFD-5788-449D-9370-0DEA0F552351}" type="presParOf" srcId="{8B364870-3325-4FC6-B56E-945CFF78C433}" destId="{00830EC7-D782-4490-A8C1-A27DC185BC5C}" srcOrd="0" destOrd="0" presId="urn:microsoft.com/office/officeart/2009/3/layout/HorizontalOrganizationChart"/>
    <dgm:cxn modelId="{5A11AE05-F4E8-49FF-9DC1-1CC2D6D98F15}" type="presParOf" srcId="{8B364870-3325-4FC6-B56E-945CFF78C433}" destId="{B59E70ED-2BD1-409E-9195-9C67A66FF875}" srcOrd="1" destOrd="0" presId="urn:microsoft.com/office/officeart/2009/3/layout/HorizontalOrganizationChart"/>
    <dgm:cxn modelId="{777F80BB-74F2-4673-976F-6DF3E0166F16}" type="presParOf" srcId="{904D83CB-EBBF-40C1-AE07-7BD2623A6B07}" destId="{167504C8-E581-414A-838D-4AACA0CCC860}" srcOrd="1" destOrd="0" presId="urn:microsoft.com/office/officeart/2009/3/layout/HorizontalOrganizationChart"/>
    <dgm:cxn modelId="{DBE3DFB9-AE46-4DCE-AEAD-1ECF199910D6}" type="presParOf" srcId="{904D83CB-EBBF-40C1-AE07-7BD2623A6B07}" destId="{6511EC22-3C18-4E58-8DFB-9ABB95026A04}" srcOrd="2" destOrd="0" presId="urn:microsoft.com/office/officeart/2009/3/layout/HorizontalOrganizationChart"/>
    <dgm:cxn modelId="{C027C5A6-EAE7-4F37-A331-940408004122}" type="presParOf" srcId="{30EF59F4-0EB3-463E-A79B-47DDC91F9229}" destId="{2A3928CA-5C47-4CA1-B538-9A9763873BBC}" srcOrd="6" destOrd="0" presId="urn:microsoft.com/office/officeart/2009/3/layout/HorizontalOrganizationChart"/>
    <dgm:cxn modelId="{596B4ABD-54CA-4259-87C3-D6BE9B2CA860}" type="presParOf" srcId="{30EF59F4-0EB3-463E-A79B-47DDC91F9229}" destId="{34A8C53D-FDA6-4225-A806-3F2F26333086}" srcOrd="7" destOrd="0" presId="urn:microsoft.com/office/officeart/2009/3/layout/HorizontalOrganizationChart"/>
    <dgm:cxn modelId="{4FB217D9-2BAA-4CAE-BCBF-1A725BB362B3}" type="presParOf" srcId="{34A8C53D-FDA6-4225-A806-3F2F26333086}" destId="{24F8BE64-89B4-4FC6-938E-D529323FA894}" srcOrd="0" destOrd="0" presId="urn:microsoft.com/office/officeart/2009/3/layout/HorizontalOrganizationChart"/>
    <dgm:cxn modelId="{CEA375B1-94B7-4683-AEC8-42F36970A6FE}" type="presParOf" srcId="{24F8BE64-89B4-4FC6-938E-D529323FA894}" destId="{998562F7-1173-4FFE-9D9E-202422062BD3}" srcOrd="0" destOrd="0" presId="urn:microsoft.com/office/officeart/2009/3/layout/HorizontalOrganizationChart"/>
    <dgm:cxn modelId="{6724DE87-1EB6-4575-8DF3-3B7A14425ECA}" type="presParOf" srcId="{24F8BE64-89B4-4FC6-938E-D529323FA894}" destId="{95C626E0-097C-4C43-9526-675B9AA683C9}" srcOrd="1" destOrd="0" presId="urn:microsoft.com/office/officeart/2009/3/layout/HorizontalOrganizationChart"/>
    <dgm:cxn modelId="{136DD36F-FF2B-4CB9-A8F3-7D7ADCCEA97A}" type="presParOf" srcId="{34A8C53D-FDA6-4225-A806-3F2F26333086}" destId="{6329FBA3-A862-4D9D-A4EA-C679779E153C}" srcOrd="1" destOrd="0" presId="urn:microsoft.com/office/officeart/2009/3/layout/HorizontalOrganizationChart"/>
    <dgm:cxn modelId="{62FE4831-903E-4E1C-8973-FB717DA36A08}" type="presParOf" srcId="{34A8C53D-FDA6-4225-A806-3F2F26333086}" destId="{E2217448-CC3C-4346-803C-EB360F7BB242}" srcOrd="2" destOrd="0" presId="urn:microsoft.com/office/officeart/2009/3/layout/HorizontalOrganizationChart"/>
    <dgm:cxn modelId="{4BC4F2B8-EAD7-4C5A-A4C4-A03334E4A9F3}" type="presParOf" srcId="{71D867AF-B7C2-4E2C-AB28-D3D01FC8138A}" destId="{5C0082C6-605C-408B-8530-1C7206057D10}" srcOrd="2" destOrd="0" presId="urn:microsoft.com/office/officeart/2009/3/layout/HorizontalOrganizationChart"/>
    <dgm:cxn modelId="{62EA4F48-6850-400E-A3F8-507507B1B815}" type="presParOf" srcId="{70F6AEA4-37EA-4AFE-BF7A-5E4EA3BC0077}" destId="{B4D8C2D8-0D2F-4421-B5EF-A7103A0655D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B239A4-123F-4FFA-B73B-2E50CACBF4A6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FB31588E-A4B4-4890-88FF-ADBD0B7398F8}">
      <dgm:prSet phldrT="[Text]"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</a:t>
          </a:r>
          <a:endParaRPr lang="en-IN" dirty="0"/>
        </a:p>
      </dgm:t>
    </dgm:pt>
    <dgm:pt modelId="{7C62CDB7-4387-4728-AD23-31AA6F4776F8}" type="parTrans" cxnId="{FD94BA2A-751B-479C-8C99-4025090148BF}">
      <dgm:prSet/>
      <dgm:spPr/>
      <dgm:t>
        <a:bodyPr/>
        <a:lstStyle/>
        <a:p>
          <a:endParaRPr lang="en-IN"/>
        </a:p>
      </dgm:t>
    </dgm:pt>
    <dgm:pt modelId="{AF613DD2-644A-492A-90D0-DFB16F1FE9B1}" type="sibTrans" cxnId="{FD94BA2A-751B-479C-8C99-4025090148BF}">
      <dgm:prSet/>
      <dgm:spPr/>
      <dgm:t>
        <a:bodyPr/>
        <a:lstStyle/>
        <a:p>
          <a:endParaRPr lang="en-IN"/>
        </a:p>
      </dgm:t>
    </dgm:pt>
    <dgm:pt modelId="{1294E754-013D-462A-8D72-164071A735B6}">
      <dgm:prSet phldrT="[Text]"/>
      <dgm:spPr/>
      <dgm:t>
        <a:bodyPr/>
        <a:lstStyle/>
        <a:p>
          <a:r>
            <a:rPr lang="en-US" dirty="0"/>
            <a:t>Call medical help immediately</a:t>
          </a:r>
          <a:endParaRPr lang="en-IN" dirty="0"/>
        </a:p>
      </dgm:t>
    </dgm:pt>
    <dgm:pt modelId="{5C7601CB-0DEE-42D9-8F21-42C760405114}" type="parTrans" cxnId="{FD29FF40-AAD6-4188-9A88-3B4698647387}">
      <dgm:prSet/>
      <dgm:spPr/>
      <dgm:t>
        <a:bodyPr/>
        <a:lstStyle/>
        <a:p>
          <a:endParaRPr lang="en-IN"/>
        </a:p>
      </dgm:t>
    </dgm:pt>
    <dgm:pt modelId="{ACCBA062-28E5-4BBA-A0D2-AFA9D3BC0029}" type="sibTrans" cxnId="{FD29FF40-AAD6-4188-9A88-3B4698647387}">
      <dgm:prSet/>
      <dgm:spPr/>
      <dgm:t>
        <a:bodyPr/>
        <a:lstStyle/>
        <a:p>
          <a:endParaRPr lang="en-IN"/>
        </a:p>
      </dgm:t>
    </dgm:pt>
    <dgm:pt modelId="{7E657C33-87BA-4AE2-806F-3F73C3AF9E77}">
      <dgm:prSet phldrT="[Text]"/>
      <dgm:spPr/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</a:t>
          </a:r>
          <a:endParaRPr lang="en-IN" dirty="0"/>
        </a:p>
      </dgm:t>
    </dgm:pt>
    <dgm:pt modelId="{7863EA41-9909-42AE-8097-F99D38373EF1}" type="parTrans" cxnId="{768C67EB-8E97-40EF-9DD2-4BF6BFB68416}">
      <dgm:prSet/>
      <dgm:spPr/>
      <dgm:t>
        <a:bodyPr/>
        <a:lstStyle/>
        <a:p>
          <a:endParaRPr lang="en-IN"/>
        </a:p>
      </dgm:t>
    </dgm:pt>
    <dgm:pt modelId="{B09921A3-8194-40B1-BB8F-C731E63E2209}" type="sibTrans" cxnId="{768C67EB-8E97-40EF-9DD2-4BF6BFB68416}">
      <dgm:prSet/>
      <dgm:spPr/>
      <dgm:t>
        <a:bodyPr/>
        <a:lstStyle/>
        <a:p>
          <a:endParaRPr lang="en-IN"/>
        </a:p>
      </dgm:t>
    </dgm:pt>
    <dgm:pt modelId="{869F0389-4F91-47D7-A364-1D82428D83DD}">
      <dgm:prSet phldrT="[Text]"/>
      <dgm:spPr/>
      <dgm:t>
        <a:bodyPr/>
        <a:lstStyle/>
        <a:p>
          <a:r>
            <a:rPr lang="en-US" dirty="0"/>
            <a:t>Don’t try to move the joint or to place it back in the socket.</a:t>
          </a:r>
          <a:endParaRPr lang="en-IN" dirty="0"/>
        </a:p>
      </dgm:t>
    </dgm:pt>
    <dgm:pt modelId="{C0696E78-9D7B-4BEE-90E0-FDFA6459F97F}" type="parTrans" cxnId="{7352855B-7781-40A3-A5CE-0AF7509995ED}">
      <dgm:prSet/>
      <dgm:spPr/>
      <dgm:t>
        <a:bodyPr/>
        <a:lstStyle/>
        <a:p>
          <a:endParaRPr lang="en-IN"/>
        </a:p>
      </dgm:t>
    </dgm:pt>
    <dgm:pt modelId="{A50EA954-8E4C-4C5B-AD56-4E415386C0E2}" type="sibTrans" cxnId="{7352855B-7781-40A3-A5CE-0AF7509995ED}">
      <dgm:prSet/>
      <dgm:spPr/>
      <dgm:t>
        <a:bodyPr/>
        <a:lstStyle/>
        <a:p>
          <a:endParaRPr lang="en-IN"/>
        </a:p>
      </dgm:t>
    </dgm:pt>
    <dgm:pt modelId="{777C4259-5A95-459A-BA19-D9C92AF3B86F}">
      <dgm:prSet phldrT="[Text]"/>
      <dgm:spPr/>
      <dgm:t>
        <a:bodyPr/>
        <a:lstStyle/>
        <a:p>
          <a:r>
            <a:rPr lang="en-US" dirty="0"/>
            <a:t>3</a:t>
          </a:r>
          <a:r>
            <a:rPr lang="en-US" baseline="30000" dirty="0"/>
            <a:t>rd</a:t>
          </a:r>
          <a:r>
            <a:rPr lang="en-US" dirty="0"/>
            <a:t> </a:t>
          </a:r>
          <a:endParaRPr lang="en-IN" dirty="0"/>
        </a:p>
      </dgm:t>
    </dgm:pt>
    <dgm:pt modelId="{2C91FC90-C24F-403F-A1C3-7430702C495B}" type="parTrans" cxnId="{20790FB4-A4DB-4BC8-9CD3-CC6EAB9F09C4}">
      <dgm:prSet/>
      <dgm:spPr/>
      <dgm:t>
        <a:bodyPr/>
        <a:lstStyle/>
        <a:p>
          <a:endParaRPr lang="en-IN"/>
        </a:p>
      </dgm:t>
    </dgm:pt>
    <dgm:pt modelId="{07928DCA-F0DC-46DA-B718-790647D450AD}" type="sibTrans" cxnId="{20790FB4-A4DB-4BC8-9CD3-CC6EAB9F09C4}">
      <dgm:prSet/>
      <dgm:spPr/>
      <dgm:t>
        <a:bodyPr/>
        <a:lstStyle/>
        <a:p>
          <a:endParaRPr lang="en-IN"/>
        </a:p>
      </dgm:t>
    </dgm:pt>
    <dgm:pt modelId="{D2C58761-EE03-4EBD-850F-A7B008114972}">
      <dgm:prSet phldrT="[Text]"/>
      <dgm:spPr/>
      <dgm:t>
        <a:bodyPr/>
        <a:lstStyle/>
        <a:p>
          <a:r>
            <a:rPr lang="en-US" dirty="0"/>
            <a:t>Apply cold pack around the dislocated area to relieve the pain &amp; swelling.</a:t>
          </a:r>
          <a:endParaRPr lang="en-IN" dirty="0"/>
        </a:p>
      </dgm:t>
    </dgm:pt>
    <dgm:pt modelId="{02F0AC11-D575-4466-B35F-0581EA642128}" type="parTrans" cxnId="{BE8AFE05-A8AA-4576-8931-286A40898BD1}">
      <dgm:prSet/>
      <dgm:spPr/>
      <dgm:t>
        <a:bodyPr/>
        <a:lstStyle/>
        <a:p>
          <a:endParaRPr lang="en-IN"/>
        </a:p>
      </dgm:t>
    </dgm:pt>
    <dgm:pt modelId="{61C622FD-ACEA-481F-8644-DB182181F5DB}" type="sibTrans" cxnId="{BE8AFE05-A8AA-4576-8931-286A40898BD1}">
      <dgm:prSet/>
      <dgm:spPr/>
      <dgm:t>
        <a:bodyPr/>
        <a:lstStyle/>
        <a:p>
          <a:endParaRPr lang="en-IN"/>
        </a:p>
      </dgm:t>
    </dgm:pt>
    <dgm:pt modelId="{EDDB56C6-FDDF-4C04-932F-418C25391811}">
      <dgm:prSet/>
      <dgm:spPr/>
      <dgm:t>
        <a:bodyPr/>
        <a:lstStyle/>
        <a:p>
          <a:r>
            <a:rPr lang="en-US" dirty="0"/>
            <a:t>4</a:t>
          </a:r>
          <a:r>
            <a:rPr lang="en-US" baseline="30000" dirty="0"/>
            <a:t>th</a:t>
          </a:r>
          <a:r>
            <a:rPr lang="en-US" dirty="0"/>
            <a:t> </a:t>
          </a:r>
          <a:endParaRPr lang="en-IN" dirty="0"/>
        </a:p>
      </dgm:t>
    </dgm:pt>
    <dgm:pt modelId="{C889974E-B51F-4404-B73A-DE95054E64C8}" type="parTrans" cxnId="{BE870347-2A57-404F-9EAB-029FC1616A70}">
      <dgm:prSet/>
      <dgm:spPr/>
      <dgm:t>
        <a:bodyPr/>
        <a:lstStyle/>
        <a:p>
          <a:endParaRPr lang="en-IN"/>
        </a:p>
      </dgm:t>
    </dgm:pt>
    <dgm:pt modelId="{45243B49-7EA5-4F2E-B3FF-ED2AB436978A}" type="sibTrans" cxnId="{BE870347-2A57-404F-9EAB-029FC1616A70}">
      <dgm:prSet/>
      <dgm:spPr/>
      <dgm:t>
        <a:bodyPr/>
        <a:lstStyle/>
        <a:p>
          <a:endParaRPr lang="en-IN"/>
        </a:p>
      </dgm:t>
    </dgm:pt>
    <dgm:pt modelId="{BE417FCB-91ED-4B99-ACFE-2575A63B8307}">
      <dgm:prSet/>
      <dgm:spPr/>
      <dgm:t>
        <a:bodyPr/>
        <a:lstStyle/>
        <a:p>
          <a:r>
            <a:rPr lang="en-US" dirty="0"/>
            <a:t>Sling or splint the affected area into its fixed position.</a:t>
          </a:r>
          <a:endParaRPr lang="en-IN" dirty="0"/>
        </a:p>
      </dgm:t>
    </dgm:pt>
    <dgm:pt modelId="{17A360A2-77FC-47D5-9D54-387FC7680BCD}" type="parTrans" cxnId="{4B3DD63B-5ACE-4C2B-B0A1-5980CE069FFD}">
      <dgm:prSet/>
      <dgm:spPr/>
      <dgm:t>
        <a:bodyPr/>
        <a:lstStyle/>
        <a:p>
          <a:endParaRPr lang="en-IN"/>
        </a:p>
      </dgm:t>
    </dgm:pt>
    <dgm:pt modelId="{D6A3BB83-6A0D-42E7-8122-3163C8C6A5F3}" type="sibTrans" cxnId="{4B3DD63B-5ACE-4C2B-B0A1-5980CE069FFD}">
      <dgm:prSet/>
      <dgm:spPr/>
      <dgm:t>
        <a:bodyPr/>
        <a:lstStyle/>
        <a:p>
          <a:endParaRPr lang="en-IN"/>
        </a:p>
      </dgm:t>
    </dgm:pt>
    <dgm:pt modelId="{4FA07B2A-8018-45DB-93B8-D1FE9350EEDB}" type="pres">
      <dgm:prSet presAssocID="{37B239A4-123F-4FFA-B73B-2E50CACBF4A6}" presName="Name0" presStyleCnt="0">
        <dgm:presLayoutVars>
          <dgm:dir/>
          <dgm:resizeHandles val="exact"/>
        </dgm:presLayoutVars>
      </dgm:prSet>
      <dgm:spPr/>
    </dgm:pt>
    <dgm:pt modelId="{FC5483D9-A77C-42C1-B374-8C41E079AB4E}" type="pres">
      <dgm:prSet presAssocID="{FB31588E-A4B4-4890-88FF-ADBD0B7398F8}" presName="node" presStyleLbl="node1" presStyleIdx="0" presStyleCnt="4">
        <dgm:presLayoutVars>
          <dgm:bulletEnabled val="1"/>
        </dgm:presLayoutVars>
      </dgm:prSet>
      <dgm:spPr/>
    </dgm:pt>
    <dgm:pt modelId="{8FA01FF0-C2E2-4040-9A21-667F9A5243C5}" type="pres">
      <dgm:prSet presAssocID="{AF613DD2-644A-492A-90D0-DFB16F1FE9B1}" presName="sibTrans" presStyleCnt="0"/>
      <dgm:spPr/>
    </dgm:pt>
    <dgm:pt modelId="{935A9F83-313B-437B-91BD-7A42FCF07B9C}" type="pres">
      <dgm:prSet presAssocID="{7E657C33-87BA-4AE2-806F-3F73C3AF9E77}" presName="node" presStyleLbl="node1" presStyleIdx="1" presStyleCnt="4">
        <dgm:presLayoutVars>
          <dgm:bulletEnabled val="1"/>
        </dgm:presLayoutVars>
      </dgm:prSet>
      <dgm:spPr/>
    </dgm:pt>
    <dgm:pt modelId="{13060F02-27D6-4D8E-AEC8-AF6632B6A14C}" type="pres">
      <dgm:prSet presAssocID="{B09921A3-8194-40B1-BB8F-C731E63E2209}" presName="sibTrans" presStyleCnt="0"/>
      <dgm:spPr/>
    </dgm:pt>
    <dgm:pt modelId="{453AC824-4B21-4891-9927-6630F844DB76}" type="pres">
      <dgm:prSet presAssocID="{777C4259-5A95-459A-BA19-D9C92AF3B86F}" presName="node" presStyleLbl="node1" presStyleIdx="2" presStyleCnt="4">
        <dgm:presLayoutVars>
          <dgm:bulletEnabled val="1"/>
        </dgm:presLayoutVars>
      </dgm:prSet>
      <dgm:spPr/>
    </dgm:pt>
    <dgm:pt modelId="{4B978E16-3972-48AF-8A81-98ECEB0D6374}" type="pres">
      <dgm:prSet presAssocID="{07928DCA-F0DC-46DA-B718-790647D450AD}" presName="sibTrans" presStyleCnt="0"/>
      <dgm:spPr/>
    </dgm:pt>
    <dgm:pt modelId="{206F0143-F5B4-4CED-A2D5-FA12E6D0AB74}" type="pres">
      <dgm:prSet presAssocID="{EDDB56C6-FDDF-4C04-932F-418C25391811}" presName="node" presStyleLbl="node1" presStyleIdx="3" presStyleCnt="4">
        <dgm:presLayoutVars>
          <dgm:bulletEnabled val="1"/>
        </dgm:presLayoutVars>
      </dgm:prSet>
      <dgm:spPr/>
    </dgm:pt>
  </dgm:ptLst>
  <dgm:cxnLst>
    <dgm:cxn modelId="{BE8AFE05-A8AA-4576-8931-286A40898BD1}" srcId="{777C4259-5A95-459A-BA19-D9C92AF3B86F}" destId="{D2C58761-EE03-4EBD-850F-A7B008114972}" srcOrd="0" destOrd="0" parTransId="{02F0AC11-D575-4466-B35F-0581EA642128}" sibTransId="{61C622FD-ACEA-481F-8644-DB182181F5DB}"/>
    <dgm:cxn modelId="{7C72041D-CC96-4AA2-938C-DFE9DFAB1007}" type="presOf" srcId="{1294E754-013D-462A-8D72-164071A735B6}" destId="{FC5483D9-A77C-42C1-B374-8C41E079AB4E}" srcOrd="0" destOrd="1" presId="urn:microsoft.com/office/officeart/2005/8/layout/hList6"/>
    <dgm:cxn modelId="{FD94BA2A-751B-479C-8C99-4025090148BF}" srcId="{37B239A4-123F-4FFA-B73B-2E50CACBF4A6}" destId="{FB31588E-A4B4-4890-88FF-ADBD0B7398F8}" srcOrd="0" destOrd="0" parTransId="{7C62CDB7-4387-4728-AD23-31AA6F4776F8}" sibTransId="{AF613DD2-644A-492A-90D0-DFB16F1FE9B1}"/>
    <dgm:cxn modelId="{76DAD33B-66D7-4B6D-9CE8-7BE1E53FA582}" type="presOf" srcId="{BE417FCB-91ED-4B99-ACFE-2575A63B8307}" destId="{206F0143-F5B4-4CED-A2D5-FA12E6D0AB74}" srcOrd="0" destOrd="1" presId="urn:microsoft.com/office/officeart/2005/8/layout/hList6"/>
    <dgm:cxn modelId="{4B3DD63B-5ACE-4C2B-B0A1-5980CE069FFD}" srcId="{EDDB56C6-FDDF-4C04-932F-418C25391811}" destId="{BE417FCB-91ED-4B99-ACFE-2575A63B8307}" srcOrd="0" destOrd="0" parTransId="{17A360A2-77FC-47D5-9D54-387FC7680BCD}" sibTransId="{D6A3BB83-6A0D-42E7-8122-3163C8C6A5F3}"/>
    <dgm:cxn modelId="{FD29FF40-AAD6-4188-9A88-3B4698647387}" srcId="{FB31588E-A4B4-4890-88FF-ADBD0B7398F8}" destId="{1294E754-013D-462A-8D72-164071A735B6}" srcOrd="0" destOrd="0" parTransId="{5C7601CB-0DEE-42D9-8F21-42C760405114}" sibTransId="{ACCBA062-28E5-4BBA-A0D2-AFA9D3BC0029}"/>
    <dgm:cxn modelId="{7352855B-7781-40A3-A5CE-0AF7509995ED}" srcId="{7E657C33-87BA-4AE2-806F-3F73C3AF9E77}" destId="{869F0389-4F91-47D7-A364-1D82428D83DD}" srcOrd="0" destOrd="0" parTransId="{C0696E78-9D7B-4BEE-90E0-FDFA6459F97F}" sibTransId="{A50EA954-8E4C-4C5B-AD56-4E415386C0E2}"/>
    <dgm:cxn modelId="{BE870347-2A57-404F-9EAB-029FC1616A70}" srcId="{37B239A4-123F-4FFA-B73B-2E50CACBF4A6}" destId="{EDDB56C6-FDDF-4C04-932F-418C25391811}" srcOrd="3" destOrd="0" parTransId="{C889974E-B51F-4404-B73A-DE95054E64C8}" sibTransId="{45243B49-7EA5-4F2E-B3FF-ED2AB436978A}"/>
    <dgm:cxn modelId="{E710DF72-A978-4DAA-BB00-7C159C398BBC}" type="presOf" srcId="{EDDB56C6-FDDF-4C04-932F-418C25391811}" destId="{206F0143-F5B4-4CED-A2D5-FA12E6D0AB74}" srcOrd="0" destOrd="0" presId="urn:microsoft.com/office/officeart/2005/8/layout/hList6"/>
    <dgm:cxn modelId="{DA891D77-6620-4495-953D-248940C51FA2}" type="presOf" srcId="{37B239A4-123F-4FFA-B73B-2E50CACBF4A6}" destId="{4FA07B2A-8018-45DB-93B8-D1FE9350EEDB}" srcOrd="0" destOrd="0" presId="urn:microsoft.com/office/officeart/2005/8/layout/hList6"/>
    <dgm:cxn modelId="{D7893B81-C8C7-46FD-9658-9915EE41359A}" type="presOf" srcId="{777C4259-5A95-459A-BA19-D9C92AF3B86F}" destId="{453AC824-4B21-4891-9927-6630F844DB76}" srcOrd="0" destOrd="0" presId="urn:microsoft.com/office/officeart/2005/8/layout/hList6"/>
    <dgm:cxn modelId="{318618AD-0EE2-4C52-9752-2CAD14FF2C2F}" type="presOf" srcId="{7E657C33-87BA-4AE2-806F-3F73C3AF9E77}" destId="{935A9F83-313B-437B-91BD-7A42FCF07B9C}" srcOrd="0" destOrd="0" presId="urn:microsoft.com/office/officeart/2005/8/layout/hList6"/>
    <dgm:cxn modelId="{20790FB4-A4DB-4BC8-9CD3-CC6EAB9F09C4}" srcId="{37B239A4-123F-4FFA-B73B-2E50CACBF4A6}" destId="{777C4259-5A95-459A-BA19-D9C92AF3B86F}" srcOrd="2" destOrd="0" parTransId="{2C91FC90-C24F-403F-A1C3-7430702C495B}" sibTransId="{07928DCA-F0DC-46DA-B718-790647D450AD}"/>
    <dgm:cxn modelId="{A36C36CD-8266-40DD-B3CB-22C53515DA1B}" type="presOf" srcId="{D2C58761-EE03-4EBD-850F-A7B008114972}" destId="{453AC824-4B21-4891-9927-6630F844DB76}" srcOrd="0" destOrd="1" presId="urn:microsoft.com/office/officeart/2005/8/layout/hList6"/>
    <dgm:cxn modelId="{B51186E6-A82F-44FF-B171-7A9C8003A202}" type="presOf" srcId="{869F0389-4F91-47D7-A364-1D82428D83DD}" destId="{935A9F83-313B-437B-91BD-7A42FCF07B9C}" srcOrd="0" destOrd="1" presId="urn:microsoft.com/office/officeart/2005/8/layout/hList6"/>
    <dgm:cxn modelId="{768C67EB-8E97-40EF-9DD2-4BF6BFB68416}" srcId="{37B239A4-123F-4FFA-B73B-2E50CACBF4A6}" destId="{7E657C33-87BA-4AE2-806F-3F73C3AF9E77}" srcOrd="1" destOrd="0" parTransId="{7863EA41-9909-42AE-8097-F99D38373EF1}" sibTransId="{B09921A3-8194-40B1-BB8F-C731E63E2209}"/>
    <dgm:cxn modelId="{EACA36F2-BE6C-470C-B75D-8028AAB78078}" type="presOf" srcId="{FB31588E-A4B4-4890-88FF-ADBD0B7398F8}" destId="{FC5483D9-A77C-42C1-B374-8C41E079AB4E}" srcOrd="0" destOrd="0" presId="urn:microsoft.com/office/officeart/2005/8/layout/hList6"/>
    <dgm:cxn modelId="{F4E9BD2F-BB9A-4F62-879B-EACFE0FF615F}" type="presParOf" srcId="{4FA07B2A-8018-45DB-93B8-D1FE9350EEDB}" destId="{FC5483D9-A77C-42C1-B374-8C41E079AB4E}" srcOrd="0" destOrd="0" presId="urn:microsoft.com/office/officeart/2005/8/layout/hList6"/>
    <dgm:cxn modelId="{788A1C78-E1D7-4CF9-AAA5-C25D072CDBC0}" type="presParOf" srcId="{4FA07B2A-8018-45DB-93B8-D1FE9350EEDB}" destId="{8FA01FF0-C2E2-4040-9A21-667F9A5243C5}" srcOrd="1" destOrd="0" presId="urn:microsoft.com/office/officeart/2005/8/layout/hList6"/>
    <dgm:cxn modelId="{4C0C1192-D27D-4833-8292-F2AFA7D6FC71}" type="presParOf" srcId="{4FA07B2A-8018-45DB-93B8-D1FE9350EEDB}" destId="{935A9F83-313B-437B-91BD-7A42FCF07B9C}" srcOrd="2" destOrd="0" presId="urn:microsoft.com/office/officeart/2005/8/layout/hList6"/>
    <dgm:cxn modelId="{0A85948E-5E73-4543-B6AF-343EB2F11F3A}" type="presParOf" srcId="{4FA07B2A-8018-45DB-93B8-D1FE9350EEDB}" destId="{13060F02-27D6-4D8E-AEC8-AF6632B6A14C}" srcOrd="3" destOrd="0" presId="urn:microsoft.com/office/officeart/2005/8/layout/hList6"/>
    <dgm:cxn modelId="{983816D0-4190-47B9-8D44-4B2B43535140}" type="presParOf" srcId="{4FA07B2A-8018-45DB-93B8-D1FE9350EEDB}" destId="{453AC824-4B21-4891-9927-6630F844DB76}" srcOrd="4" destOrd="0" presId="urn:microsoft.com/office/officeart/2005/8/layout/hList6"/>
    <dgm:cxn modelId="{3E2FF572-437C-49DD-A8BB-606240D2878B}" type="presParOf" srcId="{4FA07B2A-8018-45DB-93B8-D1FE9350EEDB}" destId="{4B978E16-3972-48AF-8A81-98ECEB0D6374}" srcOrd="5" destOrd="0" presId="urn:microsoft.com/office/officeart/2005/8/layout/hList6"/>
    <dgm:cxn modelId="{D3930378-DBB7-4656-9CC2-632B511A5BB5}" type="presParOf" srcId="{4FA07B2A-8018-45DB-93B8-D1FE9350EEDB}" destId="{206F0143-F5B4-4CED-A2D5-FA12E6D0AB74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734CCD-B8B7-424B-981C-A28D619CB655}" type="doc">
      <dgm:prSet loTypeId="urn:microsoft.com/office/officeart/2005/8/layout/chevron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95714BBE-AD51-4BD9-8976-C048A44C70A8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FD162-C4DD-4DAC-AB84-52DFCDDB93AE}" type="parTrans" cxnId="{E4FFB9A3-7BCD-4052-8798-73EF87496278}">
      <dgm:prSet/>
      <dgm:spPr/>
      <dgm:t>
        <a:bodyPr/>
        <a:lstStyle/>
        <a:p>
          <a:endParaRPr lang="en-IN"/>
        </a:p>
      </dgm:t>
    </dgm:pt>
    <dgm:pt modelId="{B34D395B-0D59-4A31-BC31-7165B2DD283B}" type="sibTrans" cxnId="{E4FFB9A3-7BCD-4052-8798-73EF87496278}">
      <dgm:prSet/>
      <dgm:spPr/>
      <dgm:t>
        <a:bodyPr/>
        <a:lstStyle/>
        <a:p>
          <a:endParaRPr lang="en-IN"/>
        </a:p>
      </dgm:t>
    </dgm:pt>
    <dgm:pt modelId="{BEDC9114-145E-4CF1-B36D-B4674952F4FD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Elevate the extremely &amp; rest whole the bone.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48078-8BA3-4088-A17D-3A900D6F567D}" type="parTrans" cxnId="{A1A991A6-7981-473E-AB63-578479B999CC}">
      <dgm:prSet/>
      <dgm:spPr/>
      <dgm:t>
        <a:bodyPr/>
        <a:lstStyle/>
        <a:p>
          <a:endParaRPr lang="en-IN"/>
        </a:p>
      </dgm:t>
    </dgm:pt>
    <dgm:pt modelId="{4C040C90-BA06-42A9-A5AB-0CCEC6A1C5DB}" type="sibTrans" cxnId="{A1A991A6-7981-473E-AB63-578479B999CC}">
      <dgm:prSet/>
      <dgm:spPr/>
      <dgm:t>
        <a:bodyPr/>
        <a:lstStyle/>
        <a:p>
          <a:endParaRPr lang="en-IN"/>
        </a:p>
      </dgm:t>
    </dgm:pt>
    <dgm:pt modelId="{FCC15162-2242-4B9A-AE3D-975CBECB84DD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16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2FEBD9-E9DC-40D0-973C-4E79EB0D4B15}" type="parTrans" cxnId="{E542C1E0-3D6F-49B3-8DB7-084C869FA47A}">
      <dgm:prSet/>
      <dgm:spPr/>
      <dgm:t>
        <a:bodyPr/>
        <a:lstStyle/>
        <a:p>
          <a:endParaRPr lang="en-IN"/>
        </a:p>
      </dgm:t>
    </dgm:pt>
    <dgm:pt modelId="{3B8F8DA7-A342-4819-8EB2-5CFD921542C4}" type="sibTrans" cxnId="{E542C1E0-3D6F-49B3-8DB7-084C869FA47A}">
      <dgm:prSet/>
      <dgm:spPr/>
      <dgm:t>
        <a:bodyPr/>
        <a:lstStyle/>
        <a:p>
          <a:endParaRPr lang="en-IN"/>
        </a:p>
      </dgm:t>
    </dgm:pt>
    <dgm:pt modelId="{2B6E65FB-D0F4-463F-8463-86A172163E53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Apply ice to the affected area for 24 to 48 hours.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47D451-80A8-4F58-9BE2-E6118D217899}" type="parTrans" cxnId="{DC8F8767-978B-493B-B368-087B925B5035}">
      <dgm:prSet/>
      <dgm:spPr/>
      <dgm:t>
        <a:bodyPr/>
        <a:lstStyle/>
        <a:p>
          <a:endParaRPr lang="en-IN"/>
        </a:p>
      </dgm:t>
    </dgm:pt>
    <dgm:pt modelId="{145ABCA7-8BD7-416E-BCA4-7475E2633238}" type="sibTrans" cxnId="{DC8F8767-978B-493B-B368-087B925B5035}">
      <dgm:prSet/>
      <dgm:spPr/>
      <dgm:t>
        <a:bodyPr/>
        <a:lstStyle/>
        <a:p>
          <a:endParaRPr lang="en-IN"/>
        </a:p>
      </dgm:t>
    </dgm:pt>
    <dgm:pt modelId="{3F80E101-D8FD-406E-BF8D-2302ADBCE741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16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872573-E18D-4D54-A5F8-E8B0FC07470F}" type="parTrans" cxnId="{2652848E-4753-4385-9F9D-C0A99011756B}">
      <dgm:prSet/>
      <dgm:spPr/>
      <dgm:t>
        <a:bodyPr/>
        <a:lstStyle/>
        <a:p>
          <a:endParaRPr lang="en-IN"/>
        </a:p>
      </dgm:t>
    </dgm:pt>
    <dgm:pt modelId="{E0272E06-1643-42AE-928B-70F15EC1AE0C}" type="sibTrans" cxnId="{2652848E-4753-4385-9F9D-C0A99011756B}">
      <dgm:prSet/>
      <dgm:spPr/>
      <dgm:t>
        <a:bodyPr/>
        <a:lstStyle/>
        <a:p>
          <a:endParaRPr lang="en-IN"/>
        </a:p>
      </dgm:t>
    </dgm:pt>
    <dgm:pt modelId="{910596B5-7A50-4CD4-8D2F-DB756D9CB8D5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If pain persists, give some painkillers.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83A85-1FC0-4CA2-BA03-FBE2CCCA4417}" type="parTrans" cxnId="{6F4D5EFB-D514-4233-AF5F-EEE2FE6406D6}">
      <dgm:prSet/>
      <dgm:spPr/>
      <dgm:t>
        <a:bodyPr/>
        <a:lstStyle/>
        <a:p>
          <a:endParaRPr lang="en-IN"/>
        </a:p>
      </dgm:t>
    </dgm:pt>
    <dgm:pt modelId="{5F9D0F0C-46B4-4DF6-8EA5-D93277492098}" type="sibTrans" cxnId="{6F4D5EFB-D514-4233-AF5F-EEE2FE6406D6}">
      <dgm:prSet/>
      <dgm:spPr/>
      <dgm:t>
        <a:bodyPr/>
        <a:lstStyle/>
        <a:p>
          <a:endParaRPr lang="en-IN"/>
        </a:p>
      </dgm:t>
    </dgm:pt>
    <dgm:pt modelId="{2D2386A2-2761-448A-BCC2-E7435E0BD219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82581-E96D-4076-86EA-A49AE3D18BE7}" type="parTrans" cxnId="{ED0D65AE-1D86-4B8B-9A5C-FD33FB66D13B}">
      <dgm:prSet/>
      <dgm:spPr/>
      <dgm:t>
        <a:bodyPr/>
        <a:lstStyle/>
        <a:p>
          <a:endParaRPr lang="en-IN"/>
        </a:p>
      </dgm:t>
    </dgm:pt>
    <dgm:pt modelId="{AAFD5FA8-E5CB-4AB9-8434-25B8001A75EE}" type="sibTrans" cxnId="{ED0D65AE-1D86-4B8B-9A5C-FD33FB66D13B}">
      <dgm:prSet/>
      <dgm:spPr/>
      <dgm:t>
        <a:bodyPr/>
        <a:lstStyle/>
        <a:p>
          <a:endParaRPr lang="en-IN"/>
        </a:p>
      </dgm:t>
    </dgm:pt>
    <dgm:pt modelId="{09BDE786-E819-4455-8FD9-635500CE8821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16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3CD00D-6F4B-4DD6-925B-BE50AE1D45A2}" type="parTrans" cxnId="{4EF4457D-086E-4AF5-A7BE-090A5678CCD7}">
      <dgm:prSet/>
      <dgm:spPr/>
      <dgm:t>
        <a:bodyPr/>
        <a:lstStyle/>
        <a:p>
          <a:endParaRPr lang="en-IN"/>
        </a:p>
      </dgm:t>
    </dgm:pt>
    <dgm:pt modelId="{24C56DB8-A649-4A18-AEB9-899698C73A30}" type="sibTrans" cxnId="{4EF4457D-086E-4AF5-A7BE-090A5678CCD7}">
      <dgm:prSet/>
      <dgm:spPr/>
      <dgm:t>
        <a:bodyPr/>
        <a:lstStyle/>
        <a:p>
          <a:endParaRPr lang="en-IN"/>
        </a:p>
      </dgm:t>
    </dgm:pt>
    <dgm:pt modelId="{44C85873-8949-4585-8CE8-30DF3D34642A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As per requirement immobilization of the affected area.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DE4E62-AD69-4D99-A89E-AD8876426694}" type="parTrans" cxnId="{629371EE-B1AE-4D18-AD04-88D742CA909C}">
      <dgm:prSet/>
      <dgm:spPr/>
      <dgm:t>
        <a:bodyPr/>
        <a:lstStyle/>
        <a:p>
          <a:endParaRPr lang="en-IN"/>
        </a:p>
      </dgm:t>
    </dgm:pt>
    <dgm:pt modelId="{02EA7CE3-FAD3-40F3-A8D1-A8B91765A215}" type="sibTrans" cxnId="{629371EE-B1AE-4D18-AD04-88D742CA909C}">
      <dgm:prSet/>
      <dgm:spPr/>
      <dgm:t>
        <a:bodyPr/>
        <a:lstStyle/>
        <a:p>
          <a:endParaRPr lang="en-IN"/>
        </a:p>
      </dgm:t>
    </dgm:pt>
    <dgm:pt modelId="{EAD5B4EB-88A2-4A9F-84EF-4291E54AA192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When swelling is reduced, start putting partial weight on the area, crutches or walking stick may be used in the beginning.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CF757-2791-4A9E-94C0-31DC0F4DB918}" type="parTrans" cxnId="{9408FCC6-0F78-4CB2-91A2-609A71018629}">
      <dgm:prSet/>
      <dgm:spPr/>
      <dgm:t>
        <a:bodyPr/>
        <a:lstStyle/>
        <a:p>
          <a:endParaRPr lang="en-IN"/>
        </a:p>
      </dgm:t>
    </dgm:pt>
    <dgm:pt modelId="{FDF5FE29-F1CD-4E59-884D-9DA3BF80D8FA}" type="sibTrans" cxnId="{9408FCC6-0F78-4CB2-91A2-609A71018629}">
      <dgm:prSet/>
      <dgm:spPr/>
      <dgm:t>
        <a:bodyPr/>
        <a:lstStyle/>
        <a:p>
          <a:endParaRPr lang="en-IN"/>
        </a:p>
      </dgm:t>
    </dgm:pt>
    <dgm:pt modelId="{6E7721E4-F14E-4612-A156-E1C394E5202F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en-US" sz="1600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87180B-BBFF-4414-A8D1-CE3477F13311}" type="parTrans" cxnId="{EF000A40-9DA0-402B-BC2D-CEEAF8796E28}">
      <dgm:prSet/>
      <dgm:spPr/>
      <dgm:t>
        <a:bodyPr/>
        <a:lstStyle/>
        <a:p>
          <a:endParaRPr lang="en-IN"/>
        </a:p>
      </dgm:t>
    </dgm:pt>
    <dgm:pt modelId="{2F0430C2-E773-4036-B09A-C88E5A5B07E7}" type="sibTrans" cxnId="{EF000A40-9DA0-402B-BC2D-CEEAF8796E28}">
      <dgm:prSet/>
      <dgm:spPr/>
      <dgm:t>
        <a:bodyPr/>
        <a:lstStyle/>
        <a:p>
          <a:endParaRPr lang="en-IN"/>
        </a:p>
      </dgm:t>
    </dgm:pt>
    <dgm:pt modelId="{C0595216-EB16-40B7-A71F-29E92A74DFFE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Avoid the activity that caused stress fracture, for 6 to 8 weeks.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605858-5212-41C8-8FA2-C4BD3400DD5D}" type="parTrans" cxnId="{8E2DB5F5-AEBB-41F6-8AAA-3D3D3DA21F2B}">
      <dgm:prSet/>
      <dgm:spPr/>
      <dgm:t>
        <a:bodyPr/>
        <a:lstStyle/>
        <a:p>
          <a:endParaRPr lang="en-IN"/>
        </a:p>
      </dgm:t>
    </dgm:pt>
    <dgm:pt modelId="{9AB665DA-E5D3-477A-AED3-9BAB631D4C46}" type="sibTrans" cxnId="{8E2DB5F5-AEBB-41F6-8AAA-3D3D3DA21F2B}">
      <dgm:prSet/>
      <dgm:spPr/>
      <dgm:t>
        <a:bodyPr/>
        <a:lstStyle/>
        <a:p>
          <a:endParaRPr lang="en-IN"/>
        </a:p>
      </dgm:t>
    </dgm:pt>
    <dgm:pt modelId="{D6999D5F-C053-4BAE-8E0A-CEA195C446EA}" type="pres">
      <dgm:prSet presAssocID="{CE734CCD-B8B7-424B-981C-A28D619CB655}" presName="linearFlow" presStyleCnt="0">
        <dgm:presLayoutVars>
          <dgm:dir/>
          <dgm:animLvl val="lvl"/>
          <dgm:resizeHandles val="exact"/>
        </dgm:presLayoutVars>
      </dgm:prSet>
      <dgm:spPr/>
    </dgm:pt>
    <dgm:pt modelId="{6B9AAEE3-03DD-4DEE-981D-1011B8EDD334}" type="pres">
      <dgm:prSet presAssocID="{95714BBE-AD51-4BD9-8976-C048A44C70A8}" presName="composite" presStyleCnt="0"/>
      <dgm:spPr/>
    </dgm:pt>
    <dgm:pt modelId="{40CADA55-86BF-4EAE-BD30-A4B6C48D324D}" type="pres">
      <dgm:prSet presAssocID="{95714BBE-AD51-4BD9-8976-C048A44C70A8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55762EF4-3353-42AC-A737-8378392A7C2A}" type="pres">
      <dgm:prSet presAssocID="{95714BBE-AD51-4BD9-8976-C048A44C70A8}" presName="descendantText" presStyleLbl="alignAcc1" presStyleIdx="0" presStyleCnt="6">
        <dgm:presLayoutVars>
          <dgm:bulletEnabled val="1"/>
        </dgm:presLayoutVars>
      </dgm:prSet>
      <dgm:spPr/>
    </dgm:pt>
    <dgm:pt modelId="{9DD1F453-9930-4C3F-A210-7CD994CFE71D}" type="pres">
      <dgm:prSet presAssocID="{B34D395B-0D59-4A31-BC31-7165B2DD283B}" presName="sp" presStyleCnt="0"/>
      <dgm:spPr/>
    </dgm:pt>
    <dgm:pt modelId="{73BB5905-42BA-477A-8EF6-8550242BEEF4}" type="pres">
      <dgm:prSet presAssocID="{FCC15162-2242-4B9A-AE3D-975CBECB84DD}" presName="composite" presStyleCnt="0"/>
      <dgm:spPr/>
    </dgm:pt>
    <dgm:pt modelId="{0B86AF32-04D7-499B-991C-717FD50E46CA}" type="pres">
      <dgm:prSet presAssocID="{FCC15162-2242-4B9A-AE3D-975CBECB84DD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C1409C56-3E57-4C9A-BEB5-D1BDE8415B87}" type="pres">
      <dgm:prSet presAssocID="{FCC15162-2242-4B9A-AE3D-975CBECB84DD}" presName="descendantText" presStyleLbl="alignAcc1" presStyleIdx="1" presStyleCnt="6">
        <dgm:presLayoutVars>
          <dgm:bulletEnabled val="1"/>
        </dgm:presLayoutVars>
      </dgm:prSet>
      <dgm:spPr/>
    </dgm:pt>
    <dgm:pt modelId="{19FB0A70-AFD0-47D5-80BA-BADDB168375D}" type="pres">
      <dgm:prSet presAssocID="{3B8F8DA7-A342-4819-8EB2-5CFD921542C4}" presName="sp" presStyleCnt="0"/>
      <dgm:spPr/>
    </dgm:pt>
    <dgm:pt modelId="{61A2FC37-590F-4C67-AE1D-8B5C67B26D57}" type="pres">
      <dgm:prSet presAssocID="{3F80E101-D8FD-406E-BF8D-2302ADBCE741}" presName="composite" presStyleCnt="0"/>
      <dgm:spPr/>
    </dgm:pt>
    <dgm:pt modelId="{7B1A351C-FE1B-48E9-922E-E430B5CC8A66}" type="pres">
      <dgm:prSet presAssocID="{3F80E101-D8FD-406E-BF8D-2302ADBCE741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7D7A6C6B-E806-40B8-9D11-F25A49CB95EC}" type="pres">
      <dgm:prSet presAssocID="{3F80E101-D8FD-406E-BF8D-2302ADBCE741}" presName="descendantText" presStyleLbl="alignAcc1" presStyleIdx="2" presStyleCnt="6">
        <dgm:presLayoutVars>
          <dgm:bulletEnabled val="1"/>
        </dgm:presLayoutVars>
      </dgm:prSet>
      <dgm:spPr/>
    </dgm:pt>
    <dgm:pt modelId="{E7CAABDB-8DF6-43F1-8DD0-B3D0079F8C1A}" type="pres">
      <dgm:prSet presAssocID="{E0272E06-1643-42AE-928B-70F15EC1AE0C}" presName="sp" presStyleCnt="0"/>
      <dgm:spPr/>
    </dgm:pt>
    <dgm:pt modelId="{AE5C99B3-C4B9-48CA-8C4F-7D1AA0674BE2}" type="pres">
      <dgm:prSet presAssocID="{2D2386A2-2761-448A-BCC2-E7435E0BD219}" presName="composite" presStyleCnt="0"/>
      <dgm:spPr/>
    </dgm:pt>
    <dgm:pt modelId="{983F46CE-742D-4851-94A0-6295B36922F8}" type="pres">
      <dgm:prSet presAssocID="{2D2386A2-2761-448A-BCC2-E7435E0BD219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B41CC117-B661-4014-BAC5-1E30951B40E4}" type="pres">
      <dgm:prSet presAssocID="{2D2386A2-2761-448A-BCC2-E7435E0BD219}" presName="descendantText" presStyleLbl="alignAcc1" presStyleIdx="3" presStyleCnt="6">
        <dgm:presLayoutVars>
          <dgm:bulletEnabled val="1"/>
        </dgm:presLayoutVars>
      </dgm:prSet>
      <dgm:spPr/>
    </dgm:pt>
    <dgm:pt modelId="{1DB866E0-15BF-45EF-AD98-6B7AC9E88F83}" type="pres">
      <dgm:prSet presAssocID="{AAFD5FA8-E5CB-4AB9-8434-25B8001A75EE}" presName="sp" presStyleCnt="0"/>
      <dgm:spPr/>
    </dgm:pt>
    <dgm:pt modelId="{E01117D5-6654-4A98-8ED0-ADD30F288B5D}" type="pres">
      <dgm:prSet presAssocID="{09BDE786-E819-4455-8FD9-635500CE8821}" presName="composite" presStyleCnt="0"/>
      <dgm:spPr/>
    </dgm:pt>
    <dgm:pt modelId="{4AD29500-175D-4BA8-94F4-9C8C38879184}" type="pres">
      <dgm:prSet presAssocID="{09BDE786-E819-4455-8FD9-635500CE8821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F2643599-ECFA-436A-94D8-0A1AD482E944}" type="pres">
      <dgm:prSet presAssocID="{09BDE786-E819-4455-8FD9-635500CE8821}" presName="descendantText" presStyleLbl="alignAcc1" presStyleIdx="4" presStyleCnt="6">
        <dgm:presLayoutVars>
          <dgm:bulletEnabled val="1"/>
        </dgm:presLayoutVars>
      </dgm:prSet>
      <dgm:spPr/>
    </dgm:pt>
    <dgm:pt modelId="{3B0EAE8D-F1D2-451E-80D1-EDBDA9E9DEF8}" type="pres">
      <dgm:prSet presAssocID="{24C56DB8-A649-4A18-AEB9-899698C73A30}" presName="sp" presStyleCnt="0"/>
      <dgm:spPr/>
    </dgm:pt>
    <dgm:pt modelId="{78A5605F-6C36-4D66-A346-FAF5569C02F0}" type="pres">
      <dgm:prSet presAssocID="{6E7721E4-F14E-4612-A156-E1C394E5202F}" presName="composite" presStyleCnt="0"/>
      <dgm:spPr/>
    </dgm:pt>
    <dgm:pt modelId="{4D0FDA8F-86E4-4A86-A080-85BFAE1E7510}" type="pres">
      <dgm:prSet presAssocID="{6E7721E4-F14E-4612-A156-E1C394E5202F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048C03AE-A947-4B9A-8C86-AB5986B3129F}" type="pres">
      <dgm:prSet presAssocID="{6E7721E4-F14E-4612-A156-E1C394E5202F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9F3DED06-BC3D-47FA-94EA-4D35B31C0660}" type="presOf" srcId="{44C85873-8949-4585-8CE8-30DF3D34642A}" destId="{B41CC117-B661-4014-BAC5-1E30951B40E4}" srcOrd="0" destOrd="0" presId="urn:microsoft.com/office/officeart/2005/8/layout/chevron2"/>
    <dgm:cxn modelId="{3054F408-1BE8-40BC-8AED-CF1E6C9DED47}" type="presOf" srcId="{95714BBE-AD51-4BD9-8976-C048A44C70A8}" destId="{40CADA55-86BF-4EAE-BD30-A4B6C48D324D}" srcOrd="0" destOrd="0" presId="urn:microsoft.com/office/officeart/2005/8/layout/chevron2"/>
    <dgm:cxn modelId="{9B3B6113-55F1-498C-9976-87138AF8CBC9}" type="presOf" srcId="{3F80E101-D8FD-406E-BF8D-2302ADBCE741}" destId="{7B1A351C-FE1B-48E9-922E-E430B5CC8A66}" srcOrd="0" destOrd="0" presId="urn:microsoft.com/office/officeart/2005/8/layout/chevron2"/>
    <dgm:cxn modelId="{20FDDF27-8E7B-4255-8686-20862ACD566E}" type="presOf" srcId="{FCC15162-2242-4B9A-AE3D-975CBECB84DD}" destId="{0B86AF32-04D7-499B-991C-717FD50E46CA}" srcOrd="0" destOrd="0" presId="urn:microsoft.com/office/officeart/2005/8/layout/chevron2"/>
    <dgm:cxn modelId="{0A7F1C3F-420D-4B50-8992-6ED60DF3FD9E}" type="presOf" srcId="{2D2386A2-2761-448A-BCC2-E7435E0BD219}" destId="{983F46CE-742D-4851-94A0-6295B36922F8}" srcOrd="0" destOrd="0" presId="urn:microsoft.com/office/officeart/2005/8/layout/chevron2"/>
    <dgm:cxn modelId="{EF000A40-9DA0-402B-BC2D-CEEAF8796E28}" srcId="{CE734CCD-B8B7-424B-981C-A28D619CB655}" destId="{6E7721E4-F14E-4612-A156-E1C394E5202F}" srcOrd="5" destOrd="0" parTransId="{4587180B-BBFF-4414-A8D1-CE3477F13311}" sibTransId="{2F0430C2-E773-4036-B09A-C88E5A5B07E7}"/>
    <dgm:cxn modelId="{DC8F8767-978B-493B-B368-087B925B5035}" srcId="{FCC15162-2242-4B9A-AE3D-975CBECB84DD}" destId="{2B6E65FB-D0F4-463F-8463-86A172163E53}" srcOrd="0" destOrd="0" parTransId="{1D47D451-80A8-4F58-9BE2-E6118D217899}" sibTransId="{145ABCA7-8BD7-416E-BCA4-7475E2633238}"/>
    <dgm:cxn modelId="{4EF4457D-086E-4AF5-A7BE-090A5678CCD7}" srcId="{CE734CCD-B8B7-424B-981C-A28D619CB655}" destId="{09BDE786-E819-4455-8FD9-635500CE8821}" srcOrd="4" destOrd="0" parTransId="{893CD00D-6F4B-4DD6-925B-BE50AE1D45A2}" sibTransId="{24C56DB8-A649-4A18-AEB9-899698C73A30}"/>
    <dgm:cxn modelId="{11BC128B-9D7A-4AD3-BD27-C0683A175A5E}" type="presOf" srcId="{09BDE786-E819-4455-8FD9-635500CE8821}" destId="{4AD29500-175D-4BA8-94F4-9C8C38879184}" srcOrd="0" destOrd="0" presId="urn:microsoft.com/office/officeart/2005/8/layout/chevron2"/>
    <dgm:cxn modelId="{2652848E-4753-4385-9F9D-C0A99011756B}" srcId="{CE734CCD-B8B7-424B-981C-A28D619CB655}" destId="{3F80E101-D8FD-406E-BF8D-2302ADBCE741}" srcOrd="2" destOrd="0" parTransId="{2A872573-E18D-4D54-A5F8-E8B0FC07470F}" sibTransId="{E0272E06-1643-42AE-928B-70F15EC1AE0C}"/>
    <dgm:cxn modelId="{E4FFB9A3-7BCD-4052-8798-73EF87496278}" srcId="{CE734CCD-B8B7-424B-981C-A28D619CB655}" destId="{95714BBE-AD51-4BD9-8976-C048A44C70A8}" srcOrd="0" destOrd="0" parTransId="{213FD162-C4DD-4DAC-AB84-52DFCDDB93AE}" sibTransId="{B34D395B-0D59-4A31-BC31-7165B2DD283B}"/>
    <dgm:cxn modelId="{A1A991A6-7981-473E-AB63-578479B999CC}" srcId="{95714BBE-AD51-4BD9-8976-C048A44C70A8}" destId="{BEDC9114-145E-4CF1-B36D-B4674952F4FD}" srcOrd="0" destOrd="0" parTransId="{62148078-8BA3-4088-A17D-3A900D6F567D}" sibTransId="{4C040C90-BA06-42A9-A5AB-0CCEC6A1C5DB}"/>
    <dgm:cxn modelId="{ED0D65AE-1D86-4B8B-9A5C-FD33FB66D13B}" srcId="{CE734CCD-B8B7-424B-981C-A28D619CB655}" destId="{2D2386A2-2761-448A-BCC2-E7435E0BD219}" srcOrd="3" destOrd="0" parTransId="{29282581-E96D-4076-86EA-A49AE3D18BE7}" sibTransId="{AAFD5FA8-E5CB-4AB9-8434-25B8001A75EE}"/>
    <dgm:cxn modelId="{9408FCC6-0F78-4CB2-91A2-609A71018629}" srcId="{09BDE786-E819-4455-8FD9-635500CE8821}" destId="{EAD5B4EB-88A2-4A9F-84EF-4291E54AA192}" srcOrd="0" destOrd="0" parTransId="{0A6CF757-2791-4A9E-94C0-31DC0F4DB918}" sibTransId="{FDF5FE29-F1CD-4E59-884D-9DA3BF80D8FA}"/>
    <dgm:cxn modelId="{B360F0C8-86A2-41A3-81FC-9115209CFE59}" type="presOf" srcId="{C0595216-EB16-40B7-A71F-29E92A74DFFE}" destId="{048C03AE-A947-4B9A-8C86-AB5986B3129F}" srcOrd="0" destOrd="0" presId="urn:microsoft.com/office/officeart/2005/8/layout/chevron2"/>
    <dgm:cxn modelId="{058E18D5-F43C-462F-85EA-0B5F8C1F0ACF}" type="presOf" srcId="{6E7721E4-F14E-4612-A156-E1C394E5202F}" destId="{4D0FDA8F-86E4-4A86-A080-85BFAE1E7510}" srcOrd="0" destOrd="0" presId="urn:microsoft.com/office/officeart/2005/8/layout/chevron2"/>
    <dgm:cxn modelId="{E9F84FD6-F6F6-404A-ADC6-841F9AB2D4D8}" type="presOf" srcId="{CE734CCD-B8B7-424B-981C-A28D619CB655}" destId="{D6999D5F-C053-4BAE-8E0A-CEA195C446EA}" srcOrd="0" destOrd="0" presId="urn:microsoft.com/office/officeart/2005/8/layout/chevron2"/>
    <dgm:cxn modelId="{FE3C85D9-CCB3-4415-86E5-C1F07A979151}" type="presOf" srcId="{EAD5B4EB-88A2-4A9F-84EF-4291E54AA192}" destId="{F2643599-ECFA-436A-94D8-0A1AD482E944}" srcOrd="0" destOrd="0" presId="urn:microsoft.com/office/officeart/2005/8/layout/chevron2"/>
    <dgm:cxn modelId="{E542C1E0-3D6F-49B3-8DB7-084C869FA47A}" srcId="{CE734CCD-B8B7-424B-981C-A28D619CB655}" destId="{FCC15162-2242-4B9A-AE3D-975CBECB84DD}" srcOrd="1" destOrd="0" parTransId="{C02FEBD9-E9DC-40D0-973C-4E79EB0D4B15}" sibTransId="{3B8F8DA7-A342-4819-8EB2-5CFD921542C4}"/>
    <dgm:cxn modelId="{5BC42DE7-9623-490C-B735-B9ADFFC07075}" type="presOf" srcId="{BEDC9114-145E-4CF1-B36D-B4674952F4FD}" destId="{55762EF4-3353-42AC-A737-8378392A7C2A}" srcOrd="0" destOrd="0" presId="urn:microsoft.com/office/officeart/2005/8/layout/chevron2"/>
    <dgm:cxn modelId="{33D78AEC-B4A7-4A94-A5B0-E382CB2AC3F5}" type="presOf" srcId="{910596B5-7A50-4CD4-8D2F-DB756D9CB8D5}" destId="{7D7A6C6B-E806-40B8-9D11-F25A49CB95EC}" srcOrd="0" destOrd="0" presId="urn:microsoft.com/office/officeart/2005/8/layout/chevron2"/>
    <dgm:cxn modelId="{629371EE-B1AE-4D18-AD04-88D742CA909C}" srcId="{2D2386A2-2761-448A-BCC2-E7435E0BD219}" destId="{44C85873-8949-4585-8CE8-30DF3D34642A}" srcOrd="0" destOrd="0" parTransId="{DBDE4E62-AD69-4D99-A89E-AD8876426694}" sibTransId="{02EA7CE3-FAD3-40F3-A8D1-A8B91765A215}"/>
    <dgm:cxn modelId="{8E2DB5F5-AEBB-41F6-8AAA-3D3D3DA21F2B}" srcId="{6E7721E4-F14E-4612-A156-E1C394E5202F}" destId="{C0595216-EB16-40B7-A71F-29E92A74DFFE}" srcOrd="0" destOrd="0" parTransId="{BF605858-5212-41C8-8FA2-C4BD3400DD5D}" sibTransId="{9AB665DA-E5D3-477A-AED3-9BAB631D4C46}"/>
    <dgm:cxn modelId="{6F4D5EFB-D514-4233-AF5F-EEE2FE6406D6}" srcId="{3F80E101-D8FD-406E-BF8D-2302ADBCE741}" destId="{910596B5-7A50-4CD4-8D2F-DB756D9CB8D5}" srcOrd="0" destOrd="0" parTransId="{C0B83A85-1FC0-4CA2-BA03-FBE2CCCA4417}" sibTransId="{5F9D0F0C-46B4-4DF6-8EA5-D93277492098}"/>
    <dgm:cxn modelId="{56B758FD-8565-40DA-BF10-044C59C96590}" type="presOf" srcId="{2B6E65FB-D0F4-463F-8463-86A172163E53}" destId="{C1409C56-3E57-4C9A-BEB5-D1BDE8415B87}" srcOrd="0" destOrd="0" presId="urn:microsoft.com/office/officeart/2005/8/layout/chevron2"/>
    <dgm:cxn modelId="{A946D5A3-C055-459B-AC74-D59D852F57D5}" type="presParOf" srcId="{D6999D5F-C053-4BAE-8E0A-CEA195C446EA}" destId="{6B9AAEE3-03DD-4DEE-981D-1011B8EDD334}" srcOrd="0" destOrd="0" presId="urn:microsoft.com/office/officeart/2005/8/layout/chevron2"/>
    <dgm:cxn modelId="{1CE45F11-832C-4904-89DF-8FE8B512BA05}" type="presParOf" srcId="{6B9AAEE3-03DD-4DEE-981D-1011B8EDD334}" destId="{40CADA55-86BF-4EAE-BD30-A4B6C48D324D}" srcOrd="0" destOrd="0" presId="urn:microsoft.com/office/officeart/2005/8/layout/chevron2"/>
    <dgm:cxn modelId="{1E66A5A9-B0EB-4B0A-8FB7-4C407454A4B2}" type="presParOf" srcId="{6B9AAEE3-03DD-4DEE-981D-1011B8EDD334}" destId="{55762EF4-3353-42AC-A737-8378392A7C2A}" srcOrd="1" destOrd="0" presId="urn:microsoft.com/office/officeart/2005/8/layout/chevron2"/>
    <dgm:cxn modelId="{458B2038-8382-4CEB-80E5-96EEAEE05E49}" type="presParOf" srcId="{D6999D5F-C053-4BAE-8E0A-CEA195C446EA}" destId="{9DD1F453-9930-4C3F-A210-7CD994CFE71D}" srcOrd="1" destOrd="0" presId="urn:microsoft.com/office/officeart/2005/8/layout/chevron2"/>
    <dgm:cxn modelId="{8654E021-5CE0-4013-A1AE-5DE88D5BA279}" type="presParOf" srcId="{D6999D5F-C053-4BAE-8E0A-CEA195C446EA}" destId="{73BB5905-42BA-477A-8EF6-8550242BEEF4}" srcOrd="2" destOrd="0" presId="urn:microsoft.com/office/officeart/2005/8/layout/chevron2"/>
    <dgm:cxn modelId="{2A7F1682-E89F-479F-9C85-12F000A77D59}" type="presParOf" srcId="{73BB5905-42BA-477A-8EF6-8550242BEEF4}" destId="{0B86AF32-04D7-499B-991C-717FD50E46CA}" srcOrd="0" destOrd="0" presId="urn:microsoft.com/office/officeart/2005/8/layout/chevron2"/>
    <dgm:cxn modelId="{F659F174-06AA-4B20-91F3-15377021A828}" type="presParOf" srcId="{73BB5905-42BA-477A-8EF6-8550242BEEF4}" destId="{C1409C56-3E57-4C9A-BEB5-D1BDE8415B87}" srcOrd="1" destOrd="0" presId="urn:microsoft.com/office/officeart/2005/8/layout/chevron2"/>
    <dgm:cxn modelId="{FC22832A-A533-4AE0-BF84-FE8953254718}" type="presParOf" srcId="{D6999D5F-C053-4BAE-8E0A-CEA195C446EA}" destId="{19FB0A70-AFD0-47D5-80BA-BADDB168375D}" srcOrd="3" destOrd="0" presId="urn:microsoft.com/office/officeart/2005/8/layout/chevron2"/>
    <dgm:cxn modelId="{CB30ACB7-C422-4301-A29C-CE061089B25A}" type="presParOf" srcId="{D6999D5F-C053-4BAE-8E0A-CEA195C446EA}" destId="{61A2FC37-590F-4C67-AE1D-8B5C67B26D57}" srcOrd="4" destOrd="0" presId="urn:microsoft.com/office/officeart/2005/8/layout/chevron2"/>
    <dgm:cxn modelId="{594FE19F-4EC1-44CE-9DE8-AEB3B4A6C40A}" type="presParOf" srcId="{61A2FC37-590F-4C67-AE1D-8B5C67B26D57}" destId="{7B1A351C-FE1B-48E9-922E-E430B5CC8A66}" srcOrd="0" destOrd="0" presId="urn:microsoft.com/office/officeart/2005/8/layout/chevron2"/>
    <dgm:cxn modelId="{E9535111-35DA-4830-BDF5-F4D3B531E3DB}" type="presParOf" srcId="{61A2FC37-590F-4C67-AE1D-8B5C67B26D57}" destId="{7D7A6C6B-E806-40B8-9D11-F25A49CB95EC}" srcOrd="1" destOrd="0" presId="urn:microsoft.com/office/officeart/2005/8/layout/chevron2"/>
    <dgm:cxn modelId="{E0E4F651-632F-42D7-A6E1-A0DB6A09C56A}" type="presParOf" srcId="{D6999D5F-C053-4BAE-8E0A-CEA195C446EA}" destId="{E7CAABDB-8DF6-43F1-8DD0-B3D0079F8C1A}" srcOrd="5" destOrd="0" presId="urn:microsoft.com/office/officeart/2005/8/layout/chevron2"/>
    <dgm:cxn modelId="{ED158E81-F2BD-4823-9403-20F6DD26B5A9}" type="presParOf" srcId="{D6999D5F-C053-4BAE-8E0A-CEA195C446EA}" destId="{AE5C99B3-C4B9-48CA-8C4F-7D1AA0674BE2}" srcOrd="6" destOrd="0" presId="urn:microsoft.com/office/officeart/2005/8/layout/chevron2"/>
    <dgm:cxn modelId="{10FAF694-73C1-4198-8531-52E8122ED901}" type="presParOf" srcId="{AE5C99B3-C4B9-48CA-8C4F-7D1AA0674BE2}" destId="{983F46CE-742D-4851-94A0-6295B36922F8}" srcOrd="0" destOrd="0" presId="urn:microsoft.com/office/officeart/2005/8/layout/chevron2"/>
    <dgm:cxn modelId="{D077F028-3DE5-459D-AF5D-AC92C11EFE73}" type="presParOf" srcId="{AE5C99B3-C4B9-48CA-8C4F-7D1AA0674BE2}" destId="{B41CC117-B661-4014-BAC5-1E30951B40E4}" srcOrd="1" destOrd="0" presId="urn:microsoft.com/office/officeart/2005/8/layout/chevron2"/>
    <dgm:cxn modelId="{60A0A6C4-3859-4675-851B-C5B63A4B5FF6}" type="presParOf" srcId="{D6999D5F-C053-4BAE-8E0A-CEA195C446EA}" destId="{1DB866E0-15BF-45EF-AD98-6B7AC9E88F83}" srcOrd="7" destOrd="0" presId="urn:microsoft.com/office/officeart/2005/8/layout/chevron2"/>
    <dgm:cxn modelId="{6CFF33E0-40B1-4416-A679-3A7786D81918}" type="presParOf" srcId="{D6999D5F-C053-4BAE-8E0A-CEA195C446EA}" destId="{E01117D5-6654-4A98-8ED0-ADD30F288B5D}" srcOrd="8" destOrd="0" presId="urn:microsoft.com/office/officeart/2005/8/layout/chevron2"/>
    <dgm:cxn modelId="{94AB2E0B-8D80-415B-A480-7D8C8B20AC7C}" type="presParOf" srcId="{E01117D5-6654-4A98-8ED0-ADD30F288B5D}" destId="{4AD29500-175D-4BA8-94F4-9C8C38879184}" srcOrd="0" destOrd="0" presId="urn:microsoft.com/office/officeart/2005/8/layout/chevron2"/>
    <dgm:cxn modelId="{B37F53BB-E528-4A60-B0B3-3AD693FB5058}" type="presParOf" srcId="{E01117D5-6654-4A98-8ED0-ADD30F288B5D}" destId="{F2643599-ECFA-436A-94D8-0A1AD482E944}" srcOrd="1" destOrd="0" presId="urn:microsoft.com/office/officeart/2005/8/layout/chevron2"/>
    <dgm:cxn modelId="{E675D193-490B-462A-8B0A-110357C8997E}" type="presParOf" srcId="{D6999D5F-C053-4BAE-8E0A-CEA195C446EA}" destId="{3B0EAE8D-F1D2-451E-80D1-EDBDA9E9DEF8}" srcOrd="9" destOrd="0" presId="urn:microsoft.com/office/officeart/2005/8/layout/chevron2"/>
    <dgm:cxn modelId="{0657C66C-3543-41E0-9839-71C0BE77052E}" type="presParOf" srcId="{D6999D5F-C053-4BAE-8E0A-CEA195C446EA}" destId="{78A5605F-6C36-4D66-A346-FAF5569C02F0}" srcOrd="10" destOrd="0" presId="urn:microsoft.com/office/officeart/2005/8/layout/chevron2"/>
    <dgm:cxn modelId="{4BCF220A-B93A-41A5-90BB-A5C37134678E}" type="presParOf" srcId="{78A5605F-6C36-4D66-A346-FAF5569C02F0}" destId="{4D0FDA8F-86E4-4A86-A080-85BFAE1E7510}" srcOrd="0" destOrd="0" presId="urn:microsoft.com/office/officeart/2005/8/layout/chevron2"/>
    <dgm:cxn modelId="{88625357-3FB7-404A-BF5A-2C953972A4FF}" type="presParOf" srcId="{78A5605F-6C36-4D66-A346-FAF5569C02F0}" destId="{048C03AE-A947-4B9A-8C86-AB5986B3129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734CCD-B8B7-424B-981C-A28D619CB655}" type="doc">
      <dgm:prSet loTypeId="urn:diagrams.loki3.com/Bracke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95714BBE-AD51-4BD9-8976-C048A44C70A8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FD162-C4DD-4DAC-AB84-52DFCDDB93AE}" type="parTrans" cxnId="{E4FFB9A3-7BCD-4052-8798-73EF87496278}">
      <dgm:prSet/>
      <dgm:spPr/>
      <dgm:t>
        <a:bodyPr/>
        <a:lstStyle/>
        <a:p>
          <a:endParaRPr lang="en-IN"/>
        </a:p>
      </dgm:t>
    </dgm:pt>
    <dgm:pt modelId="{B34D395B-0D59-4A31-BC31-7165B2DD283B}" type="sibTrans" cxnId="{E4FFB9A3-7BCD-4052-8798-73EF87496278}">
      <dgm:prSet/>
      <dgm:spPr/>
      <dgm:t>
        <a:bodyPr/>
        <a:lstStyle/>
        <a:p>
          <a:endParaRPr lang="en-IN"/>
        </a:p>
      </dgm:t>
    </dgm:pt>
    <dgm:pt modelId="{BEDC9114-145E-4CF1-B36D-B4674952F4FD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Require immobilizations (involve arms and legs)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48078-8BA3-4088-A17D-3A900D6F567D}" type="parTrans" cxnId="{A1A991A6-7981-473E-AB63-578479B999CC}">
      <dgm:prSet/>
      <dgm:spPr/>
      <dgm:t>
        <a:bodyPr/>
        <a:lstStyle/>
        <a:p>
          <a:endParaRPr lang="en-IN"/>
        </a:p>
      </dgm:t>
    </dgm:pt>
    <dgm:pt modelId="{4C040C90-BA06-42A9-A5AB-0CCEC6A1C5DB}" type="sibTrans" cxnId="{A1A991A6-7981-473E-AB63-578479B999CC}">
      <dgm:prSet/>
      <dgm:spPr/>
      <dgm:t>
        <a:bodyPr/>
        <a:lstStyle/>
        <a:p>
          <a:endParaRPr lang="en-IN"/>
        </a:p>
      </dgm:t>
    </dgm:pt>
    <dgm:pt modelId="{FCC15162-2242-4B9A-AE3D-975CBECB84DD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2FEBD9-E9DC-40D0-973C-4E79EB0D4B15}" type="parTrans" cxnId="{E542C1E0-3D6F-49B3-8DB7-084C869FA47A}">
      <dgm:prSet/>
      <dgm:spPr/>
      <dgm:t>
        <a:bodyPr/>
        <a:lstStyle/>
        <a:p>
          <a:endParaRPr lang="en-IN"/>
        </a:p>
      </dgm:t>
    </dgm:pt>
    <dgm:pt modelId="{3B8F8DA7-A342-4819-8EB2-5CFD921542C4}" type="sibTrans" cxnId="{E542C1E0-3D6F-49B3-8DB7-084C869FA47A}">
      <dgm:prSet/>
      <dgm:spPr/>
      <dgm:t>
        <a:bodyPr/>
        <a:lstStyle/>
        <a:p>
          <a:endParaRPr lang="en-IN"/>
        </a:p>
      </dgm:t>
    </dgm:pt>
    <dgm:pt modelId="{2B6E65FB-D0F4-463F-8463-86A172163E53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 removable splint is the most recommended.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47D451-80A8-4F58-9BE2-E6118D217899}" type="parTrans" cxnId="{DC8F8767-978B-493B-B368-087B925B5035}">
      <dgm:prSet/>
      <dgm:spPr/>
      <dgm:t>
        <a:bodyPr/>
        <a:lstStyle/>
        <a:p>
          <a:endParaRPr lang="en-IN"/>
        </a:p>
      </dgm:t>
    </dgm:pt>
    <dgm:pt modelId="{145ABCA7-8BD7-416E-BCA4-7475E2633238}" type="sibTrans" cxnId="{DC8F8767-978B-493B-B368-087B925B5035}">
      <dgm:prSet/>
      <dgm:spPr/>
      <dgm:t>
        <a:bodyPr/>
        <a:lstStyle/>
        <a:p>
          <a:endParaRPr lang="en-IN"/>
        </a:p>
      </dgm:t>
    </dgm:pt>
    <dgm:pt modelId="{3F80E101-D8FD-406E-BF8D-2302ADBCE741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872573-E18D-4D54-A5F8-E8B0FC07470F}" type="parTrans" cxnId="{2652848E-4753-4385-9F9D-C0A99011756B}">
      <dgm:prSet/>
      <dgm:spPr/>
      <dgm:t>
        <a:bodyPr/>
        <a:lstStyle/>
        <a:p>
          <a:endParaRPr lang="en-IN"/>
        </a:p>
      </dgm:t>
    </dgm:pt>
    <dgm:pt modelId="{E0272E06-1643-42AE-928B-70F15EC1AE0C}" type="sibTrans" cxnId="{2652848E-4753-4385-9F9D-C0A99011756B}">
      <dgm:prSet/>
      <dgm:spPr/>
      <dgm:t>
        <a:bodyPr/>
        <a:lstStyle/>
        <a:p>
          <a:endParaRPr lang="en-IN"/>
        </a:p>
      </dgm:t>
    </dgm:pt>
    <dgm:pt modelId="{910596B5-7A50-4CD4-8D2F-DB756D9CB8D5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If pain persists, give some painkillers.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83A85-1FC0-4CA2-BA03-FBE2CCCA4417}" type="parTrans" cxnId="{6F4D5EFB-D514-4233-AF5F-EEE2FE6406D6}">
      <dgm:prSet/>
      <dgm:spPr/>
      <dgm:t>
        <a:bodyPr/>
        <a:lstStyle/>
        <a:p>
          <a:endParaRPr lang="en-IN"/>
        </a:p>
      </dgm:t>
    </dgm:pt>
    <dgm:pt modelId="{5F9D0F0C-46B4-4DF6-8EA5-D93277492098}" type="sibTrans" cxnId="{6F4D5EFB-D514-4233-AF5F-EEE2FE6406D6}">
      <dgm:prSet/>
      <dgm:spPr/>
      <dgm:t>
        <a:bodyPr/>
        <a:lstStyle/>
        <a:p>
          <a:endParaRPr lang="en-IN"/>
        </a:p>
      </dgm:t>
    </dgm:pt>
    <dgm:pt modelId="{2D2386A2-2761-448A-BCC2-E7435E0BD219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82581-E96D-4076-86EA-A49AE3D18BE7}" type="parTrans" cxnId="{ED0D65AE-1D86-4B8B-9A5C-FD33FB66D13B}">
      <dgm:prSet/>
      <dgm:spPr/>
      <dgm:t>
        <a:bodyPr/>
        <a:lstStyle/>
        <a:p>
          <a:endParaRPr lang="en-IN"/>
        </a:p>
      </dgm:t>
    </dgm:pt>
    <dgm:pt modelId="{AAFD5FA8-E5CB-4AB9-8434-25B8001A75EE}" type="sibTrans" cxnId="{ED0D65AE-1D86-4B8B-9A5C-FD33FB66D13B}">
      <dgm:prSet/>
      <dgm:spPr/>
      <dgm:t>
        <a:bodyPr/>
        <a:lstStyle/>
        <a:p>
          <a:endParaRPr lang="en-IN"/>
        </a:p>
      </dgm:t>
    </dgm:pt>
    <dgm:pt modelId="{44C85873-8949-4585-8CE8-30DF3D34642A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Swelling may be reduced with anti-inflammatory drugs.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DE4E62-AD69-4D99-A89E-AD8876426694}" type="parTrans" cxnId="{629371EE-B1AE-4D18-AD04-88D742CA909C}">
      <dgm:prSet/>
      <dgm:spPr/>
      <dgm:t>
        <a:bodyPr/>
        <a:lstStyle/>
        <a:p>
          <a:endParaRPr lang="en-IN"/>
        </a:p>
      </dgm:t>
    </dgm:pt>
    <dgm:pt modelId="{02EA7CE3-FAD3-40F3-A8D1-A8B91765A215}" type="sibTrans" cxnId="{629371EE-B1AE-4D18-AD04-88D742CA909C}">
      <dgm:prSet/>
      <dgm:spPr/>
      <dgm:t>
        <a:bodyPr/>
        <a:lstStyle/>
        <a:p>
          <a:endParaRPr lang="en-IN"/>
        </a:p>
      </dgm:t>
    </dgm:pt>
    <dgm:pt modelId="{EAD5B4EB-88A2-4A9F-84EF-4291E54AA192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It takes 8 weeks for complete bone healing, so take rest as much as possible.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CF757-2791-4A9E-94C0-31DC0F4DB918}" type="parTrans" cxnId="{9408FCC6-0F78-4CB2-91A2-609A71018629}">
      <dgm:prSet/>
      <dgm:spPr/>
      <dgm:t>
        <a:bodyPr/>
        <a:lstStyle/>
        <a:p>
          <a:endParaRPr lang="en-IN"/>
        </a:p>
      </dgm:t>
    </dgm:pt>
    <dgm:pt modelId="{FDF5FE29-F1CD-4E59-884D-9DA3BF80D8FA}" type="sibTrans" cxnId="{9408FCC6-0F78-4CB2-91A2-609A71018629}">
      <dgm:prSet/>
      <dgm:spPr/>
      <dgm:t>
        <a:bodyPr/>
        <a:lstStyle/>
        <a:p>
          <a:endParaRPr lang="en-IN"/>
        </a:p>
      </dgm:t>
    </dgm:pt>
    <dgm:pt modelId="{6E7721E4-F14E-4612-A156-E1C394E5202F}">
      <dgm:prSet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87180B-BBFF-4414-A8D1-CE3477F13311}" type="parTrans" cxnId="{EF000A40-9DA0-402B-BC2D-CEEAF8796E28}">
      <dgm:prSet/>
      <dgm:spPr/>
      <dgm:t>
        <a:bodyPr/>
        <a:lstStyle/>
        <a:p>
          <a:endParaRPr lang="en-IN"/>
        </a:p>
      </dgm:t>
    </dgm:pt>
    <dgm:pt modelId="{2F0430C2-E773-4036-B09A-C88E5A5B07E7}" type="sibTrans" cxnId="{EF000A40-9DA0-402B-BC2D-CEEAF8796E28}">
      <dgm:prSet/>
      <dgm:spPr/>
      <dgm:t>
        <a:bodyPr/>
        <a:lstStyle/>
        <a:p>
          <a:endParaRPr lang="en-IN"/>
        </a:p>
      </dgm:t>
    </dgm:pt>
    <dgm:pt modelId="{C0595216-EB16-40B7-A71F-29E92A74DFFE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Avoid the high impact activities in the beginning.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605858-5212-41C8-8FA2-C4BD3400DD5D}" type="parTrans" cxnId="{8E2DB5F5-AEBB-41F6-8AAA-3D3D3DA21F2B}">
      <dgm:prSet/>
      <dgm:spPr/>
      <dgm:t>
        <a:bodyPr/>
        <a:lstStyle/>
        <a:p>
          <a:endParaRPr lang="en-IN"/>
        </a:p>
      </dgm:t>
    </dgm:pt>
    <dgm:pt modelId="{9AB665DA-E5D3-477A-AED3-9BAB631D4C46}" type="sibTrans" cxnId="{8E2DB5F5-AEBB-41F6-8AAA-3D3D3DA21F2B}">
      <dgm:prSet/>
      <dgm:spPr/>
      <dgm:t>
        <a:bodyPr/>
        <a:lstStyle/>
        <a:p>
          <a:endParaRPr lang="en-IN"/>
        </a:p>
      </dgm:t>
    </dgm:pt>
    <dgm:pt modelId="{09BDE786-E819-4455-8FD9-635500CE8821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56DB8-A649-4A18-AEB9-899698C73A30}" type="sibTrans" cxnId="{4EF4457D-086E-4AF5-A7BE-090A5678CCD7}">
      <dgm:prSet/>
      <dgm:spPr/>
      <dgm:t>
        <a:bodyPr/>
        <a:lstStyle/>
        <a:p>
          <a:endParaRPr lang="en-IN"/>
        </a:p>
      </dgm:t>
    </dgm:pt>
    <dgm:pt modelId="{893CD00D-6F4B-4DD6-925B-BE50AE1D45A2}" type="parTrans" cxnId="{4EF4457D-086E-4AF5-A7BE-090A5678CCD7}">
      <dgm:prSet/>
      <dgm:spPr/>
      <dgm:t>
        <a:bodyPr/>
        <a:lstStyle/>
        <a:p>
          <a:endParaRPr lang="en-IN"/>
        </a:p>
      </dgm:t>
    </dgm:pt>
    <dgm:pt modelId="{5DE41A89-6F86-4198-B3A8-1E445E29C94A}" type="pres">
      <dgm:prSet presAssocID="{CE734CCD-B8B7-424B-981C-A28D619CB655}" presName="Name0" presStyleCnt="0">
        <dgm:presLayoutVars>
          <dgm:dir/>
          <dgm:animLvl val="lvl"/>
          <dgm:resizeHandles val="exact"/>
        </dgm:presLayoutVars>
      </dgm:prSet>
      <dgm:spPr/>
    </dgm:pt>
    <dgm:pt modelId="{C90E214E-170A-48BA-A8A8-FF14E86BE6B0}" type="pres">
      <dgm:prSet presAssocID="{95714BBE-AD51-4BD9-8976-C048A44C70A8}" presName="linNode" presStyleCnt="0"/>
      <dgm:spPr/>
    </dgm:pt>
    <dgm:pt modelId="{5C1F56C3-0611-495B-876B-272A04475089}" type="pres">
      <dgm:prSet presAssocID="{95714BBE-AD51-4BD9-8976-C048A44C70A8}" presName="parTx" presStyleLbl="revTx" presStyleIdx="0" presStyleCnt="6">
        <dgm:presLayoutVars>
          <dgm:chMax val="1"/>
          <dgm:bulletEnabled val="1"/>
        </dgm:presLayoutVars>
      </dgm:prSet>
      <dgm:spPr/>
    </dgm:pt>
    <dgm:pt modelId="{868811C4-4051-453E-83AD-0D6CF67F2313}" type="pres">
      <dgm:prSet presAssocID="{95714BBE-AD51-4BD9-8976-C048A44C70A8}" presName="bracket" presStyleLbl="parChTrans1D1" presStyleIdx="0" presStyleCnt="6"/>
      <dgm:spPr/>
    </dgm:pt>
    <dgm:pt modelId="{A9C42109-F0BA-4B55-85C2-FC99E290598F}" type="pres">
      <dgm:prSet presAssocID="{95714BBE-AD51-4BD9-8976-C048A44C70A8}" presName="spH" presStyleCnt="0"/>
      <dgm:spPr/>
    </dgm:pt>
    <dgm:pt modelId="{F14A5F58-53D2-4B6A-9A33-195D2D007440}" type="pres">
      <dgm:prSet presAssocID="{95714BBE-AD51-4BD9-8976-C048A44C70A8}" presName="desTx" presStyleLbl="node1" presStyleIdx="0" presStyleCnt="6">
        <dgm:presLayoutVars>
          <dgm:bulletEnabled val="1"/>
        </dgm:presLayoutVars>
      </dgm:prSet>
      <dgm:spPr/>
    </dgm:pt>
    <dgm:pt modelId="{228E831E-64D7-49B9-8623-C9CBAD6A2E13}" type="pres">
      <dgm:prSet presAssocID="{B34D395B-0D59-4A31-BC31-7165B2DD283B}" presName="spV" presStyleCnt="0"/>
      <dgm:spPr/>
    </dgm:pt>
    <dgm:pt modelId="{89AA198C-68EB-47A6-AC18-68A9EB099987}" type="pres">
      <dgm:prSet presAssocID="{FCC15162-2242-4B9A-AE3D-975CBECB84DD}" presName="linNode" presStyleCnt="0"/>
      <dgm:spPr/>
    </dgm:pt>
    <dgm:pt modelId="{11AE8279-9D22-4DAA-A1E6-66E5A76F6638}" type="pres">
      <dgm:prSet presAssocID="{FCC15162-2242-4B9A-AE3D-975CBECB84DD}" presName="parTx" presStyleLbl="revTx" presStyleIdx="1" presStyleCnt="6">
        <dgm:presLayoutVars>
          <dgm:chMax val="1"/>
          <dgm:bulletEnabled val="1"/>
        </dgm:presLayoutVars>
      </dgm:prSet>
      <dgm:spPr/>
    </dgm:pt>
    <dgm:pt modelId="{E39DB8C3-99D1-4C10-8DB3-3157173850F1}" type="pres">
      <dgm:prSet presAssocID="{FCC15162-2242-4B9A-AE3D-975CBECB84DD}" presName="bracket" presStyleLbl="parChTrans1D1" presStyleIdx="1" presStyleCnt="6"/>
      <dgm:spPr/>
    </dgm:pt>
    <dgm:pt modelId="{986E818F-D782-4123-8D47-5101206EBA71}" type="pres">
      <dgm:prSet presAssocID="{FCC15162-2242-4B9A-AE3D-975CBECB84DD}" presName="spH" presStyleCnt="0"/>
      <dgm:spPr/>
    </dgm:pt>
    <dgm:pt modelId="{A247F1A1-0BDB-452D-8461-32EE5E4BA28E}" type="pres">
      <dgm:prSet presAssocID="{FCC15162-2242-4B9A-AE3D-975CBECB84DD}" presName="desTx" presStyleLbl="node1" presStyleIdx="1" presStyleCnt="6">
        <dgm:presLayoutVars>
          <dgm:bulletEnabled val="1"/>
        </dgm:presLayoutVars>
      </dgm:prSet>
      <dgm:spPr/>
    </dgm:pt>
    <dgm:pt modelId="{CE41DAA6-1D76-4709-BD2F-D78A16B30CE1}" type="pres">
      <dgm:prSet presAssocID="{3B8F8DA7-A342-4819-8EB2-5CFD921542C4}" presName="spV" presStyleCnt="0"/>
      <dgm:spPr/>
    </dgm:pt>
    <dgm:pt modelId="{ECA2C584-5F2B-447A-A26B-FAE005CC1729}" type="pres">
      <dgm:prSet presAssocID="{3F80E101-D8FD-406E-BF8D-2302ADBCE741}" presName="linNode" presStyleCnt="0"/>
      <dgm:spPr/>
    </dgm:pt>
    <dgm:pt modelId="{61AF6F05-7EBE-40C0-9619-024341EEDDF4}" type="pres">
      <dgm:prSet presAssocID="{3F80E101-D8FD-406E-BF8D-2302ADBCE741}" presName="parTx" presStyleLbl="revTx" presStyleIdx="2" presStyleCnt="6">
        <dgm:presLayoutVars>
          <dgm:chMax val="1"/>
          <dgm:bulletEnabled val="1"/>
        </dgm:presLayoutVars>
      </dgm:prSet>
      <dgm:spPr/>
    </dgm:pt>
    <dgm:pt modelId="{77C0F110-EEDA-40B2-8520-34B88A49405E}" type="pres">
      <dgm:prSet presAssocID="{3F80E101-D8FD-406E-BF8D-2302ADBCE741}" presName="bracket" presStyleLbl="parChTrans1D1" presStyleIdx="2" presStyleCnt="6"/>
      <dgm:spPr/>
    </dgm:pt>
    <dgm:pt modelId="{7ED7FC9A-D172-4F12-B4DF-67E4DD15F572}" type="pres">
      <dgm:prSet presAssocID="{3F80E101-D8FD-406E-BF8D-2302ADBCE741}" presName="spH" presStyleCnt="0"/>
      <dgm:spPr/>
    </dgm:pt>
    <dgm:pt modelId="{35271143-17FB-43BB-873F-A4E86D7C7299}" type="pres">
      <dgm:prSet presAssocID="{3F80E101-D8FD-406E-BF8D-2302ADBCE741}" presName="desTx" presStyleLbl="node1" presStyleIdx="2" presStyleCnt="6">
        <dgm:presLayoutVars>
          <dgm:bulletEnabled val="1"/>
        </dgm:presLayoutVars>
      </dgm:prSet>
      <dgm:spPr/>
    </dgm:pt>
    <dgm:pt modelId="{9F04D673-B648-4668-9F1C-4875FF1410E4}" type="pres">
      <dgm:prSet presAssocID="{E0272E06-1643-42AE-928B-70F15EC1AE0C}" presName="spV" presStyleCnt="0"/>
      <dgm:spPr/>
    </dgm:pt>
    <dgm:pt modelId="{0AC9BA99-01E3-47A4-AAB0-3F9CE55C566F}" type="pres">
      <dgm:prSet presAssocID="{2D2386A2-2761-448A-BCC2-E7435E0BD219}" presName="linNode" presStyleCnt="0"/>
      <dgm:spPr/>
    </dgm:pt>
    <dgm:pt modelId="{626BCAE6-1212-42C5-9550-736B9468B33E}" type="pres">
      <dgm:prSet presAssocID="{2D2386A2-2761-448A-BCC2-E7435E0BD219}" presName="parTx" presStyleLbl="revTx" presStyleIdx="3" presStyleCnt="6">
        <dgm:presLayoutVars>
          <dgm:chMax val="1"/>
          <dgm:bulletEnabled val="1"/>
        </dgm:presLayoutVars>
      </dgm:prSet>
      <dgm:spPr/>
    </dgm:pt>
    <dgm:pt modelId="{D9408966-C400-4BD6-8D89-1EC61E009BCB}" type="pres">
      <dgm:prSet presAssocID="{2D2386A2-2761-448A-BCC2-E7435E0BD219}" presName="bracket" presStyleLbl="parChTrans1D1" presStyleIdx="3" presStyleCnt="6"/>
      <dgm:spPr/>
    </dgm:pt>
    <dgm:pt modelId="{14746A43-CE64-4B8E-AB63-101CDB939D82}" type="pres">
      <dgm:prSet presAssocID="{2D2386A2-2761-448A-BCC2-E7435E0BD219}" presName="spH" presStyleCnt="0"/>
      <dgm:spPr/>
    </dgm:pt>
    <dgm:pt modelId="{88D61112-49CF-467F-8EA7-C3B07C3F2056}" type="pres">
      <dgm:prSet presAssocID="{2D2386A2-2761-448A-BCC2-E7435E0BD219}" presName="desTx" presStyleLbl="node1" presStyleIdx="3" presStyleCnt="6">
        <dgm:presLayoutVars>
          <dgm:bulletEnabled val="1"/>
        </dgm:presLayoutVars>
      </dgm:prSet>
      <dgm:spPr/>
    </dgm:pt>
    <dgm:pt modelId="{823B2F0B-7639-4E46-9533-C49395B23DB4}" type="pres">
      <dgm:prSet presAssocID="{AAFD5FA8-E5CB-4AB9-8434-25B8001A75EE}" presName="spV" presStyleCnt="0"/>
      <dgm:spPr/>
    </dgm:pt>
    <dgm:pt modelId="{1F997666-E108-4BE9-A50C-F142F100CF89}" type="pres">
      <dgm:prSet presAssocID="{09BDE786-E819-4455-8FD9-635500CE8821}" presName="linNode" presStyleCnt="0"/>
      <dgm:spPr/>
    </dgm:pt>
    <dgm:pt modelId="{6F055828-F027-432C-8BDE-DF4440F3B600}" type="pres">
      <dgm:prSet presAssocID="{09BDE786-E819-4455-8FD9-635500CE8821}" presName="parTx" presStyleLbl="revTx" presStyleIdx="4" presStyleCnt="6">
        <dgm:presLayoutVars>
          <dgm:chMax val="1"/>
          <dgm:bulletEnabled val="1"/>
        </dgm:presLayoutVars>
      </dgm:prSet>
      <dgm:spPr/>
    </dgm:pt>
    <dgm:pt modelId="{7E087E53-4FA4-4882-A530-5579B0B97790}" type="pres">
      <dgm:prSet presAssocID="{09BDE786-E819-4455-8FD9-635500CE8821}" presName="bracket" presStyleLbl="parChTrans1D1" presStyleIdx="4" presStyleCnt="6"/>
      <dgm:spPr/>
    </dgm:pt>
    <dgm:pt modelId="{2C9718EE-F4E7-4F1C-A5F0-8406AE0C6D6B}" type="pres">
      <dgm:prSet presAssocID="{09BDE786-E819-4455-8FD9-635500CE8821}" presName="spH" presStyleCnt="0"/>
      <dgm:spPr/>
    </dgm:pt>
    <dgm:pt modelId="{7D7F9014-576C-4EAC-97EC-DDE232DFD070}" type="pres">
      <dgm:prSet presAssocID="{09BDE786-E819-4455-8FD9-635500CE8821}" presName="desTx" presStyleLbl="node1" presStyleIdx="4" presStyleCnt="6">
        <dgm:presLayoutVars>
          <dgm:bulletEnabled val="1"/>
        </dgm:presLayoutVars>
      </dgm:prSet>
      <dgm:spPr/>
    </dgm:pt>
    <dgm:pt modelId="{3FA84C7D-1D77-4E98-A5E6-E2F5F46CBE8E}" type="pres">
      <dgm:prSet presAssocID="{24C56DB8-A649-4A18-AEB9-899698C73A30}" presName="spV" presStyleCnt="0"/>
      <dgm:spPr/>
    </dgm:pt>
    <dgm:pt modelId="{413D1A86-D146-41AA-9CCC-BBFEBF82CAB2}" type="pres">
      <dgm:prSet presAssocID="{6E7721E4-F14E-4612-A156-E1C394E5202F}" presName="linNode" presStyleCnt="0"/>
      <dgm:spPr/>
    </dgm:pt>
    <dgm:pt modelId="{23130C40-C4A7-45E0-94E7-E0C43B25200B}" type="pres">
      <dgm:prSet presAssocID="{6E7721E4-F14E-4612-A156-E1C394E5202F}" presName="parTx" presStyleLbl="revTx" presStyleIdx="5" presStyleCnt="6">
        <dgm:presLayoutVars>
          <dgm:chMax val="1"/>
          <dgm:bulletEnabled val="1"/>
        </dgm:presLayoutVars>
      </dgm:prSet>
      <dgm:spPr/>
    </dgm:pt>
    <dgm:pt modelId="{D033FF03-30BF-43B9-990A-F4F812BF7070}" type="pres">
      <dgm:prSet presAssocID="{6E7721E4-F14E-4612-A156-E1C394E5202F}" presName="bracket" presStyleLbl="parChTrans1D1" presStyleIdx="5" presStyleCnt="6"/>
      <dgm:spPr/>
    </dgm:pt>
    <dgm:pt modelId="{3D04B520-591D-4826-9830-8BCD7EDAF4B7}" type="pres">
      <dgm:prSet presAssocID="{6E7721E4-F14E-4612-A156-E1C394E5202F}" presName="spH" presStyleCnt="0"/>
      <dgm:spPr/>
    </dgm:pt>
    <dgm:pt modelId="{13AF18F3-CE5E-4E2A-B771-0BE93B4FAAE4}" type="pres">
      <dgm:prSet presAssocID="{6E7721E4-F14E-4612-A156-E1C394E5202F}" presName="desTx" presStyleLbl="node1" presStyleIdx="5" presStyleCnt="6">
        <dgm:presLayoutVars>
          <dgm:bulletEnabled val="1"/>
        </dgm:presLayoutVars>
      </dgm:prSet>
      <dgm:spPr/>
    </dgm:pt>
  </dgm:ptLst>
  <dgm:cxnLst>
    <dgm:cxn modelId="{8A0DD70E-47BA-4F7E-836E-D805E2619306}" type="presOf" srcId="{C0595216-EB16-40B7-A71F-29E92A74DFFE}" destId="{13AF18F3-CE5E-4E2A-B771-0BE93B4FAAE4}" srcOrd="0" destOrd="0" presId="urn:diagrams.loki3.com/BracketList"/>
    <dgm:cxn modelId="{19B19520-AB78-4318-839D-4C39805E7FCD}" type="presOf" srcId="{EAD5B4EB-88A2-4A9F-84EF-4291E54AA192}" destId="{7D7F9014-576C-4EAC-97EC-DDE232DFD070}" srcOrd="0" destOrd="0" presId="urn:diagrams.loki3.com/BracketList"/>
    <dgm:cxn modelId="{DFE2B628-96A6-4D84-A6E1-52AEB4F2B422}" type="presOf" srcId="{2B6E65FB-D0F4-463F-8463-86A172163E53}" destId="{A247F1A1-0BDB-452D-8461-32EE5E4BA28E}" srcOrd="0" destOrd="0" presId="urn:diagrams.loki3.com/BracketList"/>
    <dgm:cxn modelId="{94985733-D37F-4EA3-8087-9C95F96348E8}" type="presOf" srcId="{95714BBE-AD51-4BD9-8976-C048A44C70A8}" destId="{5C1F56C3-0611-495B-876B-272A04475089}" srcOrd="0" destOrd="0" presId="urn:diagrams.loki3.com/BracketList"/>
    <dgm:cxn modelId="{EF000A40-9DA0-402B-BC2D-CEEAF8796E28}" srcId="{CE734CCD-B8B7-424B-981C-A28D619CB655}" destId="{6E7721E4-F14E-4612-A156-E1C394E5202F}" srcOrd="5" destOrd="0" parTransId="{4587180B-BBFF-4414-A8D1-CE3477F13311}" sibTransId="{2F0430C2-E773-4036-B09A-C88E5A5B07E7}"/>
    <dgm:cxn modelId="{03DE1942-D946-402D-A73D-5ECB6E3A0409}" type="presOf" srcId="{3F80E101-D8FD-406E-BF8D-2302ADBCE741}" destId="{61AF6F05-7EBE-40C0-9619-024341EEDDF4}" srcOrd="0" destOrd="0" presId="urn:diagrams.loki3.com/BracketList"/>
    <dgm:cxn modelId="{DC8F8767-978B-493B-B368-087B925B5035}" srcId="{FCC15162-2242-4B9A-AE3D-975CBECB84DD}" destId="{2B6E65FB-D0F4-463F-8463-86A172163E53}" srcOrd="0" destOrd="0" parTransId="{1D47D451-80A8-4F58-9BE2-E6118D217899}" sibTransId="{145ABCA7-8BD7-416E-BCA4-7475E2633238}"/>
    <dgm:cxn modelId="{26B38E49-EA3D-46D2-B6C5-B1471D43C223}" type="presOf" srcId="{44C85873-8949-4585-8CE8-30DF3D34642A}" destId="{88D61112-49CF-467F-8EA7-C3B07C3F2056}" srcOrd="0" destOrd="0" presId="urn:diagrams.loki3.com/BracketList"/>
    <dgm:cxn modelId="{5E9F6E54-6635-4D33-99ED-29C2F21B700E}" type="presOf" srcId="{CE734CCD-B8B7-424B-981C-A28D619CB655}" destId="{5DE41A89-6F86-4198-B3A8-1E445E29C94A}" srcOrd="0" destOrd="0" presId="urn:diagrams.loki3.com/BracketList"/>
    <dgm:cxn modelId="{BF547A5A-2C80-479D-A59A-6DDC1200518B}" type="presOf" srcId="{910596B5-7A50-4CD4-8D2F-DB756D9CB8D5}" destId="{35271143-17FB-43BB-873F-A4E86D7C7299}" srcOrd="0" destOrd="0" presId="urn:diagrams.loki3.com/BracketList"/>
    <dgm:cxn modelId="{968EBF7A-BE44-4CD0-80B9-5681A18E467F}" type="presOf" srcId="{6E7721E4-F14E-4612-A156-E1C394E5202F}" destId="{23130C40-C4A7-45E0-94E7-E0C43B25200B}" srcOrd="0" destOrd="0" presId="urn:diagrams.loki3.com/BracketList"/>
    <dgm:cxn modelId="{4EF4457D-086E-4AF5-A7BE-090A5678CCD7}" srcId="{CE734CCD-B8B7-424B-981C-A28D619CB655}" destId="{09BDE786-E819-4455-8FD9-635500CE8821}" srcOrd="4" destOrd="0" parTransId="{893CD00D-6F4B-4DD6-925B-BE50AE1D45A2}" sibTransId="{24C56DB8-A649-4A18-AEB9-899698C73A30}"/>
    <dgm:cxn modelId="{2652848E-4753-4385-9F9D-C0A99011756B}" srcId="{CE734CCD-B8B7-424B-981C-A28D619CB655}" destId="{3F80E101-D8FD-406E-BF8D-2302ADBCE741}" srcOrd="2" destOrd="0" parTransId="{2A872573-E18D-4D54-A5F8-E8B0FC07470F}" sibTransId="{E0272E06-1643-42AE-928B-70F15EC1AE0C}"/>
    <dgm:cxn modelId="{A16975A1-F9D1-4C26-A91C-CAF45B895D44}" type="presOf" srcId="{2D2386A2-2761-448A-BCC2-E7435E0BD219}" destId="{626BCAE6-1212-42C5-9550-736B9468B33E}" srcOrd="0" destOrd="0" presId="urn:diagrams.loki3.com/BracketList"/>
    <dgm:cxn modelId="{E4FFB9A3-7BCD-4052-8798-73EF87496278}" srcId="{CE734CCD-B8B7-424B-981C-A28D619CB655}" destId="{95714BBE-AD51-4BD9-8976-C048A44C70A8}" srcOrd="0" destOrd="0" parTransId="{213FD162-C4DD-4DAC-AB84-52DFCDDB93AE}" sibTransId="{B34D395B-0D59-4A31-BC31-7165B2DD283B}"/>
    <dgm:cxn modelId="{A1A991A6-7981-473E-AB63-578479B999CC}" srcId="{95714BBE-AD51-4BD9-8976-C048A44C70A8}" destId="{BEDC9114-145E-4CF1-B36D-B4674952F4FD}" srcOrd="0" destOrd="0" parTransId="{62148078-8BA3-4088-A17D-3A900D6F567D}" sibTransId="{4C040C90-BA06-42A9-A5AB-0CCEC6A1C5DB}"/>
    <dgm:cxn modelId="{ED0D65AE-1D86-4B8B-9A5C-FD33FB66D13B}" srcId="{CE734CCD-B8B7-424B-981C-A28D619CB655}" destId="{2D2386A2-2761-448A-BCC2-E7435E0BD219}" srcOrd="3" destOrd="0" parTransId="{29282581-E96D-4076-86EA-A49AE3D18BE7}" sibTransId="{AAFD5FA8-E5CB-4AB9-8434-25B8001A75EE}"/>
    <dgm:cxn modelId="{B87FCFB2-DCCB-487F-8AD8-4D23328589DB}" type="presOf" srcId="{FCC15162-2242-4B9A-AE3D-975CBECB84DD}" destId="{11AE8279-9D22-4DAA-A1E6-66E5A76F6638}" srcOrd="0" destOrd="0" presId="urn:diagrams.loki3.com/BracketList"/>
    <dgm:cxn modelId="{D5433EBC-D425-49D0-BDA4-C5E7C035C2A4}" type="presOf" srcId="{BEDC9114-145E-4CF1-B36D-B4674952F4FD}" destId="{F14A5F58-53D2-4B6A-9A33-195D2D007440}" srcOrd="0" destOrd="0" presId="urn:diagrams.loki3.com/BracketList"/>
    <dgm:cxn modelId="{9408FCC6-0F78-4CB2-91A2-609A71018629}" srcId="{09BDE786-E819-4455-8FD9-635500CE8821}" destId="{EAD5B4EB-88A2-4A9F-84EF-4291E54AA192}" srcOrd="0" destOrd="0" parTransId="{0A6CF757-2791-4A9E-94C0-31DC0F4DB918}" sibTransId="{FDF5FE29-F1CD-4E59-884D-9DA3BF80D8FA}"/>
    <dgm:cxn modelId="{E542C1E0-3D6F-49B3-8DB7-084C869FA47A}" srcId="{CE734CCD-B8B7-424B-981C-A28D619CB655}" destId="{FCC15162-2242-4B9A-AE3D-975CBECB84DD}" srcOrd="1" destOrd="0" parTransId="{C02FEBD9-E9DC-40D0-973C-4E79EB0D4B15}" sibTransId="{3B8F8DA7-A342-4819-8EB2-5CFD921542C4}"/>
    <dgm:cxn modelId="{629371EE-B1AE-4D18-AD04-88D742CA909C}" srcId="{2D2386A2-2761-448A-BCC2-E7435E0BD219}" destId="{44C85873-8949-4585-8CE8-30DF3D34642A}" srcOrd="0" destOrd="0" parTransId="{DBDE4E62-AD69-4D99-A89E-AD8876426694}" sibTransId="{02EA7CE3-FAD3-40F3-A8D1-A8B91765A215}"/>
    <dgm:cxn modelId="{05A320F3-B32A-4BEF-8E2B-ACC6656C36DF}" type="presOf" srcId="{09BDE786-E819-4455-8FD9-635500CE8821}" destId="{6F055828-F027-432C-8BDE-DF4440F3B600}" srcOrd="0" destOrd="0" presId="urn:diagrams.loki3.com/BracketList"/>
    <dgm:cxn modelId="{8E2DB5F5-AEBB-41F6-8AAA-3D3D3DA21F2B}" srcId="{6E7721E4-F14E-4612-A156-E1C394E5202F}" destId="{C0595216-EB16-40B7-A71F-29E92A74DFFE}" srcOrd="0" destOrd="0" parTransId="{BF605858-5212-41C8-8FA2-C4BD3400DD5D}" sibTransId="{9AB665DA-E5D3-477A-AED3-9BAB631D4C46}"/>
    <dgm:cxn modelId="{6F4D5EFB-D514-4233-AF5F-EEE2FE6406D6}" srcId="{3F80E101-D8FD-406E-BF8D-2302ADBCE741}" destId="{910596B5-7A50-4CD4-8D2F-DB756D9CB8D5}" srcOrd="0" destOrd="0" parTransId="{C0B83A85-1FC0-4CA2-BA03-FBE2CCCA4417}" sibTransId="{5F9D0F0C-46B4-4DF6-8EA5-D93277492098}"/>
    <dgm:cxn modelId="{A8D05460-4BC6-4673-B2EE-3FB10AF68545}" type="presParOf" srcId="{5DE41A89-6F86-4198-B3A8-1E445E29C94A}" destId="{C90E214E-170A-48BA-A8A8-FF14E86BE6B0}" srcOrd="0" destOrd="0" presId="urn:diagrams.loki3.com/BracketList"/>
    <dgm:cxn modelId="{150A38AF-4913-4A7A-9BEE-610719670640}" type="presParOf" srcId="{C90E214E-170A-48BA-A8A8-FF14E86BE6B0}" destId="{5C1F56C3-0611-495B-876B-272A04475089}" srcOrd="0" destOrd="0" presId="urn:diagrams.loki3.com/BracketList"/>
    <dgm:cxn modelId="{C55FCD34-2D1F-4545-8C6E-3DADB1EC9908}" type="presParOf" srcId="{C90E214E-170A-48BA-A8A8-FF14E86BE6B0}" destId="{868811C4-4051-453E-83AD-0D6CF67F2313}" srcOrd="1" destOrd="0" presId="urn:diagrams.loki3.com/BracketList"/>
    <dgm:cxn modelId="{F611967E-E58C-4AE6-B129-F6FB44388D35}" type="presParOf" srcId="{C90E214E-170A-48BA-A8A8-FF14E86BE6B0}" destId="{A9C42109-F0BA-4B55-85C2-FC99E290598F}" srcOrd="2" destOrd="0" presId="urn:diagrams.loki3.com/BracketList"/>
    <dgm:cxn modelId="{2C47580F-F6DD-40EE-83B8-387C277D6F21}" type="presParOf" srcId="{C90E214E-170A-48BA-A8A8-FF14E86BE6B0}" destId="{F14A5F58-53D2-4B6A-9A33-195D2D007440}" srcOrd="3" destOrd="0" presId="urn:diagrams.loki3.com/BracketList"/>
    <dgm:cxn modelId="{208C57F9-ABFE-46FF-B9C0-0E15A261CDFF}" type="presParOf" srcId="{5DE41A89-6F86-4198-B3A8-1E445E29C94A}" destId="{228E831E-64D7-49B9-8623-C9CBAD6A2E13}" srcOrd="1" destOrd="0" presId="urn:diagrams.loki3.com/BracketList"/>
    <dgm:cxn modelId="{F70F770D-6CF3-492B-BCE6-E8F885CF0A57}" type="presParOf" srcId="{5DE41A89-6F86-4198-B3A8-1E445E29C94A}" destId="{89AA198C-68EB-47A6-AC18-68A9EB099987}" srcOrd="2" destOrd="0" presId="urn:diagrams.loki3.com/BracketList"/>
    <dgm:cxn modelId="{6A8A7C8C-4E3B-4AF3-AB0D-374BF5CDF254}" type="presParOf" srcId="{89AA198C-68EB-47A6-AC18-68A9EB099987}" destId="{11AE8279-9D22-4DAA-A1E6-66E5A76F6638}" srcOrd="0" destOrd="0" presId="urn:diagrams.loki3.com/BracketList"/>
    <dgm:cxn modelId="{22EA7F49-FB70-44AB-81BD-E0C9BC65299E}" type="presParOf" srcId="{89AA198C-68EB-47A6-AC18-68A9EB099987}" destId="{E39DB8C3-99D1-4C10-8DB3-3157173850F1}" srcOrd="1" destOrd="0" presId="urn:diagrams.loki3.com/BracketList"/>
    <dgm:cxn modelId="{B14BEE08-7FF8-49FB-BAE5-CEEB01DD4ED0}" type="presParOf" srcId="{89AA198C-68EB-47A6-AC18-68A9EB099987}" destId="{986E818F-D782-4123-8D47-5101206EBA71}" srcOrd="2" destOrd="0" presId="urn:diagrams.loki3.com/BracketList"/>
    <dgm:cxn modelId="{6AE5F4EC-F184-4E01-8F7B-EB0429321618}" type="presParOf" srcId="{89AA198C-68EB-47A6-AC18-68A9EB099987}" destId="{A247F1A1-0BDB-452D-8461-32EE5E4BA28E}" srcOrd="3" destOrd="0" presId="urn:diagrams.loki3.com/BracketList"/>
    <dgm:cxn modelId="{9887007D-D226-48D0-85D8-3F17253125A4}" type="presParOf" srcId="{5DE41A89-6F86-4198-B3A8-1E445E29C94A}" destId="{CE41DAA6-1D76-4709-BD2F-D78A16B30CE1}" srcOrd="3" destOrd="0" presId="urn:diagrams.loki3.com/BracketList"/>
    <dgm:cxn modelId="{A92FC253-5017-4F18-8DED-37E8A35FA61D}" type="presParOf" srcId="{5DE41A89-6F86-4198-B3A8-1E445E29C94A}" destId="{ECA2C584-5F2B-447A-A26B-FAE005CC1729}" srcOrd="4" destOrd="0" presId="urn:diagrams.loki3.com/BracketList"/>
    <dgm:cxn modelId="{77EC278A-6430-4BE4-8DB2-A13B9F6E91B3}" type="presParOf" srcId="{ECA2C584-5F2B-447A-A26B-FAE005CC1729}" destId="{61AF6F05-7EBE-40C0-9619-024341EEDDF4}" srcOrd="0" destOrd="0" presId="urn:diagrams.loki3.com/BracketList"/>
    <dgm:cxn modelId="{B305ADC1-7498-44F0-86EB-886C1C053B46}" type="presParOf" srcId="{ECA2C584-5F2B-447A-A26B-FAE005CC1729}" destId="{77C0F110-EEDA-40B2-8520-34B88A49405E}" srcOrd="1" destOrd="0" presId="urn:diagrams.loki3.com/BracketList"/>
    <dgm:cxn modelId="{24440187-6A41-4982-B584-6A5591647EE2}" type="presParOf" srcId="{ECA2C584-5F2B-447A-A26B-FAE005CC1729}" destId="{7ED7FC9A-D172-4F12-B4DF-67E4DD15F572}" srcOrd="2" destOrd="0" presId="urn:diagrams.loki3.com/BracketList"/>
    <dgm:cxn modelId="{F561FB3F-2394-476E-9524-899119D7B2A0}" type="presParOf" srcId="{ECA2C584-5F2B-447A-A26B-FAE005CC1729}" destId="{35271143-17FB-43BB-873F-A4E86D7C7299}" srcOrd="3" destOrd="0" presId="urn:diagrams.loki3.com/BracketList"/>
    <dgm:cxn modelId="{7931533D-5217-48ED-8F65-0C8FB4AD09B1}" type="presParOf" srcId="{5DE41A89-6F86-4198-B3A8-1E445E29C94A}" destId="{9F04D673-B648-4668-9F1C-4875FF1410E4}" srcOrd="5" destOrd="0" presId="urn:diagrams.loki3.com/BracketList"/>
    <dgm:cxn modelId="{B2DCBA11-1F74-4B03-A0A3-B5EE4731E746}" type="presParOf" srcId="{5DE41A89-6F86-4198-B3A8-1E445E29C94A}" destId="{0AC9BA99-01E3-47A4-AAB0-3F9CE55C566F}" srcOrd="6" destOrd="0" presId="urn:diagrams.loki3.com/BracketList"/>
    <dgm:cxn modelId="{37ACDD93-7CB9-4C71-9BF9-4B7F86642BEE}" type="presParOf" srcId="{0AC9BA99-01E3-47A4-AAB0-3F9CE55C566F}" destId="{626BCAE6-1212-42C5-9550-736B9468B33E}" srcOrd="0" destOrd="0" presId="urn:diagrams.loki3.com/BracketList"/>
    <dgm:cxn modelId="{70458A9A-D2AD-43F7-8A27-EDEDB85C1DB7}" type="presParOf" srcId="{0AC9BA99-01E3-47A4-AAB0-3F9CE55C566F}" destId="{D9408966-C400-4BD6-8D89-1EC61E009BCB}" srcOrd="1" destOrd="0" presId="urn:diagrams.loki3.com/BracketList"/>
    <dgm:cxn modelId="{55FFE07D-D2DA-4B35-A0A0-8429678E1C4F}" type="presParOf" srcId="{0AC9BA99-01E3-47A4-AAB0-3F9CE55C566F}" destId="{14746A43-CE64-4B8E-AB63-101CDB939D82}" srcOrd="2" destOrd="0" presId="urn:diagrams.loki3.com/BracketList"/>
    <dgm:cxn modelId="{1237FEBD-4995-4E5E-85DD-96AB4EA169A8}" type="presParOf" srcId="{0AC9BA99-01E3-47A4-AAB0-3F9CE55C566F}" destId="{88D61112-49CF-467F-8EA7-C3B07C3F2056}" srcOrd="3" destOrd="0" presId="urn:diagrams.loki3.com/BracketList"/>
    <dgm:cxn modelId="{C0EB1899-78C1-475E-836E-C913639EBF7F}" type="presParOf" srcId="{5DE41A89-6F86-4198-B3A8-1E445E29C94A}" destId="{823B2F0B-7639-4E46-9533-C49395B23DB4}" srcOrd="7" destOrd="0" presId="urn:diagrams.loki3.com/BracketList"/>
    <dgm:cxn modelId="{B6532C6A-2786-4021-80E9-FC885E11A5D4}" type="presParOf" srcId="{5DE41A89-6F86-4198-B3A8-1E445E29C94A}" destId="{1F997666-E108-4BE9-A50C-F142F100CF89}" srcOrd="8" destOrd="0" presId="urn:diagrams.loki3.com/BracketList"/>
    <dgm:cxn modelId="{D23666EB-9635-4027-BF79-89BBF4247881}" type="presParOf" srcId="{1F997666-E108-4BE9-A50C-F142F100CF89}" destId="{6F055828-F027-432C-8BDE-DF4440F3B600}" srcOrd="0" destOrd="0" presId="urn:diagrams.loki3.com/BracketList"/>
    <dgm:cxn modelId="{506A5058-1738-4B50-808A-2D51162BA522}" type="presParOf" srcId="{1F997666-E108-4BE9-A50C-F142F100CF89}" destId="{7E087E53-4FA4-4882-A530-5579B0B97790}" srcOrd="1" destOrd="0" presId="urn:diagrams.loki3.com/BracketList"/>
    <dgm:cxn modelId="{02DCD826-0D93-48D8-8DFA-F4835C12D071}" type="presParOf" srcId="{1F997666-E108-4BE9-A50C-F142F100CF89}" destId="{2C9718EE-F4E7-4F1C-A5F0-8406AE0C6D6B}" srcOrd="2" destOrd="0" presId="urn:diagrams.loki3.com/BracketList"/>
    <dgm:cxn modelId="{CB396A64-5A18-4CDD-9480-BD6D7D3E5536}" type="presParOf" srcId="{1F997666-E108-4BE9-A50C-F142F100CF89}" destId="{7D7F9014-576C-4EAC-97EC-DDE232DFD070}" srcOrd="3" destOrd="0" presId="urn:diagrams.loki3.com/BracketList"/>
    <dgm:cxn modelId="{BCA7144B-7D88-455E-8D31-D789F7FE570D}" type="presParOf" srcId="{5DE41A89-6F86-4198-B3A8-1E445E29C94A}" destId="{3FA84C7D-1D77-4E98-A5E6-E2F5F46CBE8E}" srcOrd="9" destOrd="0" presId="urn:diagrams.loki3.com/BracketList"/>
    <dgm:cxn modelId="{40D53C26-BF02-425C-A83A-9291AE38708A}" type="presParOf" srcId="{5DE41A89-6F86-4198-B3A8-1E445E29C94A}" destId="{413D1A86-D146-41AA-9CCC-BBFEBF82CAB2}" srcOrd="10" destOrd="0" presId="urn:diagrams.loki3.com/BracketList"/>
    <dgm:cxn modelId="{88A208F8-FD10-4B73-B72D-5AA832D7A650}" type="presParOf" srcId="{413D1A86-D146-41AA-9CCC-BBFEBF82CAB2}" destId="{23130C40-C4A7-45E0-94E7-E0C43B25200B}" srcOrd="0" destOrd="0" presId="urn:diagrams.loki3.com/BracketList"/>
    <dgm:cxn modelId="{4B0C7937-7ED6-44E8-940F-C7863E0291EA}" type="presParOf" srcId="{413D1A86-D146-41AA-9CCC-BBFEBF82CAB2}" destId="{D033FF03-30BF-43B9-990A-F4F812BF7070}" srcOrd="1" destOrd="0" presId="urn:diagrams.loki3.com/BracketList"/>
    <dgm:cxn modelId="{B5FF97C1-CA0D-49F1-A899-657498E3BCE0}" type="presParOf" srcId="{413D1A86-D146-41AA-9CCC-BBFEBF82CAB2}" destId="{3D04B520-591D-4826-9830-8BCD7EDAF4B7}" srcOrd="2" destOrd="0" presId="urn:diagrams.loki3.com/BracketList"/>
    <dgm:cxn modelId="{B81DCBAC-54EC-4BC3-9C5B-86ED9AE73015}" type="presParOf" srcId="{413D1A86-D146-41AA-9CCC-BBFEBF82CAB2}" destId="{13AF18F3-CE5E-4E2A-B771-0BE93B4FAAE4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E734CCD-B8B7-424B-981C-A28D619CB655}" type="doc">
      <dgm:prSet loTypeId="urn:microsoft.com/office/officeart/2005/8/layout/hProcess7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95714BBE-AD51-4BD9-8976-C048A44C70A8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FD162-C4DD-4DAC-AB84-52DFCDDB93AE}" type="parTrans" cxnId="{E4FFB9A3-7BCD-4052-8798-73EF87496278}">
      <dgm:prSet/>
      <dgm:spPr/>
      <dgm:t>
        <a:bodyPr/>
        <a:lstStyle/>
        <a:p>
          <a:endParaRPr lang="en-IN"/>
        </a:p>
      </dgm:t>
    </dgm:pt>
    <dgm:pt modelId="{B34D395B-0D59-4A31-BC31-7165B2DD283B}" type="sibTrans" cxnId="{E4FFB9A3-7BCD-4052-8798-73EF87496278}">
      <dgm:prSet/>
      <dgm:spPr/>
      <dgm:t>
        <a:bodyPr/>
        <a:lstStyle/>
        <a:p>
          <a:endParaRPr lang="en-IN"/>
        </a:p>
      </dgm:t>
    </dgm:pt>
    <dgm:pt modelId="{BEDC9114-145E-4CF1-B36D-B4674952F4FD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Immobilization above &amp; below the area with the help of plasters and splints.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48078-8BA3-4088-A17D-3A900D6F567D}" type="parTrans" cxnId="{A1A991A6-7981-473E-AB63-578479B999CC}">
      <dgm:prSet/>
      <dgm:spPr/>
      <dgm:t>
        <a:bodyPr/>
        <a:lstStyle/>
        <a:p>
          <a:endParaRPr lang="en-IN"/>
        </a:p>
      </dgm:t>
    </dgm:pt>
    <dgm:pt modelId="{4C040C90-BA06-42A9-A5AB-0CCEC6A1C5DB}" type="sibTrans" cxnId="{A1A991A6-7981-473E-AB63-578479B999CC}">
      <dgm:prSet/>
      <dgm:spPr/>
      <dgm:t>
        <a:bodyPr/>
        <a:lstStyle/>
        <a:p>
          <a:endParaRPr lang="en-IN"/>
        </a:p>
      </dgm:t>
    </dgm:pt>
    <dgm:pt modelId="{3F80E101-D8FD-406E-BF8D-2302ADBCE74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872573-E18D-4D54-A5F8-E8B0FC07470F}" type="parTrans" cxnId="{2652848E-4753-4385-9F9D-C0A99011756B}">
      <dgm:prSet/>
      <dgm:spPr/>
      <dgm:t>
        <a:bodyPr/>
        <a:lstStyle/>
        <a:p>
          <a:endParaRPr lang="en-IN"/>
        </a:p>
      </dgm:t>
    </dgm:pt>
    <dgm:pt modelId="{E0272E06-1643-42AE-928B-70F15EC1AE0C}" type="sibTrans" cxnId="{2652848E-4753-4385-9F9D-C0A99011756B}">
      <dgm:prSet/>
      <dgm:spPr/>
      <dgm:t>
        <a:bodyPr/>
        <a:lstStyle/>
        <a:p>
          <a:endParaRPr lang="en-IN"/>
        </a:p>
      </dgm:t>
    </dgm:pt>
    <dgm:pt modelId="{910596B5-7A50-4CD4-8D2F-DB756D9CB8D5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If pain persists, give some painkillers.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83A85-1FC0-4CA2-BA03-FBE2CCCA4417}" type="parTrans" cxnId="{6F4D5EFB-D514-4233-AF5F-EEE2FE6406D6}">
      <dgm:prSet/>
      <dgm:spPr/>
      <dgm:t>
        <a:bodyPr/>
        <a:lstStyle/>
        <a:p>
          <a:endParaRPr lang="en-IN"/>
        </a:p>
      </dgm:t>
    </dgm:pt>
    <dgm:pt modelId="{5F9D0F0C-46B4-4DF6-8EA5-D93277492098}" type="sibTrans" cxnId="{6F4D5EFB-D514-4233-AF5F-EEE2FE6406D6}">
      <dgm:prSet/>
      <dgm:spPr/>
      <dgm:t>
        <a:bodyPr/>
        <a:lstStyle/>
        <a:p>
          <a:endParaRPr lang="en-IN"/>
        </a:p>
      </dgm:t>
    </dgm:pt>
    <dgm:pt modelId="{2D2386A2-2761-448A-BCC2-E7435E0BD219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82581-E96D-4076-86EA-A49AE3D18BE7}" type="parTrans" cxnId="{ED0D65AE-1D86-4B8B-9A5C-FD33FB66D13B}">
      <dgm:prSet/>
      <dgm:spPr/>
      <dgm:t>
        <a:bodyPr/>
        <a:lstStyle/>
        <a:p>
          <a:endParaRPr lang="en-IN"/>
        </a:p>
      </dgm:t>
    </dgm:pt>
    <dgm:pt modelId="{AAFD5FA8-E5CB-4AB9-8434-25B8001A75EE}" type="sibTrans" cxnId="{ED0D65AE-1D86-4B8B-9A5C-FD33FB66D13B}">
      <dgm:prSet/>
      <dgm:spPr/>
      <dgm:t>
        <a:bodyPr/>
        <a:lstStyle/>
        <a:p>
          <a:endParaRPr lang="en-IN"/>
        </a:p>
      </dgm:t>
    </dgm:pt>
    <dgm:pt modelId="{44C85873-8949-4585-8CE8-30DF3D34642A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Infections should be avoided by using antibiotics.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DE4E62-AD69-4D99-A89E-AD8876426694}" type="parTrans" cxnId="{629371EE-B1AE-4D18-AD04-88D742CA909C}">
      <dgm:prSet/>
      <dgm:spPr/>
      <dgm:t>
        <a:bodyPr/>
        <a:lstStyle/>
        <a:p>
          <a:endParaRPr lang="en-IN"/>
        </a:p>
      </dgm:t>
    </dgm:pt>
    <dgm:pt modelId="{02EA7CE3-FAD3-40F3-A8D1-A8B91765A215}" type="sibTrans" cxnId="{629371EE-B1AE-4D18-AD04-88D742CA909C}">
      <dgm:prSet/>
      <dgm:spPr/>
      <dgm:t>
        <a:bodyPr/>
        <a:lstStyle/>
        <a:p>
          <a:endParaRPr lang="en-IN"/>
        </a:p>
      </dgm:t>
    </dgm:pt>
    <dgm:pt modelId="{EAD5B4EB-88A2-4A9F-84EF-4291E54AA192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It takes few months for complete bone healing, so take rest as much as possible.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CF757-2791-4A9E-94C0-31DC0F4DB918}" type="parTrans" cxnId="{9408FCC6-0F78-4CB2-91A2-609A71018629}">
      <dgm:prSet/>
      <dgm:spPr/>
      <dgm:t>
        <a:bodyPr/>
        <a:lstStyle/>
        <a:p>
          <a:endParaRPr lang="en-IN"/>
        </a:p>
      </dgm:t>
    </dgm:pt>
    <dgm:pt modelId="{FDF5FE29-F1CD-4E59-884D-9DA3BF80D8FA}" type="sibTrans" cxnId="{9408FCC6-0F78-4CB2-91A2-609A71018629}">
      <dgm:prSet/>
      <dgm:spPr/>
      <dgm:t>
        <a:bodyPr/>
        <a:lstStyle/>
        <a:p>
          <a:endParaRPr lang="en-IN"/>
        </a:p>
      </dgm:t>
    </dgm:pt>
    <dgm:pt modelId="{6E7721E4-F14E-4612-A156-E1C394E5202F}">
      <dgm:prSet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5TH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87180B-BBFF-4414-A8D1-CE3477F13311}" type="parTrans" cxnId="{EF000A40-9DA0-402B-BC2D-CEEAF8796E28}">
      <dgm:prSet/>
      <dgm:spPr/>
      <dgm:t>
        <a:bodyPr/>
        <a:lstStyle/>
        <a:p>
          <a:endParaRPr lang="en-IN"/>
        </a:p>
      </dgm:t>
    </dgm:pt>
    <dgm:pt modelId="{2F0430C2-E773-4036-B09A-C88E5A5B07E7}" type="sibTrans" cxnId="{EF000A40-9DA0-402B-BC2D-CEEAF8796E28}">
      <dgm:prSet/>
      <dgm:spPr/>
      <dgm:t>
        <a:bodyPr/>
        <a:lstStyle/>
        <a:p>
          <a:endParaRPr lang="en-IN"/>
        </a:p>
      </dgm:t>
    </dgm:pt>
    <dgm:pt modelId="{C0595216-EB16-40B7-A71F-29E92A74DFFE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After that physical therapy should be used to treat completely.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605858-5212-41C8-8FA2-C4BD3400DD5D}" type="parTrans" cxnId="{8E2DB5F5-AEBB-41F6-8AAA-3D3D3DA21F2B}">
      <dgm:prSet/>
      <dgm:spPr/>
      <dgm:t>
        <a:bodyPr/>
        <a:lstStyle/>
        <a:p>
          <a:endParaRPr lang="en-IN"/>
        </a:p>
      </dgm:t>
    </dgm:pt>
    <dgm:pt modelId="{9AB665DA-E5D3-477A-AED3-9BAB631D4C46}" type="sibTrans" cxnId="{8E2DB5F5-AEBB-41F6-8AAA-3D3D3DA21F2B}">
      <dgm:prSet/>
      <dgm:spPr/>
      <dgm:t>
        <a:bodyPr/>
        <a:lstStyle/>
        <a:p>
          <a:endParaRPr lang="en-IN"/>
        </a:p>
      </dgm:t>
    </dgm:pt>
    <dgm:pt modelId="{09BDE786-E819-4455-8FD9-635500CE882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56DB8-A649-4A18-AEB9-899698C73A30}" type="sibTrans" cxnId="{4EF4457D-086E-4AF5-A7BE-090A5678CCD7}">
      <dgm:prSet/>
      <dgm:spPr/>
      <dgm:t>
        <a:bodyPr/>
        <a:lstStyle/>
        <a:p>
          <a:endParaRPr lang="en-IN"/>
        </a:p>
      </dgm:t>
    </dgm:pt>
    <dgm:pt modelId="{893CD00D-6F4B-4DD6-925B-BE50AE1D45A2}" type="parTrans" cxnId="{4EF4457D-086E-4AF5-A7BE-090A5678CCD7}">
      <dgm:prSet/>
      <dgm:spPr/>
      <dgm:t>
        <a:bodyPr/>
        <a:lstStyle/>
        <a:p>
          <a:endParaRPr lang="en-IN"/>
        </a:p>
      </dgm:t>
    </dgm:pt>
    <dgm:pt modelId="{B9DED476-1216-4C02-89DB-B6EE35C4A73B}" type="pres">
      <dgm:prSet presAssocID="{CE734CCD-B8B7-424B-981C-A28D619CB655}" presName="Name0" presStyleCnt="0">
        <dgm:presLayoutVars>
          <dgm:dir/>
          <dgm:animLvl val="lvl"/>
          <dgm:resizeHandles val="exact"/>
        </dgm:presLayoutVars>
      </dgm:prSet>
      <dgm:spPr/>
    </dgm:pt>
    <dgm:pt modelId="{E7235014-7225-43A5-84A4-367E11F70449}" type="pres">
      <dgm:prSet presAssocID="{95714BBE-AD51-4BD9-8976-C048A44C70A8}" presName="compositeNode" presStyleCnt="0">
        <dgm:presLayoutVars>
          <dgm:bulletEnabled val="1"/>
        </dgm:presLayoutVars>
      </dgm:prSet>
      <dgm:spPr/>
    </dgm:pt>
    <dgm:pt modelId="{758CAC97-9089-4185-AECA-ACF5C5EE81A1}" type="pres">
      <dgm:prSet presAssocID="{95714BBE-AD51-4BD9-8976-C048A44C70A8}" presName="bgRect" presStyleLbl="node1" presStyleIdx="0" presStyleCnt="5"/>
      <dgm:spPr/>
    </dgm:pt>
    <dgm:pt modelId="{F1EF8045-7044-430D-9AD9-D483E4BFFA08}" type="pres">
      <dgm:prSet presAssocID="{95714BBE-AD51-4BD9-8976-C048A44C70A8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19A8B0A6-4010-40A4-A1C6-B48E4349A46E}" type="pres">
      <dgm:prSet presAssocID="{95714BBE-AD51-4BD9-8976-C048A44C70A8}" presName="childNode" presStyleLbl="node1" presStyleIdx="0" presStyleCnt="5">
        <dgm:presLayoutVars>
          <dgm:bulletEnabled val="1"/>
        </dgm:presLayoutVars>
      </dgm:prSet>
      <dgm:spPr/>
    </dgm:pt>
    <dgm:pt modelId="{8B785465-DFFE-454D-917E-AD9708F66871}" type="pres">
      <dgm:prSet presAssocID="{B34D395B-0D59-4A31-BC31-7165B2DD283B}" presName="hSp" presStyleCnt="0"/>
      <dgm:spPr/>
    </dgm:pt>
    <dgm:pt modelId="{166DC3B8-E632-4432-8196-7AD34A514AF7}" type="pres">
      <dgm:prSet presAssocID="{B34D395B-0D59-4A31-BC31-7165B2DD283B}" presName="vProcSp" presStyleCnt="0"/>
      <dgm:spPr/>
    </dgm:pt>
    <dgm:pt modelId="{53EDDDAD-157B-4915-9FD9-E737B0BF037C}" type="pres">
      <dgm:prSet presAssocID="{B34D395B-0D59-4A31-BC31-7165B2DD283B}" presName="vSp1" presStyleCnt="0"/>
      <dgm:spPr/>
    </dgm:pt>
    <dgm:pt modelId="{F87C349C-2E4C-4331-B060-E53AE252F95F}" type="pres">
      <dgm:prSet presAssocID="{B34D395B-0D59-4A31-BC31-7165B2DD283B}" presName="simulatedConn" presStyleLbl="solidFgAcc1" presStyleIdx="0" presStyleCnt="4"/>
      <dgm:spPr/>
    </dgm:pt>
    <dgm:pt modelId="{322536A7-865C-4111-AFDE-FB866957BEAF}" type="pres">
      <dgm:prSet presAssocID="{B34D395B-0D59-4A31-BC31-7165B2DD283B}" presName="vSp2" presStyleCnt="0"/>
      <dgm:spPr/>
    </dgm:pt>
    <dgm:pt modelId="{E1E2ACCB-FC95-4468-9911-8BA5C23A9A69}" type="pres">
      <dgm:prSet presAssocID="{B34D395B-0D59-4A31-BC31-7165B2DD283B}" presName="sibTrans" presStyleCnt="0"/>
      <dgm:spPr/>
    </dgm:pt>
    <dgm:pt modelId="{BCDDA9DB-110F-4E5E-A8FC-9C87FABD0FEB}" type="pres">
      <dgm:prSet presAssocID="{3F80E101-D8FD-406E-BF8D-2302ADBCE741}" presName="compositeNode" presStyleCnt="0">
        <dgm:presLayoutVars>
          <dgm:bulletEnabled val="1"/>
        </dgm:presLayoutVars>
      </dgm:prSet>
      <dgm:spPr/>
    </dgm:pt>
    <dgm:pt modelId="{70CAD9D6-42E7-4508-B845-E3670771FA3A}" type="pres">
      <dgm:prSet presAssocID="{3F80E101-D8FD-406E-BF8D-2302ADBCE741}" presName="bgRect" presStyleLbl="node1" presStyleIdx="1" presStyleCnt="5"/>
      <dgm:spPr/>
    </dgm:pt>
    <dgm:pt modelId="{1A0880C6-0DB4-4D5E-AEE0-91EE52C8EF3D}" type="pres">
      <dgm:prSet presAssocID="{3F80E101-D8FD-406E-BF8D-2302ADBCE741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3C970660-3EE2-49A1-89D9-C33326A9C3A0}" type="pres">
      <dgm:prSet presAssocID="{3F80E101-D8FD-406E-BF8D-2302ADBCE741}" presName="childNode" presStyleLbl="node1" presStyleIdx="1" presStyleCnt="5">
        <dgm:presLayoutVars>
          <dgm:bulletEnabled val="1"/>
        </dgm:presLayoutVars>
      </dgm:prSet>
      <dgm:spPr/>
    </dgm:pt>
    <dgm:pt modelId="{C11F3363-30D8-4801-BBB6-824FA532891D}" type="pres">
      <dgm:prSet presAssocID="{E0272E06-1643-42AE-928B-70F15EC1AE0C}" presName="hSp" presStyleCnt="0"/>
      <dgm:spPr/>
    </dgm:pt>
    <dgm:pt modelId="{53F810AA-BC89-4A95-9A26-FB6C72CC5FB5}" type="pres">
      <dgm:prSet presAssocID="{E0272E06-1643-42AE-928B-70F15EC1AE0C}" presName="vProcSp" presStyleCnt="0"/>
      <dgm:spPr/>
    </dgm:pt>
    <dgm:pt modelId="{B45858BB-AD13-4B91-8337-B313F60F9001}" type="pres">
      <dgm:prSet presAssocID="{E0272E06-1643-42AE-928B-70F15EC1AE0C}" presName="vSp1" presStyleCnt="0"/>
      <dgm:spPr/>
    </dgm:pt>
    <dgm:pt modelId="{70C6BEB2-F9A0-4ED2-B895-F4E9A3D66392}" type="pres">
      <dgm:prSet presAssocID="{E0272E06-1643-42AE-928B-70F15EC1AE0C}" presName="simulatedConn" presStyleLbl="solidFgAcc1" presStyleIdx="1" presStyleCnt="4"/>
      <dgm:spPr/>
    </dgm:pt>
    <dgm:pt modelId="{AA0CDB83-DBFF-478F-99AF-B26DAB4FAF5F}" type="pres">
      <dgm:prSet presAssocID="{E0272E06-1643-42AE-928B-70F15EC1AE0C}" presName="vSp2" presStyleCnt="0"/>
      <dgm:spPr/>
    </dgm:pt>
    <dgm:pt modelId="{BB42026D-D23D-4460-824F-71C3256C273D}" type="pres">
      <dgm:prSet presAssocID="{E0272E06-1643-42AE-928B-70F15EC1AE0C}" presName="sibTrans" presStyleCnt="0"/>
      <dgm:spPr/>
    </dgm:pt>
    <dgm:pt modelId="{39D60A68-714B-4E92-B537-D203B7B93A8B}" type="pres">
      <dgm:prSet presAssocID="{2D2386A2-2761-448A-BCC2-E7435E0BD219}" presName="compositeNode" presStyleCnt="0">
        <dgm:presLayoutVars>
          <dgm:bulletEnabled val="1"/>
        </dgm:presLayoutVars>
      </dgm:prSet>
      <dgm:spPr/>
    </dgm:pt>
    <dgm:pt modelId="{D277C54F-76E8-4495-8493-E8EE72B3DC6E}" type="pres">
      <dgm:prSet presAssocID="{2D2386A2-2761-448A-BCC2-E7435E0BD219}" presName="bgRect" presStyleLbl="node1" presStyleIdx="2" presStyleCnt="5"/>
      <dgm:spPr/>
    </dgm:pt>
    <dgm:pt modelId="{96C19A00-F26E-466B-8A37-6F57378158F9}" type="pres">
      <dgm:prSet presAssocID="{2D2386A2-2761-448A-BCC2-E7435E0BD219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01CCF21D-E9A3-4C09-B255-15CB21C37F7B}" type="pres">
      <dgm:prSet presAssocID="{2D2386A2-2761-448A-BCC2-E7435E0BD219}" presName="childNode" presStyleLbl="node1" presStyleIdx="2" presStyleCnt="5">
        <dgm:presLayoutVars>
          <dgm:bulletEnabled val="1"/>
        </dgm:presLayoutVars>
      </dgm:prSet>
      <dgm:spPr/>
    </dgm:pt>
    <dgm:pt modelId="{CFBBC007-77A1-4B5B-8B36-6D5BA96E84F7}" type="pres">
      <dgm:prSet presAssocID="{AAFD5FA8-E5CB-4AB9-8434-25B8001A75EE}" presName="hSp" presStyleCnt="0"/>
      <dgm:spPr/>
    </dgm:pt>
    <dgm:pt modelId="{2C383B05-FB2B-4870-A1A8-26676F26E458}" type="pres">
      <dgm:prSet presAssocID="{AAFD5FA8-E5CB-4AB9-8434-25B8001A75EE}" presName="vProcSp" presStyleCnt="0"/>
      <dgm:spPr/>
    </dgm:pt>
    <dgm:pt modelId="{1B865F06-6A34-4C0E-9609-DD55F2A66BE8}" type="pres">
      <dgm:prSet presAssocID="{AAFD5FA8-E5CB-4AB9-8434-25B8001A75EE}" presName="vSp1" presStyleCnt="0"/>
      <dgm:spPr/>
    </dgm:pt>
    <dgm:pt modelId="{681629B3-4846-45F5-86EE-F0F1D33E12B3}" type="pres">
      <dgm:prSet presAssocID="{AAFD5FA8-E5CB-4AB9-8434-25B8001A75EE}" presName="simulatedConn" presStyleLbl="solidFgAcc1" presStyleIdx="2" presStyleCnt="4"/>
      <dgm:spPr/>
    </dgm:pt>
    <dgm:pt modelId="{A3A280DF-36E7-48D7-86D6-F04F9DC73CB1}" type="pres">
      <dgm:prSet presAssocID="{AAFD5FA8-E5CB-4AB9-8434-25B8001A75EE}" presName="vSp2" presStyleCnt="0"/>
      <dgm:spPr/>
    </dgm:pt>
    <dgm:pt modelId="{AA4491F2-DCA7-4007-B12D-88BAB8A7B9CF}" type="pres">
      <dgm:prSet presAssocID="{AAFD5FA8-E5CB-4AB9-8434-25B8001A75EE}" presName="sibTrans" presStyleCnt="0"/>
      <dgm:spPr/>
    </dgm:pt>
    <dgm:pt modelId="{CE51D93F-034B-413A-825C-C9863DA84BCA}" type="pres">
      <dgm:prSet presAssocID="{09BDE786-E819-4455-8FD9-635500CE8821}" presName="compositeNode" presStyleCnt="0">
        <dgm:presLayoutVars>
          <dgm:bulletEnabled val="1"/>
        </dgm:presLayoutVars>
      </dgm:prSet>
      <dgm:spPr/>
    </dgm:pt>
    <dgm:pt modelId="{E6B75D2F-77F3-4240-834E-790F566CF08F}" type="pres">
      <dgm:prSet presAssocID="{09BDE786-E819-4455-8FD9-635500CE8821}" presName="bgRect" presStyleLbl="node1" presStyleIdx="3" presStyleCnt="5"/>
      <dgm:spPr/>
    </dgm:pt>
    <dgm:pt modelId="{0B5B24FE-0431-40D0-9DA2-19239C0A4904}" type="pres">
      <dgm:prSet presAssocID="{09BDE786-E819-4455-8FD9-635500CE8821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ABEC3CBF-7170-446B-9AA6-0BFA87417286}" type="pres">
      <dgm:prSet presAssocID="{09BDE786-E819-4455-8FD9-635500CE8821}" presName="childNode" presStyleLbl="node1" presStyleIdx="3" presStyleCnt="5">
        <dgm:presLayoutVars>
          <dgm:bulletEnabled val="1"/>
        </dgm:presLayoutVars>
      </dgm:prSet>
      <dgm:spPr/>
    </dgm:pt>
    <dgm:pt modelId="{A0AB28D7-FC5A-4CD9-A5A7-F875EF478C1B}" type="pres">
      <dgm:prSet presAssocID="{24C56DB8-A649-4A18-AEB9-899698C73A30}" presName="hSp" presStyleCnt="0"/>
      <dgm:spPr/>
    </dgm:pt>
    <dgm:pt modelId="{3F6A9F63-7650-45C7-AC1D-E9BEB53A2EF6}" type="pres">
      <dgm:prSet presAssocID="{24C56DB8-A649-4A18-AEB9-899698C73A30}" presName="vProcSp" presStyleCnt="0"/>
      <dgm:spPr/>
    </dgm:pt>
    <dgm:pt modelId="{C37B9789-CC31-4539-985E-23BC99697B32}" type="pres">
      <dgm:prSet presAssocID="{24C56DB8-A649-4A18-AEB9-899698C73A30}" presName="vSp1" presStyleCnt="0"/>
      <dgm:spPr/>
    </dgm:pt>
    <dgm:pt modelId="{3FAB8DB2-8335-4618-9B22-8108984269AC}" type="pres">
      <dgm:prSet presAssocID="{24C56DB8-A649-4A18-AEB9-899698C73A30}" presName="simulatedConn" presStyleLbl="solidFgAcc1" presStyleIdx="3" presStyleCnt="4"/>
      <dgm:spPr/>
    </dgm:pt>
    <dgm:pt modelId="{052D37AB-EA7A-44B2-A2EC-A51F06C23560}" type="pres">
      <dgm:prSet presAssocID="{24C56DB8-A649-4A18-AEB9-899698C73A30}" presName="vSp2" presStyleCnt="0"/>
      <dgm:spPr/>
    </dgm:pt>
    <dgm:pt modelId="{A301D9D9-861A-45F3-B34A-E6D1E484B90F}" type="pres">
      <dgm:prSet presAssocID="{24C56DB8-A649-4A18-AEB9-899698C73A30}" presName="sibTrans" presStyleCnt="0"/>
      <dgm:spPr/>
    </dgm:pt>
    <dgm:pt modelId="{6180564E-5952-400C-B048-029667AABEBD}" type="pres">
      <dgm:prSet presAssocID="{6E7721E4-F14E-4612-A156-E1C394E5202F}" presName="compositeNode" presStyleCnt="0">
        <dgm:presLayoutVars>
          <dgm:bulletEnabled val="1"/>
        </dgm:presLayoutVars>
      </dgm:prSet>
      <dgm:spPr/>
    </dgm:pt>
    <dgm:pt modelId="{E8C180DC-0412-4D5A-BDAB-676349A4D529}" type="pres">
      <dgm:prSet presAssocID="{6E7721E4-F14E-4612-A156-E1C394E5202F}" presName="bgRect" presStyleLbl="node1" presStyleIdx="4" presStyleCnt="5"/>
      <dgm:spPr/>
    </dgm:pt>
    <dgm:pt modelId="{FF5D4A1A-B8B8-4AC2-B558-FB6E79C1417A}" type="pres">
      <dgm:prSet presAssocID="{6E7721E4-F14E-4612-A156-E1C394E5202F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B8E92BC1-626D-422F-94BF-38C075BDDD3C}" type="pres">
      <dgm:prSet presAssocID="{6E7721E4-F14E-4612-A156-E1C394E5202F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D50F611D-CB76-41C8-BA2C-60886501627E}" type="presOf" srcId="{44C85873-8949-4585-8CE8-30DF3D34642A}" destId="{01CCF21D-E9A3-4C09-B255-15CB21C37F7B}" srcOrd="0" destOrd="0" presId="urn:microsoft.com/office/officeart/2005/8/layout/hProcess7"/>
    <dgm:cxn modelId="{DF2B7D1E-DAA3-41D2-8F0C-32872219A59D}" type="presOf" srcId="{2D2386A2-2761-448A-BCC2-E7435E0BD219}" destId="{96C19A00-F26E-466B-8A37-6F57378158F9}" srcOrd="1" destOrd="0" presId="urn:microsoft.com/office/officeart/2005/8/layout/hProcess7"/>
    <dgm:cxn modelId="{3E14F51F-5937-4EE0-9C3A-F5BE895C453A}" type="presOf" srcId="{95714BBE-AD51-4BD9-8976-C048A44C70A8}" destId="{758CAC97-9089-4185-AECA-ACF5C5EE81A1}" srcOrd="0" destOrd="0" presId="urn:microsoft.com/office/officeart/2005/8/layout/hProcess7"/>
    <dgm:cxn modelId="{A0962C31-046D-4389-AD47-3A74935016F1}" type="presOf" srcId="{3F80E101-D8FD-406E-BF8D-2302ADBCE741}" destId="{1A0880C6-0DB4-4D5E-AEE0-91EE52C8EF3D}" srcOrd="1" destOrd="0" presId="urn:microsoft.com/office/officeart/2005/8/layout/hProcess7"/>
    <dgm:cxn modelId="{385B8637-9DC3-4B83-A7B4-0BC97C9B34D8}" type="presOf" srcId="{C0595216-EB16-40B7-A71F-29E92A74DFFE}" destId="{B8E92BC1-626D-422F-94BF-38C075BDDD3C}" srcOrd="0" destOrd="0" presId="urn:microsoft.com/office/officeart/2005/8/layout/hProcess7"/>
    <dgm:cxn modelId="{A0B4253F-D1AF-439C-803F-D06B2A7BF5CA}" type="presOf" srcId="{910596B5-7A50-4CD4-8D2F-DB756D9CB8D5}" destId="{3C970660-3EE2-49A1-89D9-C33326A9C3A0}" srcOrd="0" destOrd="0" presId="urn:microsoft.com/office/officeart/2005/8/layout/hProcess7"/>
    <dgm:cxn modelId="{EF000A40-9DA0-402B-BC2D-CEEAF8796E28}" srcId="{CE734CCD-B8B7-424B-981C-A28D619CB655}" destId="{6E7721E4-F14E-4612-A156-E1C394E5202F}" srcOrd="4" destOrd="0" parTransId="{4587180B-BBFF-4414-A8D1-CE3477F13311}" sibTransId="{2F0430C2-E773-4036-B09A-C88E5A5B07E7}"/>
    <dgm:cxn modelId="{B9D23B5F-195B-402E-91B6-676271B0F61D}" type="presOf" srcId="{3F80E101-D8FD-406E-BF8D-2302ADBCE741}" destId="{70CAD9D6-42E7-4508-B845-E3670771FA3A}" srcOrd="0" destOrd="0" presId="urn:microsoft.com/office/officeart/2005/8/layout/hProcess7"/>
    <dgm:cxn modelId="{85E19168-1F28-4947-A708-1A90F1CC01FE}" type="presOf" srcId="{95714BBE-AD51-4BD9-8976-C048A44C70A8}" destId="{F1EF8045-7044-430D-9AD9-D483E4BFFA08}" srcOrd="1" destOrd="0" presId="urn:microsoft.com/office/officeart/2005/8/layout/hProcess7"/>
    <dgm:cxn modelId="{0CAB6958-CD0E-43DC-8BAF-86059168D068}" type="presOf" srcId="{09BDE786-E819-4455-8FD9-635500CE8821}" destId="{0B5B24FE-0431-40D0-9DA2-19239C0A4904}" srcOrd="1" destOrd="0" presId="urn:microsoft.com/office/officeart/2005/8/layout/hProcess7"/>
    <dgm:cxn modelId="{4EF4457D-086E-4AF5-A7BE-090A5678CCD7}" srcId="{CE734CCD-B8B7-424B-981C-A28D619CB655}" destId="{09BDE786-E819-4455-8FD9-635500CE8821}" srcOrd="3" destOrd="0" parTransId="{893CD00D-6F4B-4DD6-925B-BE50AE1D45A2}" sibTransId="{24C56DB8-A649-4A18-AEB9-899698C73A30}"/>
    <dgm:cxn modelId="{F270518C-96AF-474F-A804-657D5CCE2EC9}" type="presOf" srcId="{BEDC9114-145E-4CF1-B36D-B4674952F4FD}" destId="{19A8B0A6-4010-40A4-A1C6-B48E4349A46E}" srcOrd="0" destOrd="0" presId="urn:microsoft.com/office/officeart/2005/8/layout/hProcess7"/>
    <dgm:cxn modelId="{2652848E-4753-4385-9F9D-C0A99011756B}" srcId="{CE734CCD-B8B7-424B-981C-A28D619CB655}" destId="{3F80E101-D8FD-406E-BF8D-2302ADBCE741}" srcOrd="1" destOrd="0" parTransId="{2A872573-E18D-4D54-A5F8-E8B0FC07470F}" sibTransId="{E0272E06-1643-42AE-928B-70F15EC1AE0C}"/>
    <dgm:cxn modelId="{53B0639C-73FC-4C1C-B4AC-0FCCCD72DDA5}" type="presOf" srcId="{09BDE786-E819-4455-8FD9-635500CE8821}" destId="{E6B75D2F-77F3-4240-834E-790F566CF08F}" srcOrd="0" destOrd="0" presId="urn:microsoft.com/office/officeart/2005/8/layout/hProcess7"/>
    <dgm:cxn modelId="{E4FFB9A3-7BCD-4052-8798-73EF87496278}" srcId="{CE734CCD-B8B7-424B-981C-A28D619CB655}" destId="{95714BBE-AD51-4BD9-8976-C048A44C70A8}" srcOrd="0" destOrd="0" parTransId="{213FD162-C4DD-4DAC-AB84-52DFCDDB93AE}" sibTransId="{B34D395B-0D59-4A31-BC31-7165B2DD283B}"/>
    <dgm:cxn modelId="{A1A991A6-7981-473E-AB63-578479B999CC}" srcId="{95714BBE-AD51-4BD9-8976-C048A44C70A8}" destId="{BEDC9114-145E-4CF1-B36D-B4674952F4FD}" srcOrd="0" destOrd="0" parTransId="{62148078-8BA3-4088-A17D-3A900D6F567D}" sibTransId="{4C040C90-BA06-42A9-A5AB-0CCEC6A1C5DB}"/>
    <dgm:cxn modelId="{ED0D65AE-1D86-4B8B-9A5C-FD33FB66D13B}" srcId="{CE734CCD-B8B7-424B-981C-A28D619CB655}" destId="{2D2386A2-2761-448A-BCC2-E7435E0BD219}" srcOrd="2" destOrd="0" parTransId="{29282581-E96D-4076-86EA-A49AE3D18BE7}" sibTransId="{AAFD5FA8-E5CB-4AB9-8434-25B8001A75EE}"/>
    <dgm:cxn modelId="{E5E97FBF-2E56-4E8B-AEC3-BF0394E414A0}" type="presOf" srcId="{2D2386A2-2761-448A-BCC2-E7435E0BD219}" destId="{D277C54F-76E8-4495-8493-E8EE72B3DC6E}" srcOrd="0" destOrd="0" presId="urn:microsoft.com/office/officeart/2005/8/layout/hProcess7"/>
    <dgm:cxn modelId="{9408FCC6-0F78-4CB2-91A2-609A71018629}" srcId="{09BDE786-E819-4455-8FD9-635500CE8821}" destId="{EAD5B4EB-88A2-4A9F-84EF-4291E54AA192}" srcOrd="0" destOrd="0" parTransId="{0A6CF757-2791-4A9E-94C0-31DC0F4DB918}" sibTransId="{FDF5FE29-F1CD-4E59-884D-9DA3BF80D8FA}"/>
    <dgm:cxn modelId="{8B4B14D1-D746-43AE-ACE0-A6A392EE0ABD}" type="presOf" srcId="{EAD5B4EB-88A2-4A9F-84EF-4291E54AA192}" destId="{ABEC3CBF-7170-446B-9AA6-0BFA87417286}" srcOrd="0" destOrd="0" presId="urn:microsoft.com/office/officeart/2005/8/layout/hProcess7"/>
    <dgm:cxn modelId="{0B3B4CD7-FE6F-4D87-87BD-E48181AA9C54}" type="presOf" srcId="{6E7721E4-F14E-4612-A156-E1C394E5202F}" destId="{FF5D4A1A-B8B8-4AC2-B558-FB6E79C1417A}" srcOrd="1" destOrd="0" presId="urn:microsoft.com/office/officeart/2005/8/layout/hProcess7"/>
    <dgm:cxn modelId="{A3D903E8-AB97-4D74-80F6-705FD8F8AE76}" type="presOf" srcId="{6E7721E4-F14E-4612-A156-E1C394E5202F}" destId="{E8C180DC-0412-4D5A-BDAB-676349A4D529}" srcOrd="0" destOrd="0" presId="urn:microsoft.com/office/officeart/2005/8/layout/hProcess7"/>
    <dgm:cxn modelId="{629371EE-B1AE-4D18-AD04-88D742CA909C}" srcId="{2D2386A2-2761-448A-BCC2-E7435E0BD219}" destId="{44C85873-8949-4585-8CE8-30DF3D34642A}" srcOrd="0" destOrd="0" parTransId="{DBDE4E62-AD69-4D99-A89E-AD8876426694}" sibTransId="{02EA7CE3-FAD3-40F3-A8D1-A8B91765A215}"/>
    <dgm:cxn modelId="{8E2DB5F5-AEBB-41F6-8AAA-3D3D3DA21F2B}" srcId="{6E7721E4-F14E-4612-A156-E1C394E5202F}" destId="{C0595216-EB16-40B7-A71F-29E92A74DFFE}" srcOrd="0" destOrd="0" parTransId="{BF605858-5212-41C8-8FA2-C4BD3400DD5D}" sibTransId="{9AB665DA-E5D3-477A-AED3-9BAB631D4C46}"/>
    <dgm:cxn modelId="{6F4D5EFB-D514-4233-AF5F-EEE2FE6406D6}" srcId="{3F80E101-D8FD-406E-BF8D-2302ADBCE741}" destId="{910596B5-7A50-4CD4-8D2F-DB756D9CB8D5}" srcOrd="0" destOrd="0" parTransId="{C0B83A85-1FC0-4CA2-BA03-FBE2CCCA4417}" sibTransId="{5F9D0F0C-46B4-4DF6-8EA5-D93277492098}"/>
    <dgm:cxn modelId="{6B18A8FD-4FF1-4F36-A394-3C419402735B}" type="presOf" srcId="{CE734CCD-B8B7-424B-981C-A28D619CB655}" destId="{B9DED476-1216-4C02-89DB-B6EE35C4A73B}" srcOrd="0" destOrd="0" presId="urn:microsoft.com/office/officeart/2005/8/layout/hProcess7"/>
    <dgm:cxn modelId="{0585ED2C-591B-44C5-926A-06B7AEE250F3}" type="presParOf" srcId="{B9DED476-1216-4C02-89DB-B6EE35C4A73B}" destId="{E7235014-7225-43A5-84A4-367E11F70449}" srcOrd="0" destOrd="0" presId="urn:microsoft.com/office/officeart/2005/8/layout/hProcess7"/>
    <dgm:cxn modelId="{539773A5-17DD-406A-9C20-689F4D919F61}" type="presParOf" srcId="{E7235014-7225-43A5-84A4-367E11F70449}" destId="{758CAC97-9089-4185-AECA-ACF5C5EE81A1}" srcOrd="0" destOrd="0" presId="urn:microsoft.com/office/officeart/2005/8/layout/hProcess7"/>
    <dgm:cxn modelId="{278D7A51-1DB7-4423-AD69-7EDE34B49350}" type="presParOf" srcId="{E7235014-7225-43A5-84A4-367E11F70449}" destId="{F1EF8045-7044-430D-9AD9-D483E4BFFA08}" srcOrd="1" destOrd="0" presId="urn:microsoft.com/office/officeart/2005/8/layout/hProcess7"/>
    <dgm:cxn modelId="{B64BD945-8E0C-4ACD-878A-A56D81BB0EF3}" type="presParOf" srcId="{E7235014-7225-43A5-84A4-367E11F70449}" destId="{19A8B0A6-4010-40A4-A1C6-B48E4349A46E}" srcOrd="2" destOrd="0" presId="urn:microsoft.com/office/officeart/2005/8/layout/hProcess7"/>
    <dgm:cxn modelId="{6D630317-6890-4BF2-8CC7-328915F202F3}" type="presParOf" srcId="{B9DED476-1216-4C02-89DB-B6EE35C4A73B}" destId="{8B785465-DFFE-454D-917E-AD9708F66871}" srcOrd="1" destOrd="0" presId="urn:microsoft.com/office/officeart/2005/8/layout/hProcess7"/>
    <dgm:cxn modelId="{45CC01C2-8C05-4697-AE5E-8CD41FCFFA5F}" type="presParOf" srcId="{B9DED476-1216-4C02-89DB-B6EE35C4A73B}" destId="{166DC3B8-E632-4432-8196-7AD34A514AF7}" srcOrd="2" destOrd="0" presId="urn:microsoft.com/office/officeart/2005/8/layout/hProcess7"/>
    <dgm:cxn modelId="{0418A63E-7A8C-4591-8F69-4BEE0D6EC555}" type="presParOf" srcId="{166DC3B8-E632-4432-8196-7AD34A514AF7}" destId="{53EDDDAD-157B-4915-9FD9-E737B0BF037C}" srcOrd="0" destOrd="0" presId="urn:microsoft.com/office/officeart/2005/8/layout/hProcess7"/>
    <dgm:cxn modelId="{7CA8696A-A7D2-4B18-AFBA-3F4624E24C90}" type="presParOf" srcId="{166DC3B8-E632-4432-8196-7AD34A514AF7}" destId="{F87C349C-2E4C-4331-B060-E53AE252F95F}" srcOrd="1" destOrd="0" presId="urn:microsoft.com/office/officeart/2005/8/layout/hProcess7"/>
    <dgm:cxn modelId="{45188825-81E5-4232-A62B-288CCDBB2A75}" type="presParOf" srcId="{166DC3B8-E632-4432-8196-7AD34A514AF7}" destId="{322536A7-865C-4111-AFDE-FB866957BEAF}" srcOrd="2" destOrd="0" presId="urn:microsoft.com/office/officeart/2005/8/layout/hProcess7"/>
    <dgm:cxn modelId="{1D2BB62B-0600-4E7C-8332-83E209D2FABE}" type="presParOf" srcId="{B9DED476-1216-4C02-89DB-B6EE35C4A73B}" destId="{E1E2ACCB-FC95-4468-9911-8BA5C23A9A69}" srcOrd="3" destOrd="0" presId="urn:microsoft.com/office/officeart/2005/8/layout/hProcess7"/>
    <dgm:cxn modelId="{AFDA189E-0341-4A56-86DA-603F34C1FDDA}" type="presParOf" srcId="{B9DED476-1216-4C02-89DB-B6EE35C4A73B}" destId="{BCDDA9DB-110F-4E5E-A8FC-9C87FABD0FEB}" srcOrd="4" destOrd="0" presId="urn:microsoft.com/office/officeart/2005/8/layout/hProcess7"/>
    <dgm:cxn modelId="{0A2F5090-6E0F-4197-9F59-A12CE2E3C818}" type="presParOf" srcId="{BCDDA9DB-110F-4E5E-A8FC-9C87FABD0FEB}" destId="{70CAD9D6-42E7-4508-B845-E3670771FA3A}" srcOrd="0" destOrd="0" presId="urn:microsoft.com/office/officeart/2005/8/layout/hProcess7"/>
    <dgm:cxn modelId="{5F13D621-D2A5-41F6-9E4D-57B238C01921}" type="presParOf" srcId="{BCDDA9DB-110F-4E5E-A8FC-9C87FABD0FEB}" destId="{1A0880C6-0DB4-4D5E-AEE0-91EE52C8EF3D}" srcOrd="1" destOrd="0" presId="urn:microsoft.com/office/officeart/2005/8/layout/hProcess7"/>
    <dgm:cxn modelId="{E9CB12B2-1E5B-4771-8C02-1CC0AA317EA8}" type="presParOf" srcId="{BCDDA9DB-110F-4E5E-A8FC-9C87FABD0FEB}" destId="{3C970660-3EE2-49A1-89D9-C33326A9C3A0}" srcOrd="2" destOrd="0" presId="urn:microsoft.com/office/officeart/2005/8/layout/hProcess7"/>
    <dgm:cxn modelId="{14E5B545-BF28-48BD-B425-1CF5EC50CA43}" type="presParOf" srcId="{B9DED476-1216-4C02-89DB-B6EE35C4A73B}" destId="{C11F3363-30D8-4801-BBB6-824FA532891D}" srcOrd="5" destOrd="0" presId="urn:microsoft.com/office/officeart/2005/8/layout/hProcess7"/>
    <dgm:cxn modelId="{CC99D2B3-0870-44BA-9FBF-58F0B4AD62B0}" type="presParOf" srcId="{B9DED476-1216-4C02-89DB-B6EE35C4A73B}" destId="{53F810AA-BC89-4A95-9A26-FB6C72CC5FB5}" srcOrd="6" destOrd="0" presId="urn:microsoft.com/office/officeart/2005/8/layout/hProcess7"/>
    <dgm:cxn modelId="{11322D6B-3E54-4BE3-85F0-7D2B1FB6D3AA}" type="presParOf" srcId="{53F810AA-BC89-4A95-9A26-FB6C72CC5FB5}" destId="{B45858BB-AD13-4B91-8337-B313F60F9001}" srcOrd="0" destOrd="0" presId="urn:microsoft.com/office/officeart/2005/8/layout/hProcess7"/>
    <dgm:cxn modelId="{5417A963-1751-491A-96B3-904C863E0B3E}" type="presParOf" srcId="{53F810AA-BC89-4A95-9A26-FB6C72CC5FB5}" destId="{70C6BEB2-F9A0-4ED2-B895-F4E9A3D66392}" srcOrd="1" destOrd="0" presId="urn:microsoft.com/office/officeart/2005/8/layout/hProcess7"/>
    <dgm:cxn modelId="{4875686A-B078-4CA9-96CA-970C81D13214}" type="presParOf" srcId="{53F810AA-BC89-4A95-9A26-FB6C72CC5FB5}" destId="{AA0CDB83-DBFF-478F-99AF-B26DAB4FAF5F}" srcOrd="2" destOrd="0" presId="urn:microsoft.com/office/officeart/2005/8/layout/hProcess7"/>
    <dgm:cxn modelId="{38385985-69EE-44FD-BD08-DAE66D8C4239}" type="presParOf" srcId="{B9DED476-1216-4C02-89DB-B6EE35C4A73B}" destId="{BB42026D-D23D-4460-824F-71C3256C273D}" srcOrd="7" destOrd="0" presId="urn:microsoft.com/office/officeart/2005/8/layout/hProcess7"/>
    <dgm:cxn modelId="{FFFF3F1D-72D6-4158-9CFD-B6E1CE873B50}" type="presParOf" srcId="{B9DED476-1216-4C02-89DB-B6EE35C4A73B}" destId="{39D60A68-714B-4E92-B537-D203B7B93A8B}" srcOrd="8" destOrd="0" presId="urn:microsoft.com/office/officeart/2005/8/layout/hProcess7"/>
    <dgm:cxn modelId="{5B99918E-2735-469A-AA48-0532864A99DC}" type="presParOf" srcId="{39D60A68-714B-4E92-B537-D203B7B93A8B}" destId="{D277C54F-76E8-4495-8493-E8EE72B3DC6E}" srcOrd="0" destOrd="0" presId="urn:microsoft.com/office/officeart/2005/8/layout/hProcess7"/>
    <dgm:cxn modelId="{2D17686F-43AE-4174-B523-2A4B671859E3}" type="presParOf" srcId="{39D60A68-714B-4E92-B537-D203B7B93A8B}" destId="{96C19A00-F26E-466B-8A37-6F57378158F9}" srcOrd="1" destOrd="0" presId="urn:microsoft.com/office/officeart/2005/8/layout/hProcess7"/>
    <dgm:cxn modelId="{25908EE3-A0FA-41BA-98AB-A525055205C1}" type="presParOf" srcId="{39D60A68-714B-4E92-B537-D203B7B93A8B}" destId="{01CCF21D-E9A3-4C09-B255-15CB21C37F7B}" srcOrd="2" destOrd="0" presId="urn:microsoft.com/office/officeart/2005/8/layout/hProcess7"/>
    <dgm:cxn modelId="{C6164712-2A2F-46F3-A14E-6E1B9A4BF6D9}" type="presParOf" srcId="{B9DED476-1216-4C02-89DB-B6EE35C4A73B}" destId="{CFBBC007-77A1-4B5B-8B36-6D5BA96E84F7}" srcOrd="9" destOrd="0" presId="urn:microsoft.com/office/officeart/2005/8/layout/hProcess7"/>
    <dgm:cxn modelId="{A695E45D-7DE6-4690-88F1-69D29988D513}" type="presParOf" srcId="{B9DED476-1216-4C02-89DB-B6EE35C4A73B}" destId="{2C383B05-FB2B-4870-A1A8-26676F26E458}" srcOrd="10" destOrd="0" presId="urn:microsoft.com/office/officeart/2005/8/layout/hProcess7"/>
    <dgm:cxn modelId="{C384B3C9-714A-4BE4-B9A0-D1AE31D334E6}" type="presParOf" srcId="{2C383B05-FB2B-4870-A1A8-26676F26E458}" destId="{1B865F06-6A34-4C0E-9609-DD55F2A66BE8}" srcOrd="0" destOrd="0" presId="urn:microsoft.com/office/officeart/2005/8/layout/hProcess7"/>
    <dgm:cxn modelId="{2A9D6652-5743-4463-B738-19FD789D250C}" type="presParOf" srcId="{2C383B05-FB2B-4870-A1A8-26676F26E458}" destId="{681629B3-4846-45F5-86EE-F0F1D33E12B3}" srcOrd="1" destOrd="0" presId="urn:microsoft.com/office/officeart/2005/8/layout/hProcess7"/>
    <dgm:cxn modelId="{8D2177C9-0266-4D4C-A7F7-45B9786D0B16}" type="presParOf" srcId="{2C383B05-FB2B-4870-A1A8-26676F26E458}" destId="{A3A280DF-36E7-48D7-86D6-F04F9DC73CB1}" srcOrd="2" destOrd="0" presId="urn:microsoft.com/office/officeart/2005/8/layout/hProcess7"/>
    <dgm:cxn modelId="{C303E8A5-CC9B-49B7-B400-4E02A9E6BE8B}" type="presParOf" srcId="{B9DED476-1216-4C02-89DB-B6EE35C4A73B}" destId="{AA4491F2-DCA7-4007-B12D-88BAB8A7B9CF}" srcOrd="11" destOrd="0" presId="urn:microsoft.com/office/officeart/2005/8/layout/hProcess7"/>
    <dgm:cxn modelId="{043FCDBE-5962-4998-B9F2-CE7DC3D2045F}" type="presParOf" srcId="{B9DED476-1216-4C02-89DB-B6EE35C4A73B}" destId="{CE51D93F-034B-413A-825C-C9863DA84BCA}" srcOrd="12" destOrd="0" presId="urn:microsoft.com/office/officeart/2005/8/layout/hProcess7"/>
    <dgm:cxn modelId="{EAC7F4B6-ACA9-4861-A910-3A538DBEA6EA}" type="presParOf" srcId="{CE51D93F-034B-413A-825C-C9863DA84BCA}" destId="{E6B75D2F-77F3-4240-834E-790F566CF08F}" srcOrd="0" destOrd="0" presId="urn:microsoft.com/office/officeart/2005/8/layout/hProcess7"/>
    <dgm:cxn modelId="{B9EF6CB1-412E-4657-8FB1-4AA0DD2543F5}" type="presParOf" srcId="{CE51D93F-034B-413A-825C-C9863DA84BCA}" destId="{0B5B24FE-0431-40D0-9DA2-19239C0A4904}" srcOrd="1" destOrd="0" presId="urn:microsoft.com/office/officeart/2005/8/layout/hProcess7"/>
    <dgm:cxn modelId="{205C0F50-A4B3-4685-ABAF-D99EB5901AA3}" type="presParOf" srcId="{CE51D93F-034B-413A-825C-C9863DA84BCA}" destId="{ABEC3CBF-7170-446B-9AA6-0BFA87417286}" srcOrd="2" destOrd="0" presId="urn:microsoft.com/office/officeart/2005/8/layout/hProcess7"/>
    <dgm:cxn modelId="{889FFB41-BA73-4A7F-9971-7AF9E65A008D}" type="presParOf" srcId="{B9DED476-1216-4C02-89DB-B6EE35C4A73B}" destId="{A0AB28D7-FC5A-4CD9-A5A7-F875EF478C1B}" srcOrd="13" destOrd="0" presId="urn:microsoft.com/office/officeart/2005/8/layout/hProcess7"/>
    <dgm:cxn modelId="{4EB366E3-818E-4E3F-BE21-98036D078A80}" type="presParOf" srcId="{B9DED476-1216-4C02-89DB-B6EE35C4A73B}" destId="{3F6A9F63-7650-45C7-AC1D-E9BEB53A2EF6}" srcOrd="14" destOrd="0" presId="urn:microsoft.com/office/officeart/2005/8/layout/hProcess7"/>
    <dgm:cxn modelId="{0E00A598-3028-437D-BBC2-4F81F094B92F}" type="presParOf" srcId="{3F6A9F63-7650-45C7-AC1D-E9BEB53A2EF6}" destId="{C37B9789-CC31-4539-985E-23BC99697B32}" srcOrd="0" destOrd="0" presId="urn:microsoft.com/office/officeart/2005/8/layout/hProcess7"/>
    <dgm:cxn modelId="{A1A076EB-AB74-4ADD-9880-7B7725EC6EFF}" type="presParOf" srcId="{3F6A9F63-7650-45C7-AC1D-E9BEB53A2EF6}" destId="{3FAB8DB2-8335-4618-9B22-8108984269AC}" srcOrd="1" destOrd="0" presId="urn:microsoft.com/office/officeart/2005/8/layout/hProcess7"/>
    <dgm:cxn modelId="{D7979E22-ECE8-482C-B87E-9E5CE6488CEE}" type="presParOf" srcId="{3F6A9F63-7650-45C7-AC1D-E9BEB53A2EF6}" destId="{052D37AB-EA7A-44B2-A2EC-A51F06C23560}" srcOrd="2" destOrd="0" presId="urn:microsoft.com/office/officeart/2005/8/layout/hProcess7"/>
    <dgm:cxn modelId="{F2DFB9F0-D1BE-44A4-9147-2ADD8EC174AC}" type="presParOf" srcId="{B9DED476-1216-4C02-89DB-B6EE35C4A73B}" destId="{A301D9D9-861A-45F3-B34A-E6D1E484B90F}" srcOrd="15" destOrd="0" presId="urn:microsoft.com/office/officeart/2005/8/layout/hProcess7"/>
    <dgm:cxn modelId="{7BFD0713-1A08-4EE1-A8D3-F27C4A7863A3}" type="presParOf" srcId="{B9DED476-1216-4C02-89DB-B6EE35C4A73B}" destId="{6180564E-5952-400C-B048-029667AABEBD}" srcOrd="16" destOrd="0" presId="urn:microsoft.com/office/officeart/2005/8/layout/hProcess7"/>
    <dgm:cxn modelId="{DF166E6E-8C29-4444-8616-23519CDC3927}" type="presParOf" srcId="{6180564E-5952-400C-B048-029667AABEBD}" destId="{E8C180DC-0412-4D5A-BDAB-676349A4D529}" srcOrd="0" destOrd="0" presId="urn:microsoft.com/office/officeart/2005/8/layout/hProcess7"/>
    <dgm:cxn modelId="{C01B0F5F-DEAB-40BA-AFEC-9006A3AF044B}" type="presParOf" srcId="{6180564E-5952-400C-B048-029667AABEBD}" destId="{FF5D4A1A-B8B8-4AC2-B558-FB6E79C1417A}" srcOrd="1" destOrd="0" presId="urn:microsoft.com/office/officeart/2005/8/layout/hProcess7"/>
    <dgm:cxn modelId="{8ADF346B-AC17-4BFC-AE09-9894E41B4D6B}" type="presParOf" srcId="{6180564E-5952-400C-B048-029667AABEBD}" destId="{B8E92BC1-626D-422F-94BF-38C075BDDD3C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734CCD-B8B7-424B-981C-A28D619CB655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5714BBE-AD51-4BD9-8976-C048A44C70A8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FD162-C4DD-4DAC-AB84-52DFCDDB93AE}" type="parTrans" cxnId="{E4FFB9A3-7BCD-4052-8798-73EF87496278}">
      <dgm:prSet/>
      <dgm:spPr/>
      <dgm:t>
        <a:bodyPr/>
        <a:lstStyle/>
        <a:p>
          <a:endParaRPr lang="en-IN"/>
        </a:p>
      </dgm:t>
    </dgm:pt>
    <dgm:pt modelId="{B34D395B-0D59-4A31-BC31-7165B2DD283B}" type="sibTrans" cxnId="{E4FFB9A3-7BCD-4052-8798-73EF87496278}">
      <dgm:prSet/>
      <dgm:spPr/>
      <dgm:t>
        <a:bodyPr/>
        <a:lstStyle/>
        <a:p>
          <a:endParaRPr lang="en-IN"/>
        </a:p>
      </dgm:t>
    </dgm:pt>
    <dgm:pt modelId="{BEDC9114-145E-4CF1-B36D-B4674952F4FD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Hospital care is not necessary, medication for pain control should be given. (if required)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48078-8BA3-4088-A17D-3A900D6F567D}" type="parTrans" cxnId="{A1A991A6-7981-473E-AB63-578479B999CC}">
      <dgm:prSet/>
      <dgm:spPr/>
      <dgm:t>
        <a:bodyPr/>
        <a:lstStyle/>
        <a:p>
          <a:endParaRPr lang="en-IN"/>
        </a:p>
      </dgm:t>
    </dgm:pt>
    <dgm:pt modelId="{4C040C90-BA06-42A9-A5AB-0CCEC6A1C5DB}" type="sibTrans" cxnId="{A1A991A6-7981-473E-AB63-578479B999CC}">
      <dgm:prSet/>
      <dgm:spPr/>
      <dgm:t>
        <a:bodyPr/>
        <a:lstStyle/>
        <a:p>
          <a:endParaRPr lang="en-IN"/>
        </a:p>
      </dgm:t>
    </dgm:pt>
    <dgm:pt modelId="{3F80E101-D8FD-406E-BF8D-2302ADBCE74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872573-E18D-4D54-A5F8-E8B0FC07470F}" type="parTrans" cxnId="{2652848E-4753-4385-9F9D-C0A99011756B}">
      <dgm:prSet/>
      <dgm:spPr/>
      <dgm:t>
        <a:bodyPr/>
        <a:lstStyle/>
        <a:p>
          <a:endParaRPr lang="en-IN"/>
        </a:p>
      </dgm:t>
    </dgm:pt>
    <dgm:pt modelId="{E0272E06-1643-42AE-928B-70F15EC1AE0C}" type="sibTrans" cxnId="{2652848E-4753-4385-9F9D-C0A99011756B}">
      <dgm:prSet/>
      <dgm:spPr/>
      <dgm:t>
        <a:bodyPr/>
        <a:lstStyle/>
        <a:p>
          <a:endParaRPr lang="en-IN"/>
        </a:p>
      </dgm:t>
    </dgm:pt>
    <dgm:pt modelId="{910596B5-7A50-4CD4-8D2F-DB756D9CB8D5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In case of intricate or multiple fractures of spinal cord and may require operation.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83A85-1FC0-4CA2-BA03-FBE2CCCA4417}" type="parTrans" cxnId="{6F4D5EFB-D514-4233-AF5F-EEE2FE6406D6}">
      <dgm:prSet/>
      <dgm:spPr/>
      <dgm:t>
        <a:bodyPr/>
        <a:lstStyle/>
        <a:p>
          <a:endParaRPr lang="en-IN"/>
        </a:p>
      </dgm:t>
    </dgm:pt>
    <dgm:pt modelId="{5F9D0F0C-46B4-4DF6-8EA5-D93277492098}" type="sibTrans" cxnId="{6F4D5EFB-D514-4233-AF5F-EEE2FE6406D6}">
      <dgm:prSet/>
      <dgm:spPr/>
      <dgm:t>
        <a:bodyPr/>
        <a:lstStyle/>
        <a:p>
          <a:endParaRPr lang="en-IN"/>
        </a:p>
      </dgm:t>
    </dgm:pt>
    <dgm:pt modelId="{2D2386A2-2761-448A-BCC2-E7435E0BD219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82581-E96D-4076-86EA-A49AE3D18BE7}" type="parTrans" cxnId="{ED0D65AE-1D86-4B8B-9A5C-FD33FB66D13B}">
      <dgm:prSet/>
      <dgm:spPr/>
      <dgm:t>
        <a:bodyPr/>
        <a:lstStyle/>
        <a:p>
          <a:endParaRPr lang="en-IN"/>
        </a:p>
      </dgm:t>
    </dgm:pt>
    <dgm:pt modelId="{AAFD5FA8-E5CB-4AB9-8434-25B8001A75EE}" type="sibTrans" cxnId="{ED0D65AE-1D86-4B8B-9A5C-FD33FB66D13B}">
      <dgm:prSet/>
      <dgm:spPr/>
      <dgm:t>
        <a:bodyPr/>
        <a:lstStyle/>
        <a:p>
          <a:endParaRPr lang="en-IN"/>
        </a:p>
      </dgm:t>
    </dgm:pt>
    <dgm:pt modelId="{44C85873-8949-4585-8CE8-30DF3D34642A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Complete rest should be given to the person.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DE4E62-AD69-4D99-A89E-AD8876426694}" type="parTrans" cxnId="{629371EE-B1AE-4D18-AD04-88D742CA909C}">
      <dgm:prSet/>
      <dgm:spPr/>
      <dgm:t>
        <a:bodyPr/>
        <a:lstStyle/>
        <a:p>
          <a:endParaRPr lang="en-IN"/>
        </a:p>
      </dgm:t>
    </dgm:pt>
    <dgm:pt modelId="{02EA7CE3-FAD3-40F3-A8D1-A8B91765A215}" type="sibTrans" cxnId="{629371EE-B1AE-4D18-AD04-88D742CA909C}">
      <dgm:prSet/>
      <dgm:spPr/>
      <dgm:t>
        <a:bodyPr/>
        <a:lstStyle/>
        <a:p>
          <a:endParaRPr lang="en-IN"/>
        </a:p>
      </dgm:t>
    </dgm:pt>
    <dgm:pt modelId="{EAD5B4EB-88A2-4A9F-84EF-4291E54AA192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Neck and back braces may also be helpful in reducing pain and increasing mobility.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CF757-2791-4A9E-94C0-31DC0F4DB918}" type="parTrans" cxnId="{9408FCC6-0F78-4CB2-91A2-609A71018629}">
      <dgm:prSet/>
      <dgm:spPr/>
      <dgm:t>
        <a:bodyPr/>
        <a:lstStyle/>
        <a:p>
          <a:endParaRPr lang="en-IN"/>
        </a:p>
      </dgm:t>
    </dgm:pt>
    <dgm:pt modelId="{FDF5FE29-F1CD-4E59-884D-9DA3BF80D8FA}" type="sibTrans" cxnId="{9408FCC6-0F78-4CB2-91A2-609A71018629}">
      <dgm:prSet/>
      <dgm:spPr/>
      <dgm:t>
        <a:bodyPr/>
        <a:lstStyle/>
        <a:p>
          <a:endParaRPr lang="en-IN"/>
        </a:p>
      </dgm:t>
    </dgm:pt>
    <dgm:pt modelId="{6E7721E4-F14E-4612-A156-E1C394E5202F}">
      <dgm:prSet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5TH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587180B-BBFF-4414-A8D1-CE3477F13311}" type="parTrans" cxnId="{EF000A40-9DA0-402B-BC2D-CEEAF8796E28}">
      <dgm:prSet/>
      <dgm:spPr/>
      <dgm:t>
        <a:bodyPr/>
        <a:lstStyle/>
        <a:p>
          <a:endParaRPr lang="en-IN"/>
        </a:p>
      </dgm:t>
    </dgm:pt>
    <dgm:pt modelId="{2F0430C2-E773-4036-B09A-C88E5A5B07E7}" type="sibTrans" cxnId="{EF000A40-9DA0-402B-BC2D-CEEAF8796E28}">
      <dgm:prSet/>
      <dgm:spPr/>
      <dgm:t>
        <a:bodyPr/>
        <a:lstStyle/>
        <a:p>
          <a:endParaRPr lang="en-IN"/>
        </a:p>
      </dgm:t>
    </dgm:pt>
    <dgm:pt modelId="{C0595216-EB16-40B7-A71F-29E92A74DFFE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After that physical therapy and exercise should be done to improve motion.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605858-5212-41C8-8FA2-C4BD3400DD5D}" type="parTrans" cxnId="{8E2DB5F5-AEBB-41F6-8AAA-3D3D3DA21F2B}">
      <dgm:prSet/>
      <dgm:spPr/>
      <dgm:t>
        <a:bodyPr/>
        <a:lstStyle/>
        <a:p>
          <a:endParaRPr lang="en-IN"/>
        </a:p>
      </dgm:t>
    </dgm:pt>
    <dgm:pt modelId="{9AB665DA-E5D3-477A-AED3-9BAB631D4C46}" type="sibTrans" cxnId="{8E2DB5F5-AEBB-41F6-8AAA-3D3D3DA21F2B}">
      <dgm:prSet/>
      <dgm:spPr/>
      <dgm:t>
        <a:bodyPr/>
        <a:lstStyle/>
        <a:p>
          <a:endParaRPr lang="en-IN"/>
        </a:p>
      </dgm:t>
    </dgm:pt>
    <dgm:pt modelId="{09BDE786-E819-4455-8FD9-635500CE882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56DB8-A649-4A18-AEB9-899698C73A30}" type="sibTrans" cxnId="{4EF4457D-086E-4AF5-A7BE-090A5678CCD7}">
      <dgm:prSet/>
      <dgm:spPr/>
      <dgm:t>
        <a:bodyPr/>
        <a:lstStyle/>
        <a:p>
          <a:endParaRPr lang="en-IN"/>
        </a:p>
      </dgm:t>
    </dgm:pt>
    <dgm:pt modelId="{893CD00D-6F4B-4DD6-925B-BE50AE1D45A2}" type="parTrans" cxnId="{4EF4457D-086E-4AF5-A7BE-090A5678CCD7}">
      <dgm:prSet/>
      <dgm:spPr/>
      <dgm:t>
        <a:bodyPr/>
        <a:lstStyle/>
        <a:p>
          <a:endParaRPr lang="en-IN"/>
        </a:p>
      </dgm:t>
    </dgm:pt>
    <dgm:pt modelId="{7B4748FB-F368-4A3B-A29A-E3A021A4552F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They should not join any activity. 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465252-A00A-40A6-AE8E-8C68D998E507}" type="parTrans" cxnId="{1735B4B6-8A46-4B08-887A-E5346A1865DD}">
      <dgm:prSet/>
      <dgm:spPr/>
      <dgm:t>
        <a:bodyPr/>
        <a:lstStyle/>
        <a:p>
          <a:endParaRPr lang="en-IN"/>
        </a:p>
      </dgm:t>
    </dgm:pt>
    <dgm:pt modelId="{540606B0-4572-4970-BDC8-A075D54F6E21}" type="sibTrans" cxnId="{1735B4B6-8A46-4B08-887A-E5346A1865DD}">
      <dgm:prSet/>
      <dgm:spPr/>
      <dgm:t>
        <a:bodyPr/>
        <a:lstStyle/>
        <a:p>
          <a:endParaRPr lang="en-IN"/>
        </a:p>
      </dgm:t>
    </dgm:pt>
    <dgm:pt modelId="{05E6982D-36CE-486D-A532-BBEDC3E783FD}" type="pres">
      <dgm:prSet presAssocID="{CE734CCD-B8B7-424B-981C-A28D619CB655}" presName="Name0" presStyleCnt="0">
        <dgm:presLayoutVars>
          <dgm:dir/>
          <dgm:resizeHandles val="exact"/>
        </dgm:presLayoutVars>
      </dgm:prSet>
      <dgm:spPr/>
    </dgm:pt>
    <dgm:pt modelId="{996D2784-61E7-4C6F-B250-084FC1974D1F}" type="pres">
      <dgm:prSet presAssocID="{95714BBE-AD51-4BD9-8976-C048A44C70A8}" presName="node" presStyleLbl="node1" presStyleIdx="0" presStyleCnt="5">
        <dgm:presLayoutVars>
          <dgm:bulletEnabled val="1"/>
        </dgm:presLayoutVars>
      </dgm:prSet>
      <dgm:spPr/>
    </dgm:pt>
    <dgm:pt modelId="{7D74715A-75C0-425B-9804-50ADC53A1F99}" type="pres">
      <dgm:prSet presAssocID="{B34D395B-0D59-4A31-BC31-7165B2DD283B}" presName="sibTrans" presStyleCnt="0"/>
      <dgm:spPr/>
    </dgm:pt>
    <dgm:pt modelId="{009F2172-62BB-4095-BFF0-B775B500E1D4}" type="pres">
      <dgm:prSet presAssocID="{3F80E101-D8FD-406E-BF8D-2302ADBCE741}" presName="node" presStyleLbl="node1" presStyleIdx="1" presStyleCnt="5">
        <dgm:presLayoutVars>
          <dgm:bulletEnabled val="1"/>
        </dgm:presLayoutVars>
      </dgm:prSet>
      <dgm:spPr/>
    </dgm:pt>
    <dgm:pt modelId="{A1FFD94A-339E-48E6-9B92-603D70E0637B}" type="pres">
      <dgm:prSet presAssocID="{E0272E06-1643-42AE-928B-70F15EC1AE0C}" presName="sibTrans" presStyleCnt="0"/>
      <dgm:spPr/>
    </dgm:pt>
    <dgm:pt modelId="{8FD28B3D-9FEE-487E-A7A2-948D673C4D41}" type="pres">
      <dgm:prSet presAssocID="{2D2386A2-2761-448A-BCC2-E7435E0BD219}" presName="node" presStyleLbl="node1" presStyleIdx="2" presStyleCnt="5">
        <dgm:presLayoutVars>
          <dgm:bulletEnabled val="1"/>
        </dgm:presLayoutVars>
      </dgm:prSet>
      <dgm:spPr/>
    </dgm:pt>
    <dgm:pt modelId="{38D0B3E2-F66B-4521-8211-37672724A92D}" type="pres">
      <dgm:prSet presAssocID="{AAFD5FA8-E5CB-4AB9-8434-25B8001A75EE}" presName="sibTrans" presStyleCnt="0"/>
      <dgm:spPr/>
    </dgm:pt>
    <dgm:pt modelId="{90FD35B9-E97C-4410-B943-9863D09F38FC}" type="pres">
      <dgm:prSet presAssocID="{09BDE786-E819-4455-8FD9-635500CE8821}" presName="node" presStyleLbl="node1" presStyleIdx="3" presStyleCnt="5">
        <dgm:presLayoutVars>
          <dgm:bulletEnabled val="1"/>
        </dgm:presLayoutVars>
      </dgm:prSet>
      <dgm:spPr/>
    </dgm:pt>
    <dgm:pt modelId="{D371D400-253C-4BDD-B937-59FB11AB492C}" type="pres">
      <dgm:prSet presAssocID="{24C56DB8-A649-4A18-AEB9-899698C73A30}" presName="sibTrans" presStyleCnt="0"/>
      <dgm:spPr/>
    </dgm:pt>
    <dgm:pt modelId="{041101B0-B2CE-4FC9-B95B-99772A78CF5A}" type="pres">
      <dgm:prSet presAssocID="{6E7721E4-F14E-4612-A156-E1C394E5202F}" presName="node" presStyleLbl="node1" presStyleIdx="4" presStyleCnt="5">
        <dgm:presLayoutVars>
          <dgm:bulletEnabled val="1"/>
        </dgm:presLayoutVars>
      </dgm:prSet>
      <dgm:spPr/>
    </dgm:pt>
  </dgm:ptLst>
  <dgm:cxnLst>
    <dgm:cxn modelId="{0BD11201-0B10-46E6-B429-F1CC848CD6BA}" type="presOf" srcId="{95714BBE-AD51-4BD9-8976-C048A44C70A8}" destId="{996D2784-61E7-4C6F-B250-084FC1974D1F}" srcOrd="0" destOrd="0" presId="urn:microsoft.com/office/officeart/2005/8/layout/hList6"/>
    <dgm:cxn modelId="{3EEB5409-09CA-42A2-9D5F-0334143929D5}" type="presOf" srcId="{EAD5B4EB-88A2-4A9F-84EF-4291E54AA192}" destId="{90FD35B9-E97C-4410-B943-9863D09F38FC}" srcOrd="0" destOrd="1" presId="urn:microsoft.com/office/officeart/2005/8/layout/hList6"/>
    <dgm:cxn modelId="{C2F60F3A-5D40-4A19-826D-D5C563D9BDBE}" type="presOf" srcId="{C0595216-EB16-40B7-A71F-29E92A74DFFE}" destId="{041101B0-B2CE-4FC9-B95B-99772A78CF5A}" srcOrd="0" destOrd="1" presId="urn:microsoft.com/office/officeart/2005/8/layout/hList6"/>
    <dgm:cxn modelId="{EF000A40-9DA0-402B-BC2D-CEEAF8796E28}" srcId="{CE734CCD-B8B7-424B-981C-A28D619CB655}" destId="{6E7721E4-F14E-4612-A156-E1C394E5202F}" srcOrd="4" destOrd="0" parTransId="{4587180B-BBFF-4414-A8D1-CE3477F13311}" sibTransId="{2F0430C2-E773-4036-B09A-C88E5A5B07E7}"/>
    <dgm:cxn modelId="{E35F2B5B-C86C-491D-B2B4-BA17C8E9234F}" type="presOf" srcId="{09BDE786-E819-4455-8FD9-635500CE8821}" destId="{90FD35B9-E97C-4410-B943-9863D09F38FC}" srcOrd="0" destOrd="0" presId="urn:microsoft.com/office/officeart/2005/8/layout/hList6"/>
    <dgm:cxn modelId="{C2D88841-72F0-47DC-9E38-65C1EBA33C3A}" type="presOf" srcId="{2D2386A2-2761-448A-BCC2-E7435E0BD219}" destId="{8FD28B3D-9FEE-487E-A7A2-948D673C4D41}" srcOrd="0" destOrd="0" presId="urn:microsoft.com/office/officeart/2005/8/layout/hList6"/>
    <dgm:cxn modelId="{DB04944F-883F-4F89-8A4B-8DFD783B7BD7}" type="presOf" srcId="{7B4748FB-F368-4A3B-A29A-E3A021A4552F}" destId="{8FD28B3D-9FEE-487E-A7A2-948D673C4D41}" srcOrd="0" destOrd="2" presId="urn:microsoft.com/office/officeart/2005/8/layout/hList6"/>
    <dgm:cxn modelId="{CEF7A673-46D3-4DDF-B87D-F525FF50B58D}" type="presOf" srcId="{910596B5-7A50-4CD4-8D2F-DB756D9CB8D5}" destId="{009F2172-62BB-4095-BFF0-B775B500E1D4}" srcOrd="0" destOrd="1" presId="urn:microsoft.com/office/officeart/2005/8/layout/hList6"/>
    <dgm:cxn modelId="{0A54BB74-1A2F-4229-91A2-74ADD9C416E9}" type="presOf" srcId="{BEDC9114-145E-4CF1-B36D-B4674952F4FD}" destId="{996D2784-61E7-4C6F-B250-084FC1974D1F}" srcOrd="0" destOrd="1" presId="urn:microsoft.com/office/officeart/2005/8/layout/hList6"/>
    <dgm:cxn modelId="{BE4D3A76-3B27-445F-85E9-75512FD2F5BF}" type="presOf" srcId="{6E7721E4-F14E-4612-A156-E1C394E5202F}" destId="{041101B0-B2CE-4FC9-B95B-99772A78CF5A}" srcOrd="0" destOrd="0" presId="urn:microsoft.com/office/officeart/2005/8/layout/hList6"/>
    <dgm:cxn modelId="{4EF4457D-086E-4AF5-A7BE-090A5678CCD7}" srcId="{CE734CCD-B8B7-424B-981C-A28D619CB655}" destId="{09BDE786-E819-4455-8FD9-635500CE8821}" srcOrd="3" destOrd="0" parTransId="{893CD00D-6F4B-4DD6-925B-BE50AE1D45A2}" sibTransId="{24C56DB8-A649-4A18-AEB9-899698C73A30}"/>
    <dgm:cxn modelId="{2652848E-4753-4385-9F9D-C0A99011756B}" srcId="{CE734CCD-B8B7-424B-981C-A28D619CB655}" destId="{3F80E101-D8FD-406E-BF8D-2302ADBCE741}" srcOrd="1" destOrd="0" parTransId="{2A872573-E18D-4D54-A5F8-E8B0FC07470F}" sibTransId="{E0272E06-1643-42AE-928B-70F15EC1AE0C}"/>
    <dgm:cxn modelId="{0E39509C-428C-4FFE-99E5-507D579DCB3E}" type="presOf" srcId="{3F80E101-D8FD-406E-BF8D-2302ADBCE741}" destId="{009F2172-62BB-4095-BFF0-B775B500E1D4}" srcOrd="0" destOrd="0" presId="urn:microsoft.com/office/officeart/2005/8/layout/hList6"/>
    <dgm:cxn modelId="{E4FFB9A3-7BCD-4052-8798-73EF87496278}" srcId="{CE734CCD-B8B7-424B-981C-A28D619CB655}" destId="{95714BBE-AD51-4BD9-8976-C048A44C70A8}" srcOrd="0" destOrd="0" parTransId="{213FD162-C4DD-4DAC-AB84-52DFCDDB93AE}" sibTransId="{B34D395B-0D59-4A31-BC31-7165B2DD283B}"/>
    <dgm:cxn modelId="{A1A991A6-7981-473E-AB63-578479B999CC}" srcId="{95714BBE-AD51-4BD9-8976-C048A44C70A8}" destId="{BEDC9114-145E-4CF1-B36D-B4674952F4FD}" srcOrd="0" destOrd="0" parTransId="{62148078-8BA3-4088-A17D-3A900D6F567D}" sibTransId="{4C040C90-BA06-42A9-A5AB-0CCEC6A1C5DB}"/>
    <dgm:cxn modelId="{ED0D65AE-1D86-4B8B-9A5C-FD33FB66D13B}" srcId="{CE734CCD-B8B7-424B-981C-A28D619CB655}" destId="{2D2386A2-2761-448A-BCC2-E7435E0BD219}" srcOrd="2" destOrd="0" parTransId="{29282581-E96D-4076-86EA-A49AE3D18BE7}" sibTransId="{AAFD5FA8-E5CB-4AB9-8434-25B8001A75EE}"/>
    <dgm:cxn modelId="{BF7AE4B0-C34E-44A5-8698-DD4BF5B8227D}" type="presOf" srcId="{44C85873-8949-4585-8CE8-30DF3D34642A}" destId="{8FD28B3D-9FEE-487E-A7A2-948D673C4D41}" srcOrd="0" destOrd="1" presId="urn:microsoft.com/office/officeart/2005/8/layout/hList6"/>
    <dgm:cxn modelId="{1735B4B6-8A46-4B08-887A-E5346A1865DD}" srcId="{2D2386A2-2761-448A-BCC2-E7435E0BD219}" destId="{7B4748FB-F368-4A3B-A29A-E3A021A4552F}" srcOrd="1" destOrd="0" parTransId="{23465252-A00A-40A6-AE8E-8C68D998E507}" sibTransId="{540606B0-4572-4970-BDC8-A075D54F6E21}"/>
    <dgm:cxn modelId="{9408FCC6-0F78-4CB2-91A2-609A71018629}" srcId="{09BDE786-E819-4455-8FD9-635500CE8821}" destId="{EAD5B4EB-88A2-4A9F-84EF-4291E54AA192}" srcOrd="0" destOrd="0" parTransId="{0A6CF757-2791-4A9E-94C0-31DC0F4DB918}" sibTransId="{FDF5FE29-F1CD-4E59-884D-9DA3BF80D8FA}"/>
    <dgm:cxn modelId="{E12DAEEC-BF4E-4F66-83B4-2DA9AFDF55D7}" type="presOf" srcId="{CE734CCD-B8B7-424B-981C-A28D619CB655}" destId="{05E6982D-36CE-486D-A532-BBEDC3E783FD}" srcOrd="0" destOrd="0" presId="urn:microsoft.com/office/officeart/2005/8/layout/hList6"/>
    <dgm:cxn modelId="{629371EE-B1AE-4D18-AD04-88D742CA909C}" srcId="{2D2386A2-2761-448A-BCC2-E7435E0BD219}" destId="{44C85873-8949-4585-8CE8-30DF3D34642A}" srcOrd="0" destOrd="0" parTransId="{DBDE4E62-AD69-4D99-A89E-AD8876426694}" sibTransId="{02EA7CE3-FAD3-40F3-A8D1-A8B91765A215}"/>
    <dgm:cxn modelId="{8E2DB5F5-AEBB-41F6-8AAA-3D3D3DA21F2B}" srcId="{6E7721E4-F14E-4612-A156-E1C394E5202F}" destId="{C0595216-EB16-40B7-A71F-29E92A74DFFE}" srcOrd="0" destOrd="0" parTransId="{BF605858-5212-41C8-8FA2-C4BD3400DD5D}" sibTransId="{9AB665DA-E5D3-477A-AED3-9BAB631D4C46}"/>
    <dgm:cxn modelId="{6F4D5EFB-D514-4233-AF5F-EEE2FE6406D6}" srcId="{3F80E101-D8FD-406E-BF8D-2302ADBCE741}" destId="{910596B5-7A50-4CD4-8D2F-DB756D9CB8D5}" srcOrd="0" destOrd="0" parTransId="{C0B83A85-1FC0-4CA2-BA03-FBE2CCCA4417}" sibTransId="{5F9D0F0C-46B4-4DF6-8EA5-D93277492098}"/>
    <dgm:cxn modelId="{26CB49B7-F7EA-4F7E-B356-9DE0CE369993}" type="presParOf" srcId="{05E6982D-36CE-486D-A532-BBEDC3E783FD}" destId="{996D2784-61E7-4C6F-B250-084FC1974D1F}" srcOrd="0" destOrd="0" presId="urn:microsoft.com/office/officeart/2005/8/layout/hList6"/>
    <dgm:cxn modelId="{513C9305-3746-4F96-A550-DC6209EBF8CE}" type="presParOf" srcId="{05E6982D-36CE-486D-A532-BBEDC3E783FD}" destId="{7D74715A-75C0-425B-9804-50ADC53A1F99}" srcOrd="1" destOrd="0" presId="urn:microsoft.com/office/officeart/2005/8/layout/hList6"/>
    <dgm:cxn modelId="{9A578245-EA62-460F-BA1F-259FEB725B80}" type="presParOf" srcId="{05E6982D-36CE-486D-A532-BBEDC3E783FD}" destId="{009F2172-62BB-4095-BFF0-B775B500E1D4}" srcOrd="2" destOrd="0" presId="urn:microsoft.com/office/officeart/2005/8/layout/hList6"/>
    <dgm:cxn modelId="{F5469965-BAC8-4982-8F77-386CC4E97E75}" type="presParOf" srcId="{05E6982D-36CE-486D-A532-BBEDC3E783FD}" destId="{A1FFD94A-339E-48E6-9B92-603D70E0637B}" srcOrd="3" destOrd="0" presId="urn:microsoft.com/office/officeart/2005/8/layout/hList6"/>
    <dgm:cxn modelId="{0B88D6D8-99DC-4B76-9B98-9A749DD8C17D}" type="presParOf" srcId="{05E6982D-36CE-486D-A532-BBEDC3E783FD}" destId="{8FD28B3D-9FEE-487E-A7A2-948D673C4D41}" srcOrd="4" destOrd="0" presId="urn:microsoft.com/office/officeart/2005/8/layout/hList6"/>
    <dgm:cxn modelId="{D2D50FE5-D467-4C80-B158-60BCB8656210}" type="presParOf" srcId="{05E6982D-36CE-486D-A532-BBEDC3E783FD}" destId="{38D0B3E2-F66B-4521-8211-37672724A92D}" srcOrd="5" destOrd="0" presId="urn:microsoft.com/office/officeart/2005/8/layout/hList6"/>
    <dgm:cxn modelId="{308ACD58-0BFD-4F17-A20C-FE0A83681C87}" type="presParOf" srcId="{05E6982D-36CE-486D-A532-BBEDC3E783FD}" destId="{90FD35B9-E97C-4410-B943-9863D09F38FC}" srcOrd="6" destOrd="0" presId="urn:microsoft.com/office/officeart/2005/8/layout/hList6"/>
    <dgm:cxn modelId="{382AD515-0489-4796-A34E-D341F0AD9760}" type="presParOf" srcId="{05E6982D-36CE-486D-A532-BBEDC3E783FD}" destId="{D371D400-253C-4BDD-B937-59FB11AB492C}" srcOrd="7" destOrd="0" presId="urn:microsoft.com/office/officeart/2005/8/layout/hList6"/>
    <dgm:cxn modelId="{AE6865F4-7E42-4743-A8AF-E173E73BC8DA}" type="presParOf" srcId="{05E6982D-36CE-486D-A532-BBEDC3E783FD}" destId="{041101B0-B2CE-4FC9-B95B-99772A78CF5A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734CCD-B8B7-424B-981C-A28D619CB655}" type="doc">
      <dgm:prSet loTypeId="urn:microsoft.com/office/officeart/2005/8/layout/lProcess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5714BBE-AD51-4BD9-8976-C048A44C70A8}">
      <dgm:prSet phldrT="[Text]" custT="1"/>
      <dgm:spPr/>
      <dgm:t>
        <a:bodyPr/>
        <a:lstStyle/>
        <a:p>
          <a:r>
            <a:rPr lang="en-US" sz="1600" b="1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FD162-C4DD-4DAC-AB84-52DFCDDB93AE}" type="parTrans" cxnId="{E4FFB9A3-7BCD-4052-8798-73EF87496278}">
      <dgm:prSet/>
      <dgm:spPr/>
      <dgm:t>
        <a:bodyPr/>
        <a:lstStyle/>
        <a:p>
          <a:endParaRPr lang="en-IN"/>
        </a:p>
      </dgm:t>
    </dgm:pt>
    <dgm:pt modelId="{B34D395B-0D59-4A31-BC31-7165B2DD283B}" type="sibTrans" cxnId="{E4FFB9A3-7BCD-4052-8798-73EF87496278}">
      <dgm:prSet/>
      <dgm:spPr/>
      <dgm:t>
        <a:bodyPr/>
        <a:lstStyle/>
        <a:p>
          <a:endParaRPr lang="en-IN"/>
        </a:p>
      </dgm:t>
    </dgm:pt>
    <dgm:pt modelId="{BEDC9114-145E-4CF1-B36D-B4674952F4FD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It is depending on the amount of damage to the bone.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48078-8BA3-4088-A17D-3A900D6F567D}" type="parTrans" cxnId="{A1A991A6-7981-473E-AB63-578479B999CC}">
      <dgm:prSet/>
      <dgm:spPr/>
      <dgm:t>
        <a:bodyPr/>
        <a:lstStyle/>
        <a:p>
          <a:endParaRPr lang="en-IN"/>
        </a:p>
      </dgm:t>
    </dgm:pt>
    <dgm:pt modelId="{4C040C90-BA06-42A9-A5AB-0CCEC6A1C5DB}" type="sibTrans" cxnId="{A1A991A6-7981-473E-AB63-578479B999CC}">
      <dgm:prSet/>
      <dgm:spPr/>
      <dgm:t>
        <a:bodyPr/>
        <a:lstStyle/>
        <a:p>
          <a:endParaRPr lang="en-IN"/>
        </a:p>
      </dgm:t>
    </dgm:pt>
    <dgm:pt modelId="{3F80E101-D8FD-406E-BF8D-2302ADBCE74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872573-E18D-4D54-A5F8-E8B0FC07470F}" type="parTrans" cxnId="{2652848E-4753-4385-9F9D-C0A99011756B}">
      <dgm:prSet/>
      <dgm:spPr/>
      <dgm:t>
        <a:bodyPr/>
        <a:lstStyle/>
        <a:p>
          <a:endParaRPr lang="en-IN"/>
        </a:p>
      </dgm:t>
    </dgm:pt>
    <dgm:pt modelId="{E0272E06-1643-42AE-928B-70F15EC1AE0C}" type="sibTrans" cxnId="{2652848E-4753-4385-9F9D-C0A99011756B}">
      <dgm:prSet/>
      <dgm:spPr/>
      <dgm:t>
        <a:bodyPr/>
        <a:lstStyle/>
        <a:p>
          <a:endParaRPr lang="en-IN"/>
        </a:p>
      </dgm:t>
    </dgm:pt>
    <dgm:pt modelId="{910596B5-7A50-4CD4-8D2F-DB756D9CB8D5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If the damage is minimum, then – plaster may be used.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83A85-1FC0-4CA2-BA03-FBE2CCCA4417}" type="parTrans" cxnId="{6F4D5EFB-D514-4233-AF5F-EEE2FE6406D6}">
      <dgm:prSet/>
      <dgm:spPr/>
      <dgm:t>
        <a:bodyPr/>
        <a:lstStyle/>
        <a:p>
          <a:endParaRPr lang="en-IN"/>
        </a:p>
      </dgm:t>
    </dgm:pt>
    <dgm:pt modelId="{5F9D0F0C-46B4-4DF6-8EA5-D93277492098}" type="sibTrans" cxnId="{6F4D5EFB-D514-4233-AF5F-EEE2FE6406D6}">
      <dgm:prSet/>
      <dgm:spPr/>
      <dgm:t>
        <a:bodyPr/>
        <a:lstStyle/>
        <a:p>
          <a:endParaRPr lang="en-IN"/>
        </a:p>
      </dgm:t>
    </dgm:pt>
    <dgm:pt modelId="{2D2386A2-2761-448A-BCC2-E7435E0BD219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82581-E96D-4076-86EA-A49AE3D18BE7}" type="parTrans" cxnId="{ED0D65AE-1D86-4B8B-9A5C-FD33FB66D13B}">
      <dgm:prSet/>
      <dgm:spPr/>
      <dgm:t>
        <a:bodyPr/>
        <a:lstStyle/>
        <a:p>
          <a:endParaRPr lang="en-IN"/>
        </a:p>
      </dgm:t>
    </dgm:pt>
    <dgm:pt modelId="{AAFD5FA8-E5CB-4AB9-8434-25B8001A75EE}" type="sibTrans" cxnId="{ED0D65AE-1D86-4B8B-9A5C-FD33FB66D13B}">
      <dgm:prSet/>
      <dgm:spPr/>
      <dgm:t>
        <a:bodyPr/>
        <a:lstStyle/>
        <a:p>
          <a:endParaRPr lang="en-IN"/>
        </a:p>
      </dgm:t>
    </dgm:pt>
    <dgm:pt modelId="{44C85873-8949-4585-8CE8-30DF3D34642A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Most of the fractures surgical treatment is required.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DE4E62-AD69-4D99-A89E-AD8876426694}" type="parTrans" cxnId="{629371EE-B1AE-4D18-AD04-88D742CA909C}">
      <dgm:prSet/>
      <dgm:spPr/>
      <dgm:t>
        <a:bodyPr/>
        <a:lstStyle/>
        <a:p>
          <a:endParaRPr lang="en-IN"/>
        </a:p>
      </dgm:t>
    </dgm:pt>
    <dgm:pt modelId="{02EA7CE3-FAD3-40F3-A8D1-A8B91765A215}" type="sibTrans" cxnId="{629371EE-B1AE-4D18-AD04-88D742CA909C}">
      <dgm:prSet/>
      <dgm:spPr/>
      <dgm:t>
        <a:bodyPr/>
        <a:lstStyle/>
        <a:p>
          <a:endParaRPr lang="en-IN"/>
        </a:p>
      </dgm:t>
    </dgm:pt>
    <dgm:pt modelId="{EAD5B4EB-88A2-4A9F-84EF-4291E54AA192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If the damage is extensive then – metal rods, nails, screws, wires are used.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CF757-2791-4A9E-94C0-31DC0F4DB918}" type="parTrans" cxnId="{9408FCC6-0F78-4CB2-91A2-609A71018629}">
      <dgm:prSet/>
      <dgm:spPr/>
      <dgm:t>
        <a:bodyPr/>
        <a:lstStyle/>
        <a:p>
          <a:endParaRPr lang="en-IN"/>
        </a:p>
      </dgm:t>
    </dgm:pt>
    <dgm:pt modelId="{FDF5FE29-F1CD-4E59-884D-9DA3BF80D8FA}" type="sibTrans" cxnId="{9408FCC6-0F78-4CB2-91A2-609A71018629}">
      <dgm:prSet/>
      <dgm:spPr/>
      <dgm:t>
        <a:bodyPr/>
        <a:lstStyle/>
        <a:p>
          <a:endParaRPr lang="en-IN"/>
        </a:p>
      </dgm:t>
    </dgm:pt>
    <dgm:pt modelId="{09BDE786-E819-4455-8FD9-635500CE882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56DB8-A649-4A18-AEB9-899698C73A30}" type="sibTrans" cxnId="{4EF4457D-086E-4AF5-A7BE-090A5678CCD7}">
      <dgm:prSet/>
      <dgm:spPr/>
      <dgm:t>
        <a:bodyPr/>
        <a:lstStyle/>
        <a:p>
          <a:endParaRPr lang="en-IN"/>
        </a:p>
      </dgm:t>
    </dgm:pt>
    <dgm:pt modelId="{893CD00D-6F4B-4DD6-925B-BE50AE1D45A2}" type="parTrans" cxnId="{4EF4457D-086E-4AF5-A7BE-090A5678CCD7}">
      <dgm:prSet/>
      <dgm:spPr/>
      <dgm:t>
        <a:bodyPr/>
        <a:lstStyle/>
        <a:p>
          <a:endParaRPr lang="en-IN"/>
        </a:p>
      </dgm:t>
    </dgm:pt>
    <dgm:pt modelId="{A147A9DF-92C2-4A79-85D4-08F78D5DBBAB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Anti-inflammatory medications and painkiller may be required.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1BFE05-0253-42FD-8036-48D867A9A7FB}" type="parTrans" cxnId="{DF70FA0D-12E3-44F1-BBF1-93447D2A9BB1}">
      <dgm:prSet/>
      <dgm:spPr/>
      <dgm:t>
        <a:bodyPr/>
        <a:lstStyle/>
        <a:p>
          <a:endParaRPr lang="en-IN"/>
        </a:p>
      </dgm:t>
    </dgm:pt>
    <dgm:pt modelId="{975147CD-0849-4A34-B7DC-200C88679A54}" type="sibTrans" cxnId="{DF70FA0D-12E3-44F1-BBF1-93447D2A9BB1}">
      <dgm:prSet/>
      <dgm:spPr/>
      <dgm:t>
        <a:bodyPr/>
        <a:lstStyle/>
        <a:p>
          <a:endParaRPr lang="en-IN"/>
        </a:p>
      </dgm:t>
    </dgm:pt>
    <dgm:pt modelId="{586C3F87-06B0-4B7C-8081-3D8199FE302E}" type="pres">
      <dgm:prSet presAssocID="{CE734CCD-B8B7-424B-981C-A28D619CB655}" presName="theList" presStyleCnt="0">
        <dgm:presLayoutVars>
          <dgm:dir/>
          <dgm:animLvl val="lvl"/>
          <dgm:resizeHandles val="exact"/>
        </dgm:presLayoutVars>
      </dgm:prSet>
      <dgm:spPr/>
    </dgm:pt>
    <dgm:pt modelId="{315FEA64-F4B5-48B1-AFBF-C4A00AC0EA11}" type="pres">
      <dgm:prSet presAssocID="{95714BBE-AD51-4BD9-8976-C048A44C70A8}" presName="compNode" presStyleCnt="0"/>
      <dgm:spPr/>
    </dgm:pt>
    <dgm:pt modelId="{222542D3-529B-439E-AEC3-72467DCE38F9}" type="pres">
      <dgm:prSet presAssocID="{95714BBE-AD51-4BD9-8976-C048A44C70A8}" presName="aNode" presStyleLbl="bgShp" presStyleIdx="0" presStyleCnt="4"/>
      <dgm:spPr/>
    </dgm:pt>
    <dgm:pt modelId="{8AC444E6-D8C0-4C24-AF8B-3E12847ACC3F}" type="pres">
      <dgm:prSet presAssocID="{95714BBE-AD51-4BD9-8976-C048A44C70A8}" presName="textNode" presStyleLbl="bgShp" presStyleIdx="0" presStyleCnt="4"/>
      <dgm:spPr/>
    </dgm:pt>
    <dgm:pt modelId="{BC87FBD7-C295-468C-B372-0E4176221AF1}" type="pres">
      <dgm:prSet presAssocID="{95714BBE-AD51-4BD9-8976-C048A44C70A8}" presName="compChildNode" presStyleCnt="0"/>
      <dgm:spPr/>
    </dgm:pt>
    <dgm:pt modelId="{EB5BA2F4-ADC6-4698-A904-AD9AB4B7B382}" type="pres">
      <dgm:prSet presAssocID="{95714BBE-AD51-4BD9-8976-C048A44C70A8}" presName="theInnerList" presStyleCnt="0"/>
      <dgm:spPr/>
    </dgm:pt>
    <dgm:pt modelId="{5D110858-8475-4761-8A44-33824596DAC2}" type="pres">
      <dgm:prSet presAssocID="{BEDC9114-145E-4CF1-B36D-B4674952F4FD}" presName="childNode" presStyleLbl="node1" presStyleIdx="0" presStyleCnt="5">
        <dgm:presLayoutVars>
          <dgm:bulletEnabled val="1"/>
        </dgm:presLayoutVars>
      </dgm:prSet>
      <dgm:spPr/>
    </dgm:pt>
    <dgm:pt modelId="{E30016A7-F606-4B07-B8D5-FC28E424D410}" type="pres">
      <dgm:prSet presAssocID="{BEDC9114-145E-4CF1-B36D-B4674952F4FD}" presName="aSpace2" presStyleCnt="0"/>
      <dgm:spPr/>
    </dgm:pt>
    <dgm:pt modelId="{FF73C094-B3F0-43F0-90B0-92ED0FBEA924}" type="pres">
      <dgm:prSet presAssocID="{A147A9DF-92C2-4A79-85D4-08F78D5DBBAB}" presName="childNode" presStyleLbl="node1" presStyleIdx="1" presStyleCnt="5">
        <dgm:presLayoutVars>
          <dgm:bulletEnabled val="1"/>
        </dgm:presLayoutVars>
      </dgm:prSet>
      <dgm:spPr/>
    </dgm:pt>
    <dgm:pt modelId="{83CAB57C-3952-409B-A814-DCD630B4F57F}" type="pres">
      <dgm:prSet presAssocID="{95714BBE-AD51-4BD9-8976-C048A44C70A8}" presName="aSpace" presStyleCnt="0"/>
      <dgm:spPr/>
    </dgm:pt>
    <dgm:pt modelId="{9E9F1FCD-AFD4-4439-B8AE-6DA0BB133186}" type="pres">
      <dgm:prSet presAssocID="{3F80E101-D8FD-406E-BF8D-2302ADBCE741}" presName="compNode" presStyleCnt="0"/>
      <dgm:spPr/>
    </dgm:pt>
    <dgm:pt modelId="{5EA57EF2-E90C-4074-9FCD-873B21FAE004}" type="pres">
      <dgm:prSet presAssocID="{3F80E101-D8FD-406E-BF8D-2302ADBCE741}" presName="aNode" presStyleLbl="bgShp" presStyleIdx="1" presStyleCnt="4"/>
      <dgm:spPr/>
    </dgm:pt>
    <dgm:pt modelId="{8AB39AB5-A936-425F-A0FB-E6DF18112CA4}" type="pres">
      <dgm:prSet presAssocID="{3F80E101-D8FD-406E-BF8D-2302ADBCE741}" presName="textNode" presStyleLbl="bgShp" presStyleIdx="1" presStyleCnt="4"/>
      <dgm:spPr/>
    </dgm:pt>
    <dgm:pt modelId="{F93BB31B-56F4-4E87-8CC9-4DB9E3B74BA7}" type="pres">
      <dgm:prSet presAssocID="{3F80E101-D8FD-406E-BF8D-2302ADBCE741}" presName="compChildNode" presStyleCnt="0"/>
      <dgm:spPr/>
    </dgm:pt>
    <dgm:pt modelId="{BC9DBB7D-FB99-4C91-8732-F02B5E52F292}" type="pres">
      <dgm:prSet presAssocID="{3F80E101-D8FD-406E-BF8D-2302ADBCE741}" presName="theInnerList" presStyleCnt="0"/>
      <dgm:spPr/>
    </dgm:pt>
    <dgm:pt modelId="{F59309A5-44F3-4A76-9AEE-60EFBA1BA485}" type="pres">
      <dgm:prSet presAssocID="{910596B5-7A50-4CD4-8D2F-DB756D9CB8D5}" presName="childNode" presStyleLbl="node1" presStyleIdx="2" presStyleCnt="5">
        <dgm:presLayoutVars>
          <dgm:bulletEnabled val="1"/>
        </dgm:presLayoutVars>
      </dgm:prSet>
      <dgm:spPr/>
    </dgm:pt>
    <dgm:pt modelId="{D908FEA4-6079-4C63-A932-4CF010F1C635}" type="pres">
      <dgm:prSet presAssocID="{3F80E101-D8FD-406E-BF8D-2302ADBCE741}" presName="aSpace" presStyleCnt="0"/>
      <dgm:spPr/>
    </dgm:pt>
    <dgm:pt modelId="{838E88E2-8134-4F53-BDC4-22C012A8F596}" type="pres">
      <dgm:prSet presAssocID="{2D2386A2-2761-448A-BCC2-E7435E0BD219}" presName="compNode" presStyleCnt="0"/>
      <dgm:spPr/>
    </dgm:pt>
    <dgm:pt modelId="{193E9077-A4F4-40EE-BBBE-0FBEA0A42E95}" type="pres">
      <dgm:prSet presAssocID="{2D2386A2-2761-448A-BCC2-E7435E0BD219}" presName="aNode" presStyleLbl="bgShp" presStyleIdx="2" presStyleCnt="4"/>
      <dgm:spPr/>
    </dgm:pt>
    <dgm:pt modelId="{5DDF8E2D-31AA-46A9-8372-E1F3FF642EB9}" type="pres">
      <dgm:prSet presAssocID="{2D2386A2-2761-448A-BCC2-E7435E0BD219}" presName="textNode" presStyleLbl="bgShp" presStyleIdx="2" presStyleCnt="4"/>
      <dgm:spPr/>
    </dgm:pt>
    <dgm:pt modelId="{193AAB57-2403-4C89-B2E6-3AF6A5845209}" type="pres">
      <dgm:prSet presAssocID="{2D2386A2-2761-448A-BCC2-E7435E0BD219}" presName="compChildNode" presStyleCnt="0"/>
      <dgm:spPr/>
    </dgm:pt>
    <dgm:pt modelId="{F6F84782-F1F8-46A1-883D-11B3D098A15E}" type="pres">
      <dgm:prSet presAssocID="{2D2386A2-2761-448A-BCC2-E7435E0BD219}" presName="theInnerList" presStyleCnt="0"/>
      <dgm:spPr/>
    </dgm:pt>
    <dgm:pt modelId="{54DE9D3B-B352-4EAE-B051-43A00B671197}" type="pres">
      <dgm:prSet presAssocID="{44C85873-8949-4585-8CE8-30DF3D34642A}" presName="childNode" presStyleLbl="node1" presStyleIdx="3" presStyleCnt="5">
        <dgm:presLayoutVars>
          <dgm:bulletEnabled val="1"/>
        </dgm:presLayoutVars>
      </dgm:prSet>
      <dgm:spPr/>
    </dgm:pt>
    <dgm:pt modelId="{FF5872E1-3273-42B2-B535-824CBD78D8C2}" type="pres">
      <dgm:prSet presAssocID="{2D2386A2-2761-448A-BCC2-E7435E0BD219}" presName="aSpace" presStyleCnt="0"/>
      <dgm:spPr/>
    </dgm:pt>
    <dgm:pt modelId="{2DF47AE6-D04E-427C-B4CC-2AF4347497DA}" type="pres">
      <dgm:prSet presAssocID="{09BDE786-E819-4455-8FD9-635500CE8821}" presName="compNode" presStyleCnt="0"/>
      <dgm:spPr/>
    </dgm:pt>
    <dgm:pt modelId="{F792AC99-76BF-4953-9A60-E3F29EB318C1}" type="pres">
      <dgm:prSet presAssocID="{09BDE786-E819-4455-8FD9-635500CE8821}" presName="aNode" presStyleLbl="bgShp" presStyleIdx="3" presStyleCnt="4"/>
      <dgm:spPr/>
    </dgm:pt>
    <dgm:pt modelId="{E1A13AB5-701B-4CDE-8BD7-5ADCF57CAEEB}" type="pres">
      <dgm:prSet presAssocID="{09BDE786-E819-4455-8FD9-635500CE8821}" presName="textNode" presStyleLbl="bgShp" presStyleIdx="3" presStyleCnt="4"/>
      <dgm:spPr/>
    </dgm:pt>
    <dgm:pt modelId="{240596BF-C47D-4D60-AD7F-F144646C4EF3}" type="pres">
      <dgm:prSet presAssocID="{09BDE786-E819-4455-8FD9-635500CE8821}" presName="compChildNode" presStyleCnt="0"/>
      <dgm:spPr/>
    </dgm:pt>
    <dgm:pt modelId="{AD096F8D-0F4D-4F54-A668-E0B6E88B0E66}" type="pres">
      <dgm:prSet presAssocID="{09BDE786-E819-4455-8FD9-635500CE8821}" presName="theInnerList" presStyleCnt="0"/>
      <dgm:spPr/>
    </dgm:pt>
    <dgm:pt modelId="{AF8DFFA9-2C37-4D51-91E3-A831258D8589}" type="pres">
      <dgm:prSet presAssocID="{EAD5B4EB-88A2-4A9F-84EF-4291E54AA192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02DE1401-E9B8-447A-89C6-56CF56D86EEC}" type="presOf" srcId="{95714BBE-AD51-4BD9-8976-C048A44C70A8}" destId="{222542D3-529B-439E-AEC3-72467DCE38F9}" srcOrd="0" destOrd="0" presId="urn:microsoft.com/office/officeart/2005/8/layout/lProcess2"/>
    <dgm:cxn modelId="{284A0408-0AC3-4D5D-ADBC-547674F38EA2}" type="presOf" srcId="{CE734CCD-B8B7-424B-981C-A28D619CB655}" destId="{586C3F87-06B0-4B7C-8081-3D8199FE302E}" srcOrd="0" destOrd="0" presId="urn:microsoft.com/office/officeart/2005/8/layout/lProcess2"/>
    <dgm:cxn modelId="{DF70FA0D-12E3-44F1-BBF1-93447D2A9BB1}" srcId="{95714BBE-AD51-4BD9-8976-C048A44C70A8}" destId="{A147A9DF-92C2-4A79-85D4-08F78D5DBBAB}" srcOrd="1" destOrd="0" parTransId="{921BFE05-0253-42FD-8036-48D867A9A7FB}" sibTransId="{975147CD-0849-4A34-B7DC-200C88679A54}"/>
    <dgm:cxn modelId="{A39ABB16-EC59-4583-8DD2-EB6692E46D4A}" type="presOf" srcId="{09BDE786-E819-4455-8FD9-635500CE8821}" destId="{F792AC99-76BF-4953-9A60-E3F29EB318C1}" srcOrd="0" destOrd="0" presId="urn:microsoft.com/office/officeart/2005/8/layout/lProcess2"/>
    <dgm:cxn modelId="{F588AC33-250D-4675-A3AB-642F3601A9F0}" type="presOf" srcId="{44C85873-8949-4585-8CE8-30DF3D34642A}" destId="{54DE9D3B-B352-4EAE-B051-43A00B671197}" srcOrd="0" destOrd="0" presId="urn:microsoft.com/office/officeart/2005/8/layout/lProcess2"/>
    <dgm:cxn modelId="{077E565B-5DC4-409E-A606-3EA764BD6B60}" type="presOf" srcId="{BEDC9114-145E-4CF1-B36D-B4674952F4FD}" destId="{5D110858-8475-4761-8A44-33824596DAC2}" srcOrd="0" destOrd="0" presId="urn:microsoft.com/office/officeart/2005/8/layout/lProcess2"/>
    <dgm:cxn modelId="{5A9E675E-96FE-4963-9834-300B6C7E3326}" type="presOf" srcId="{95714BBE-AD51-4BD9-8976-C048A44C70A8}" destId="{8AC444E6-D8C0-4C24-AF8B-3E12847ACC3F}" srcOrd="1" destOrd="0" presId="urn:microsoft.com/office/officeart/2005/8/layout/lProcess2"/>
    <dgm:cxn modelId="{58172E46-A9FF-44E4-BC96-86AFB209E191}" type="presOf" srcId="{910596B5-7A50-4CD4-8D2F-DB756D9CB8D5}" destId="{F59309A5-44F3-4A76-9AEE-60EFBA1BA485}" srcOrd="0" destOrd="0" presId="urn:microsoft.com/office/officeart/2005/8/layout/lProcess2"/>
    <dgm:cxn modelId="{AEA6DD46-93C9-4ABA-B8CE-A7ACDD5E1683}" type="presOf" srcId="{3F80E101-D8FD-406E-BF8D-2302ADBCE741}" destId="{5EA57EF2-E90C-4074-9FCD-873B21FAE004}" srcOrd="0" destOrd="0" presId="urn:microsoft.com/office/officeart/2005/8/layout/lProcess2"/>
    <dgm:cxn modelId="{F242B157-E60E-4503-AADC-AA7BC1A85AAB}" type="presOf" srcId="{3F80E101-D8FD-406E-BF8D-2302ADBCE741}" destId="{8AB39AB5-A936-425F-A0FB-E6DF18112CA4}" srcOrd="1" destOrd="0" presId="urn:microsoft.com/office/officeart/2005/8/layout/lProcess2"/>
    <dgm:cxn modelId="{4EF4457D-086E-4AF5-A7BE-090A5678CCD7}" srcId="{CE734CCD-B8B7-424B-981C-A28D619CB655}" destId="{09BDE786-E819-4455-8FD9-635500CE8821}" srcOrd="3" destOrd="0" parTransId="{893CD00D-6F4B-4DD6-925B-BE50AE1D45A2}" sibTransId="{24C56DB8-A649-4A18-AEB9-899698C73A30}"/>
    <dgm:cxn modelId="{7951DD8A-760E-4EDC-BFCA-41F629DDFDE3}" type="presOf" srcId="{2D2386A2-2761-448A-BCC2-E7435E0BD219}" destId="{193E9077-A4F4-40EE-BBBE-0FBEA0A42E95}" srcOrd="0" destOrd="0" presId="urn:microsoft.com/office/officeart/2005/8/layout/lProcess2"/>
    <dgm:cxn modelId="{2652848E-4753-4385-9F9D-C0A99011756B}" srcId="{CE734CCD-B8B7-424B-981C-A28D619CB655}" destId="{3F80E101-D8FD-406E-BF8D-2302ADBCE741}" srcOrd="1" destOrd="0" parTransId="{2A872573-E18D-4D54-A5F8-E8B0FC07470F}" sibTransId="{E0272E06-1643-42AE-928B-70F15EC1AE0C}"/>
    <dgm:cxn modelId="{1841B695-7115-4D15-9CFC-DE56EA388A06}" type="presOf" srcId="{A147A9DF-92C2-4A79-85D4-08F78D5DBBAB}" destId="{FF73C094-B3F0-43F0-90B0-92ED0FBEA924}" srcOrd="0" destOrd="0" presId="urn:microsoft.com/office/officeart/2005/8/layout/lProcess2"/>
    <dgm:cxn modelId="{E4FFB9A3-7BCD-4052-8798-73EF87496278}" srcId="{CE734CCD-B8B7-424B-981C-A28D619CB655}" destId="{95714BBE-AD51-4BD9-8976-C048A44C70A8}" srcOrd="0" destOrd="0" parTransId="{213FD162-C4DD-4DAC-AB84-52DFCDDB93AE}" sibTransId="{B34D395B-0D59-4A31-BC31-7165B2DD283B}"/>
    <dgm:cxn modelId="{A1A991A6-7981-473E-AB63-578479B999CC}" srcId="{95714BBE-AD51-4BD9-8976-C048A44C70A8}" destId="{BEDC9114-145E-4CF1-B36D-B4674952F4FD}" srcOrd="0" destOrd="0" parTransId="{62148078-8BA3-4088-A17D-3A900D6F567D}" sibTransId="{4C040C90-BA06-42A9-A5AB-0CCEC6A1C5DB}"/>
    <dgm:cxn modelId="{ED0D65AE-1D86-4B8B-9A5C-FD33FB66D13B}" srcId="{CE734CCD-B8B7-424B-981C-A28D619CB655}" destId="{2D2386A2-2761-448A-BCC2-E7435E0BD219}" srcOrd="2" destOrd="0" parTransId="{29282581-E96D-4076-86EA-A49AE3D18BE7}" sibTransId="{AAFD5FA8-E5CB-4AB9-8434-25B8001A75EE}"/>
    <dgm:cxn modelId="{2FB4F5B6-3F8E-4B90-AB4E-690F6DE385DE}" type="presOf" srcId="{09BDE786-E819-4455-8FD9-635500CE8821}" destId="{E1A13AB5-701B-4CDE-8BD7-5ADCF57CAEEB}" srcOrd="1" destOrd="0" presId="urn:microsoft.com/office/officeart/2005/8/layout/lProcess2"/>
    <dgm:cxn modelId="{D3EED3B8-5785-457D-A407-64E610D534A4}" type="presOf" srcId="{EAD5B4EB-88A2-4A9F-84EF-4291E54AA192}" destId="{AF8DFFA9-2C37-4D51-91E3-A831258D8589}" srcOrd="0" destOrd="0" presId="urn:microsoft.com/office/officeart/2005/8/layout/lProcess2"/>
    <dgm:cxn modelId="{9408FCC6-0F78-4CB2-91A2-609A71018629}" srcId="{09BDE786-E819-4455-8FD9-635500CE8821}" destId="{EAD5B4EB-88A2-4A9F-84EF-4291E54AA192}" srcOrd="0" destOrd="0" parTransId="{0A6CF757-2791-4A9E-94C0-31DC0F4DB918}" sibTransId="{FDF5FE29-F1CD-4E59-884D-9DA3BF80D8FA}"/>
    <dgm:cxn modelId="{629371EE-B1AE-4D18-AD04-88D742CA909C}" srcId="{2D2386A2-2761-448A-BCC2-E7435E0BD219}" destId="{44C85873-8949-4585-8CE8-30DF3D34642A}" srcOrd="0" destOrd="0" parTransId="{DBDE4E62-AD69-4D99-A89E-AD8876426694}" sibTransId="{02EA7CE3-FAD3-40F3-A8D1-A8B91765A215}"/>
    <dgm:cxn modelId="{1FFFD4F1-B10B-483B-B820-04BB9EB1A969}" type="presOf" srcId="{2D2386A2-2761-448A-BCC2-E7435E0BD219}" destId="{5DDF8E2D-31AA-46A9-8372-E1F3FF642EB9}" srcOrd="1" destOrd="0" presId="urn:microsoft.com/office/officeart/2005/8/layout/lProcess2"/>
    <dgm:cxn modelId="{6F4D5EFB-D514-4233-AF5F-EEE2FE6406D6}" srcId="{3F80E101-D8FD-406E-BF8D-2302ADBCE741}" destId="{910596B5-7A50-4CD4-8D2F-DB756D9CB8D5}" srcOrd="0" destOrd="0" parTransId="{C0B83A85-1FC0-4CA2-BA03-FBE2CCCA4417}" sibTransId="{5F9D0F0C-46B4-4DF6-8EA5-D93277492098}"/>
    <dgm:cxn modelId="{23252653-EBF9-4070-A386-BF08448A636C}" type="presParOf" srcId="{586C3F87-06B0-4B7C-8081-3D8199FE302E}" destId="{315FEA64-F4B5-48B1-AFBF-C4A00AC0EA11}" srcOrd="0" destOrd="0" presId="urn:microsoft.com/office/officeart/2005/8/layout/lProcess2"/>
    <dgm:cxn modelId="{A4F33ACF-46DF-4B20-83DF-452BA980F712}" type="presParOf" srcId="{315FEA64-F4B5-48B1-AFBF-C4A00AC0EA11}" destId="{222542D3-529B-439E-AEC3-72467DCE38F9}" srcOrd="0" destOrd="0" presId="urn:microsoft.com/office/officeart/2005/8/layout/lProcess2"/>
    <dgm:cxn modelId="{F2175BBE-926F-4CE4-AE63-15632F403F35}" type="presParOf" srcId="{315FEA64-F4B5-48B1-AFBF-C4A00AC0EA11}" destId="{8AC444E6-D8C0-4C24-AF8B-3E12847ACC3F}" srcOrd="1" destOrd="0" presId="urn:microsoft.com/office/officeart/2005/8/layout/lProcess2"/>
    <dgm:cxn modelId="{A61C02FA-8064-45A1-9E38-2BC2D46CB8ED}" type="presParOf" srcId="{315FEA64-F4B5-48B1-AFBF-C4A00AC0EA11}" destId="{BC87FBD7-C295-468C-B372-0E4176221AF1}" srcOrd="2" destOrd="0" presId="urn:microsoft.com/office/officeart/2005/8/layout/lProcess2"/>
    <dgm:cxn modelId="{32A08C25-61BF-4AB1-88CB-D368180F6882}" type="presParOf" srcId="{BC87FBD7-C295-468C-B372-0E4176221AF1}" destId="{EB5BA2F4-ADC6-4698-A904-AD9AB4B7B382}" srcOrd="0" destOrd="0" presId="urn:microsoft.com/office/officeart/2005/8/layout/lProcess2"/>
    <dgm:cxn modelId="{4B2385D5-5DD2-4055-B62D-B16F47B6CFC8}" type="presParOf" srcId="{EB5BA2F4-ADC6-4698-A904-AD9AB4B7B382}" destId="{5D110858-8475-4761-8A44-33824596DAC2}" srcOrd="0" destOrd="0" presId="urn:microsoft.com/office/officeart/2005/8/layout/lProcess2"/>
    <dgm:cxn modelId="{2C94AF30-D69F-4405-A542-A758B781B4EE}" type="presParOf" srcId="{EB5BA2F4-ADC6-4698-A904-AD9AB4B7B382}" destId="{E30016A7-F606-4B07-B8D5-FC28E424D410}" srcOrd="1" destOrd="0" presId="urn:microsoft.com/office/officeart/2005/8/layout/lProcess2"/>
    <dgm:cxn modelId="{C2C4B153-FA21-47D9-9EDB-BA48A1055BF5}" type="presParOf" srcId="{EB5BA2F4-ADC6-4698-A904-AD9AB4B7B382}" destId="{FF73C094-B3F0-43F0-90B0-92ED0FBEA924}" srcOrd="2" destOrd="0" presId="urn:microsoft.com/office/officeart/2005/8/layout/lProcess2"/>
    <dgm:cxn modelId="{2C0AD603-E20C-4CA0-858A-A8C8EAD8FEDF}" type="presParOf" srcId="{586C3F87-06B0-4B7C-8081-3D8199FE302E}" destId="{83CAB57C-3952-409B-A814-DCD630B4F57F}" srcOrd="1" destOrd="0" presId="urn:microsoft.com/office/officeart/2005/8/layout/lProcess2"/>
    <dgm:cxn modelId="{A2E4598E-D7DE-4284-B0D0-EE0DF3C73C51}" type="presParOf" srcId="{586C3F87-06B0-4B7C-8081-3D8199FE302E}" destId="{9E9F1FCD-AFD4-4439-B8AE-6DA0BB133186}" srcOrd="2" destOrd="0" presId="urn:microsoft.com/office/officeart/2005/8/layout/lProcess2"/>
    <dgm:cxn modelId="{9AE58ABF-FBF9-4650-9699-02F02FC9F491}" type="presParOf" srcId="{9E9F1FCD-AFD4-4439-B8AE-6DA0BB133186}" destId="{5EA57EF2-E90C-4074-9FCD-873B21FAE004}" srcOrd="0" destOrd="0" presId="urn:microsoft.com/office/officeart/2005/8/layout/lProcess2"/>
    <dgm:cxn modelId="{088BFC62-00AF-42A2-B0C8-9C3D39032D2F}" type="presParOf" srcId="{9E9F1FCD-AFD4-4439-B8AE-6DA0BB133186}" destId="{8AB39AB5-A936-425F-A0FB-E6DF18112CA4}" srcOrd="1" destOrd="0" presId="urn:microsoft.com/office/officeart/2005/8/layout/lProcess2"/>
    <dgm:cxn modelId="{AE8AC8EE-CA7D-4043-87D5-563585AD596D}" type="presParOf" srcId="{9E9F1FCD-AFD4-4439-B8AE-6DA0BB133186}" destId="{F93BB31B-56F4-4E87-8CC9-4DB9E3B74BA7}" srcOrd="2" destOrd="0" presId="urn:microsoft.com/office/officeart/2005/8/layout/lProcess2"/>
    <dgm:cxn modelId="{B2285D86-DBB3-4EC1-AAE1-26BF94C65996}" type="presParOf" srcId="{F93BB31B-56F4-4E87-8CC9-4DB9E3B74BA7}" destId="{BC9DBB7D-FB99-4C91-8732-F02B5E52F292}" srcOrd="0" destOrd="0" presId="urn:microsoft.com/office/officeart/2005/8/layout/lProcess2"/>
    <dgm:cxn modelId="{29167A30-5EBC-4B34-B6FF-D279CB1893BF}" type="presParOf" srcId="{BC9DBB7D-FB99-4C91-8732-F02B5E52F292}" destId="{F59309A5-44F3-4A76-9AEE-60EFBA1BA485}" srcOrd="0" destOrd="0" presId="urn:microsoft.com/office/officeart/2005/8/layout/lProcess2"/>
    <dgm:cxn modelId="{61EC8782-D7D6-4E8E-A5BF-AF8437806E4E}" type="presParOf" srcId="{586C3F87-06B0-4B7C-8081-3D8199FE302E}" destId="{D908FEA4-6079-4C63-A932-4CF010F1C635}" srcOrd="3" destOrd="0" presId="urn:microsoft.com/office/officeart/2005/8/layout/lProcess2"/>
    <dgm:cxn modelId="{0D88F494-89D0-4490-8061-A5A5CC755331}" type="presParOf" srcId="{586C3F87-06B0-4B7C-8081-3D8199FE302E}" destId="{838E88E2-8134-4F53-BDC4-22C012A8F596}" srcOrd="4" destOrd="0" presId="urn:microsoft.com/office/officeart/2005/8/layout/lProcess2"/>
    <dgm:cxn modelId="{62BFB2A0-FB80-4C40-B962-40920D489BC1}" type="presParOf" srcId="{838E88E2-8134-4F53-BDC4-22C012A8F596}" destId="{193E9077-A4F4-40EE-BBBE-0FBEA0A42E95}" srcOrd="0" destOrd="0" presId="urn:microsoft.com/office/officeart/2005/8/layout/lProcess2"/>
    <dgm:cxn modelId="{C390BF24-37E1-4F01-A4BD-626C483440BC}" type="presParOf" srcId="{838E88E2-8134-4F53-BDC4-22C012A8F596}" destId="{5DDF8E2D-31AA-46A9-8372-E1F3FF642EB9}" srcOrd="1" destOrd="0" presId="urn:microsoft.com/office/officeart/2005/8/layout/lProcess2"/>
    <dgm:cxn modelId="{EB3E19FC-8CEC-4E48-ACE6-D331BA27B4FF}" type="presParOf" srcId="{838E88E2-8134-4F53-BDC4-22C012A8F596}" destId="{193AAB57-2403-4C89-B2E6-3AF6A5845209}" srcOrd="2" destOrd="0" presId="urn:microsoft.com/office/officeart/2005/8/layout/lProcess2"/>
    <dgm:cxn modelId="{DC854E8D-3E0F-4471-9D6E-8EE9669406BD}" type="presParOf" srcId="{193AAB57-2403-4C89-B2E6-3AF6A5845209}" destId="{F6F84782-F1F8-46A1-883D-11B3D098A15E}" srcOrd="0" destOrd="0" presId="urn:microsoft.com/office/officeart/2005/8/layout/lProcess2"/>
    <dgm:cxn modelId="{A080BD19-A2A0-4FF5-8592-3C5CECDC8475}" type="presParOf" srcId="{F6F84782-F1F8-46A1-883D-11B3D098A15E}" destId="{54DE9D3B-B352-4EAE-B051-43A00B671197}" srcOrd="0" destOrd="0" presId="urn:microsoft.com/office/officeart/2005/8/layout/lProcess2"/>
    <dgm:cxn modelId="{15D06B95-2AF5-4C91-83B6-B87BFF23ECE2}" type="presParOf" srcId="{586C3F87-06B0-4B7C-8081-3D8199FE302E}" destId="{FF5872E1-3273-42B2-B535-824CBD78D8C2}" srcOrd="5" destOrd="0" presId="urn:microsoft.com/office/officeart/2005/8/layout/lProcess2"/>
    <dgm:cxn modelId="{C1EC5B6B-1F83-467D-AFE1-D9AA272C317E}" type="presParOf" srcId="{586C3F87-06B0-4B7C-8081-3D8199FE302E}" destId="{2DF47AE6-D04E-427C-B4CC-2AF4347497DA}" srcOrd="6" destOrd="0" presId="urn:microsoft.com/office/officeart/2005/8/layout/lProcess2"/>
    <dgm:cxn modelId="{90C1B536-C7E7-4F86-993A-7BEE2B98E0FE}" type="presParOf" srcId="{2DF47AE6-D04E-427C-B4CC-2AF4347497DA}" destId="{F792AC99-76BF-4953-9A60-E3F29EB318C1}" srcOrd="0" destOrd="0" presId="urn:microsoft.com/office/officeart/2005/8/layout/lProcess2"/>
    <dgm:cxn modelId="{2C436871-9B00-4FA5-99E0-1DB39CA45717}" type="presParOf" srcId="{2DF47AE6-D04E-427C-B4CC-2AF4347497DA}" destId="{E1A13AB5-701B-4CDE-8BD7-5ADCF57CAEEB}" srcOrd="1" destOrd="0" presId="urn:microsoft.com/office/officeart/2005/8/layout/lProcess2"/>
    <dgm:cxn modelId="{468BD199-09F6-40AD-BF2D-57E2FB838B20}" type="presParOf" srcId="{2DF47AE6-D04E-427C-B4CC-2AF4347497DA}" destId="{240596BF-C47D-4D60-AD7F-F144646C4EF3}" srcOrd="2" destOrd="0" presId="urn:microsoft.com/office/officeart/2005/8/layout/lProcess2"/>
    <dgm:cxn modelId="{E98AA7B3-0933-415A-9A0B-0206C1748F14}" type="presParOf" srcId="{240596BF-C47D-4D60-AD7F-F144646C4EF3}" destId="{AD096F8D-0F4D-4F54-A668-E0B6E88B0E66}" srcOrd="0" destOrd="0" presId="urn:microsoft.com/office/officeart/2005/8/layout/lProcess2"/>
    <dgm:cxn modelId="{E58A2D5E-BC3D-474B-BD66-0A0AD1E0AD81}" type="presParOf" srcId="{AD096F8D-0F4D-4F54-A668-E0B6E88B0E66}" destId="{AF8DFFA9-2C37-4D51-91E3-A831258D8589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E734CCD-B8B7-424B-981C-A28D619CB655}" type="doc">
      <dgm:prSet loTypeId="urn:microsoft.com/office/officeart/2005/8/layout/lProcess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5714BBE-AD51-4BD9-8976-C048A44C70A8}">
      <dgm:prSet phldrT="[Text]" custT="1"/>
      <dgm:spPr/>
      <dgm:t>
        <a:bodyPr/>
        <a:lstStyle/>
        <a:p>
          <a:r>
            <a:rPr lang="en-US" sz="1600" b="1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3FD162-C4DD-4DAC-AB84-52DFCDDB93AE}" type="parTrans" cxnId="{E4FFB9A3-7BCD-4052-8798-73EF87496278}">
      <dgm:prSet/>
      <dgm:spPr/>
      <dgm:t>
        <a:bodyPr/>
        <a:lstStyle/>
        <a:p>
          <a:endParaRPr lang="en-IN"/>
        </a:p>
      </dgm:t>
    </dgm:pt>
    <dgm:pt modelId="{B34D395B-0D59-4A31-BC31-7165B2DD283B}" type="sibTrans" cxnId="{E4FFB9A3-7BCD-4052-8798-73EF87496278}">
      <dgm:prSet/>
      <dgm:spPr/>
      <dgm:t>
        <a:bodyPr/>
        <a:lstStyle/>
        <a:p>
          <a:endParaRPr lang="en-IN"/>
        </a:p>
      </dgm:t>
    </dgm:pt>
    <dgm:pt modelId="{BEDC9114-145E-4CF1-B36D-B4674952F4FD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 splint or sling may be sufficient to held the fractured bone.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148078-8BA3-4088-A17D-3A900D6F567D}" type="parTrans" cxnId="{A1A991A6-7981-473E-AB63-578479B999CC}">
      <dgm:prSet/>
      <dgm:spPr/>
      <dgm:t>
        <a:bodyPr/>
        <a:lstStyle/>
        <a:p>
          <a:endParaRPr lang="en-IN"/>
        </a:p>
      </dgm:t>
    </dgm:pt>
    <dgm:pt modelId="{4C040C90-BA06-42A9-A5AB-0CCEC6A1C5DB}" type="sibTrans" cxnId="{A1A991A6-7981-473E-AB63-578479B999CC}">
      <dgm:prSet/>
      <dgm:spPr/>
      <dgm:t>
        <a:bodyPr/>
        <a:lstStyle/>
        <a:p>
          <a:endParaRPr lang="en-IN"/>
        </a:p>
      </dgm:t>
    </dgm:pt>
    <dgm:pt modelId="{3F80E101-D8FD-406E-BF8D-2302ADBCE74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872573-E18D-4D54-A5F8-E8B0FC07470F}" type="parTrans" cxnId="{2652848E-4753-4385-9F9D-C0A99011756B}">
      <dgm:prSet/>
      <dgm:spPr/>
      <dgm:t>
        <a:bodyPr/>
        <a:lstStyle/>
        <a:p>
          <a:endParaRPr lang="en-IN"/>
        </a:p>
      </dgm:t>
    </dgm:pt>
    <dgm:pt modelId="{E0272E06-1643-42AE-928B-70F15EC1AE0C}" type="sibTrans" cxnId="{2652848E-4753-4385-9F9D-C0A99011756B}">
      <dgm:prSet/>
      <dgm:spPr/>
      <dgm:t>
        <a:bodyPr/>
        <a:lstStyle/>
        <a:p>
          <a:endParaRPr lang="en-IN"/>
        </a:p>
      </dgm:t>
    </dgm:pt>
    <dgm:pt modelId="{910596B5-7A50-4CD4-8D2F-DB756D9CB8D5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Immobilization required.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B83A85-1FC0-4CA2-BA03-FBE2CCCA4417}" type="parTrans" cxnId="{6F4D5EFB-D514-4233-AF5F-EEE2FE6406D6}">
      <dgm:prSet/>
      <dgm:spPr/>
      <dgm:t>
        <a:bodyPr/>
        <a:lstStyle/>
        <a:p>
          <a:endParaRPr lang="en-IN"/>
        </a:p>
      </dgm:t>
    </dgm:pt>
    <dgm:pt modelId="{5F9D0F0C-46B4-4DF6-8EA5-D93277492098}" type="sibTrans" cxnId="{6F4D5EFB-D514-4233-AF5F-EEE2FE6406D6}">
      <dgm:prSet/>
      <dgm:spPr/>
      <dgm:t>
        <a:bodyPr/>
        <a:lstStyle/>
        <a:p>
          <a:endParaRPr lang="en-IN"/>
        </a:p>
      </dgm:t>
    </dgm:pt>
    <dgm:pt modelId="{2D2386A2-2761-448A-BCC2-E7435E0BD219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9282581-E96D-4076-86EA-A49AE3D18BE7}" type="parTrans" cxnId="{ED0D65AE-1D86-4B8B-9A5C-FD33FB66D13B}">
      <dgm:prSet/>
      <dgm:spPr/>
      <dgm:t>
        <a:bodyPr/>
        <a:lstStyle/>
        <a:p>
          <a:endParaRPr lang="en-IN"/>
        </a:p>
      </dgm:t>
    </dgm:pt>
    <dgm:pt modelId="{AAFD5FA8-E5CB-4AB9-8434-25B8001A75EE}" type="sibTrans" cxnId="{ED0D65AE-1D86-4B8B-9A5C-FD33FB66D13B}">
      <dgm:prSet/>
      <dgm:spPr/>
      <dgm:t>
        <a:bodyPr/>
        <a:lstStyle/>
        <a:p>
          <a:endParaRPr lang="en-IN"/>
        </a:p>
      </dgm:t>
    </dgm:pt>
    <dgm:pt modelId="{44C85873-8949-4585-8CE8-30DF3D34642A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In severe cases, surgery treatment is required.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DE4E62-AD69-4D99-A89E-AD8876426694}" type="parTrans" cxnId="{629371EE-B1AE-4D18-AD04-88D742CA909C}">
      <dgm:prSet/>
      <dgm:spPr/>
      <dgm:t>
        <a:bodyPr/>
        <a:lstStyle/>
        <a:p>
          <a:endParaRPr lang="en-IN"/>
        </a:p>
      </dgm:t>
    </dgm:pt>
    <dgm:pt modelId="{02EA7CE3-FAD3-40F3-A8D1-A8B91765A215}" type="sibTrans" cxnId="{629371EE-B1AE-4D18-AD04-88D742CA909C}">
      <dgm:prSet/>
      <dgm:spPr/>
      <dgm:t>
        <a:bodyPr/>
        <a:lstStyle/>
        <a:p>
          <a:endParaRPr lang="en-IN"/>
        </a:p>
      </dgm:t>
    </dgm:pt>
    <dgm:pt modelId="{EAD5B4EB-88A2-4A9F-84EF-4291E54AA192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These fractures usually take more time to heal.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6CF757-2791-4A9E-94C0-31DC0F4DB918}" type="parTrans" cxnId="{9408FCC6-0F78-4CB2-91A2-609A71018629}">
      <dgm:prSet/>
      <dgm:spPr/>
      <dgm:t>
        <a:bodyPr/>
        <a:lstStyle/>
        <a:p>
          <a:endParaRPr lang="en-IN"/>
        </a:p>
      </dgm:t>
    </dgm:pt>
    <dgm:pt modelId="{FDF5FE29-F1CD-4E59-884D-9DA3BF80D8FA}" type="sibTrans" cxnId="{9408FCC6-0F78-4CB2-91A2-609A71018629}">
      <dgm:prSet/>
      <dgm:spPr/>
      <dgm:t>
        <a:bodyPr/>
        <a:lstStyle/>
        <a:p>
          <a:endParaRPr lang="en-IN"/>
        </a:p>
      </dgm:t>
    </dgm:pt>
    <dgm:pt modelId="{09BDE786-E819-4455-8FD9-635500CE8821}">
      <dgm:prSet phldrT="[Text]" custT="1"/>
      <dgm:spPr/>
      <dgm:t>
        <a:bodyPr/>
        <a:lstStyle/>
        <a:p>
          <a:r>
            <a:rPr lang="en-US" sz="1600" b="1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C56DB8-A649-4A18-AEB9-899698C73A30}" type="sibTrans" cxnId="{4EF4457D-086E-4AF5-A7BE-090A5678CCD7}">
      <dgm:prSet/>
      <dgm:spPr/>
      <dgm:t>
        <a:bodyPr/>
        <a:lstStyle/>
        <a:p>
          <a:endParaRPr lang="en-IN"/>
        </a:p>
      </dgm:t>
    </dgm:pt>
    <dgm:pt modelId="{893CD00D-6F4B-4DD6-925B-BE50AE1D45A2}" type="parTrans" cxnId="{4EF4457D-086E-4AF5-A7BE-090A5678CCD7}">
      <dgm:prSet/>
      <dgm:spPr/>
      <dgm:t>
        <a:bodyPr/>
        <a:lstStyle/>
        <a:p>
          <a:endParaRPr lang="en-IN"/>
        </a:p>
      </dgm:t>
    </dgm:pt>
    <dgm:pt modelId="{A147A9DF-92C2-4A79-85D4-08F78D5DBBAB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Anti-inflammatory medications and painkiller may be required.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1BFE05-0253-42FD-8036-48D867A9A7FB}" type="parTrans" cxnId="{DF70FA0D-12E3-44F1-BBF1-93447D2A9BB1}">
      <dgm:prSet/>
      <dgm:spPr/>
      <dgm:t>
        <a:bodyPr/>
        <a:lstStyle/>
        <a:p>
          <a:endParaRPr lang="en-IN"/>
        </a:p>
      </dgm:t>
    </dgm:pt>
    <dgm:pt modelId="{975147CD-0849-4A34-B7DC-200C88679A54}" type="sibTrans" cxnId="{DF70FA0D-12E3-44F1-BBF1-93447D2A9BB1}">
      <dgm:prSet/>
      <dgm:spPr/>
      <dgm:t>
        <a:bodyPr/>
        <a:lstStyle/>
        <a:p>
          <a:endParaRPr lang="en-IN"/>
        </a:p>
      </dgm:t>
    </dgm:pt>
    <dgm:pt modelId="{77B18748-58BB-4B3E-98AA-E7CF2E6CCD93}">
      <dgm:prSet phldrT="[Text]"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The movement of the affected part should be minimized. 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E95F13-3CC4-4D75-96EB-32078B9E87BD}" type="parTrans" cxnId="{7CA6C5E0-59C2-4755-B0D1-96AD0A146495}">
      <dgm:prSet/>
      <dgm:spPr/>
      <dgm:t>
        <a:bodyPr/>
        <a:lstStyle/>
        <a:p>
          <a:endParaRPr lang="en-IN"/>
        </a:p>
      </dgm:t>
    </dgm:pt>
    <dgm:pt modelId="{361425C5-1ED0-4DBF-BC0C-126F78DDF738}" type="sibTrans" cxnId="{7CA6C5E0-59C2-4755-B0D1-96AD0A146495}">
      <dgm:prSet/>
      <dgm:spPr/>
      <dgm:t>
        <a:bodyPr/>
        <a:lstStyle/>
        <a:p>
          <a:endParaRPr lang="en-IN"/>
        </a:p>
      </dgm:t>
    </dgm:pt>
    <dgm:pt modelId="{218CBDC8-265A-44E2-8814-9F2CEC3D5646}">
      <dgm:prSet custT="1"/>
      <dgm:spPr/>
      <dgm:t>
        <a:bodyPr/>
        <a:lstStyle/>
        <a:p>
          <a:r>
            <a:rPr lang="en-US" sz="1600" b="1" dirty="0">
              <a:latin typeface="Calibri" panose="020F0502020204030204" pitchFamily="34" charset="0"/>
              <a:cs typeface="Calibri" panose="020F0502020204030204" pitchFamily="34" charset="0"/>
            </a:rPr>
            <a:t>After some time, splint is removed.</a:t>
          </a:r>
          <a:endParaRPr lang="en-IN" sz="16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8C333A-9D64-46D6-995E-5FD43C0948FC}" type="parTrans" cxnId="{3C0D522C-D324-4DEE-BDBD-27ABE1D2D437}">
      <dgm:prSet/>
      <dgm:spPr/>
      <dgm:t>
        <a:bodyPr/>
        <a:lstStyle/>
        <a:p>
          <a:endParaRPr lang="en-IN"/>
        </a:p>
      </dgm:t>
    </dgm:pt>
    <dgm:pt modelId="{015D1A10-EEE8-46E6-8972-7B65F31C44F4}" type="sibTrans" cxnId="{3C0D522C-D324-4DEE-BDBD-27ABE1D2D437}">
      <dgm:prSet/>
      <dgm:spPr/>
      <dgm:t>
        <a:bodyPr/>
        <a:lstStyle/>
        <a:p>
          <a:endParaRPr lang="en-IN"/>
        </a:p>
      </dgm:t>
    </dgm:pt>
    <dgm:pt modelId="{586C3F87-06B0-4B7C-8081-3D8199FE302E}" type="pres">
      <dgm:prSet presAssocID="{CE734CCD-B8B7-424B-981C-A28D619CB655}" presName="theList" presStyleCnt="0">
        <dgm:presLayoutVars>
          <dgm:dir/>
          <dgm:animLvl val="lvl"/>
          <dgm:resizeHandles val="exact"/>
        </dgm:presLayoutVars>
      </dgm:prSet>
      <dgm:spPr/>
    </dgm:pt>
    <dgm:pt modelId="{315FEA64-F4B5-48B1-AFBF-C4A00AC0EA11}" type="pres">
      <dgm:prSet presAssocID="{95714BBE-AD51-4BD9-8976-C048A44C70A8}" presName="compNode" presStyleCnt="0"/>
      <dgm:spPr/>
    </dgm:pt>
    <dgm:pt modelId="{222542D3-529B-439E-AEC3-72467DCE38F9}" type="pres">
      <dgm:prSet presAssocID="{95714BBE-AD51-4BD9-8976-C048A44C70A8}" presName="aNode" presStyleLbl="bgShp" presStyleIdx="0" presStyleCnt="4"/>
      <dgm:spPr/>
    </dgm:pt>
    <dgm:pt modelId="{8AC444E6-D8C0-4C24-AF8B-3E12847ACC3F}" type="pres">
      <dgm:prSet presAssocID="{95714BBE-AD51-4BD9-8976-C048A44C70A8}" presName="textNode" presStyleLbl="bgShp" presStyleIdx="0" presStyleCnt="4"/>
      <dgm:spPr/>
    </dgm:pt>
    <dgm:pt modelId="{BC87FBD7-C295-468C-B372-0E4176221AF1}" type="pres">
      <dgm:prSet presAssocID="{95714BBE-AD51-4BD9-8976-C048A44C70A8}" presName="compChildNode" presStyleCnt="0"/>
      <dgm:spPr/>
    </dgm:pt>
    <dgm:pt modelId="{EB5BA2F4-ADC6-4698-A904-AD9AB4B7B382}" type="pres">
      <dgm:prSet presAssocID="{95714BBE-AD51-4BD9-8976-C048A44C70A8}" presName="theInnerList" presStyleCnt="0"/>
      <dgm:spPr/>
    </dgm:pt>
    <dgm:pt modelId="{5D110858-8475-4761-8A44-33824596DAC2}" type="pres">
      <dgm:prSet presAssocID="{BEDC9114-145E-4CF1-B36D-B4674952F4FD}" presName="childNode" presStyleLbl="node1" presStyleIdx="0" presStyleCnt="7">
        <dgm:presLayoutVars>
          <dgm:bulletEnabled val="1"/>
        </dgm:presLayoutVars>
      </dgm:prSet>
      <dgm:spPr/>
    </dgm:pt>
    <dgm:pt modelId="{E30016A7-F606-4B07-B8D5-FC28E424D410}" type="pres">
      <dgm:prSet presAssocID="{BEDC9114-145E-4CF1-B36D-B4674952F4FD}" presName="aSpace2" presStyleCnt="0"/>
      <dgm:spPr/>
    </dgm:pt>
    <dgm:pt modelId="{FF73C094-B3F0-43F0-90B0-92ED0FBEA924}" type="pres">
      <dgm:prSet presAssocID="{A147A9DF-92C2-4A79-85D4-08F78D5DBBAB}" presName="childNode" presStyleLbl="node1" presStyleIdx="1" presStyleCnt="7">
        <dgm:presLayoutVars>
          <dgm:bulletEnabled val="1"/>
        </dgm:presLayoutVars>
      </dgm:prSet>
      <dgm:spPr/>
    </dgm:pt>
    <dgm:pt modelId="{83CAB57C-3952-409B-A814-DCD630B4F57F}" type="pres">
      <dgm:prSet presAssocID="{95714BBE-AD51-4BD9-8976-C048A44C70A8}" presName="aSpace" presStyleCnt="0"/>
      <dgm:spPr/>
    </dgm:pt>
    <dgm:pt modelId="{9E9F1FCD-AFD4-4439-B8AE-6DA0BB133186}" type="pres">
      <dgm:prSet presAssocID="{3F80E101-D8FD-406E-BF8D-2302ADBCE741}" presName="compNode" presStyleCnt="0"/>
      <dgm:spPr/>
    </dgm:pt>
    <dgm:pt modelId="{5EA57EF2-E90C-4074-9FCD-873B21FAE004}" type="pres">
      <dgm:prSet presAssocID="{3F80E101-D8FD-406E-BF8D-2302ADBCE741}" presName="aNode" presStyleLbl="bgShp" presStyleIdx="1" presStyleCnt="4"/>
      <dgm:spPr/>
    </dgm:pt>
    <dgm:pt modelId="{8AB39AB5-A936-425F-A0FB-E6DF18112CA4}" type="pres">
      <dgm:prSet presAssocID="{3F80E101-D8FD-406E-BF8D-2302ADBCE741}" presName="textNode" presStyleLbl="bgShp" presStyleIdx="1" presStyleCnt="4"/>
      <dgm:spPr/>
    </dgm:pt>
    <dgm:pt modelId="{F93BB31B-56F4-4E87-8CC9-4DB9E3B74BA7}" type="pres">
      <dgm:prSet presAssocID="{3F80E101-D8FD-406E-BF8D-2302ADBCE741}" presName="compChildNode" presStyleCnt="0"/>
      <dgm:spPr/>
    </dgm:pt>
    <dgm:pt modelId="{BC9DBB7D-FB99-4C91-8732-F02B5E52F292}" type="pres">
      <dgm:prSet presAssocID="{3F80E101-D8FD-406E-BF8D-2302ADBCE741}" presName="theInnerList" presStyleCnt="0"/>
      <dgm:spPr/>
    </dgm:pt>
    <dgm:pt modelId="{F59309A5-44F3-4A76-9AEE-60EFBA1BA485}" type="pres">
      <dgm:prSet presAssocID="{910596B5-7A50-4CD4-8D2F-DB756D9CB8D5}" presName="childNode" presStyleLbl="node1" presStyleIdx="2" presStyleCnt="7">
        <dgm:presLayoutVars>
          <dgm:bulletEnabled val="1"/>
        </dgm:presLayoutVars>
      </dgm:prSet>
      <dgm:spPr/>
    </dgm:pt>
    <dgm:pt modelId="{8C47C7CE-2FC7-4FE5-A3DF-4A99842F5A94}" type="pres">
      <dgm:prSet presAssocID="{910596B5-7A50-4CD4-8D2F-DB756D9CB8D5}" presName="aSpace2" presStyleCnt="0"/>
      <dgm:spPr/>
    </dgm:pt>
    <dgm:pt modelId="{3710E574-9DEE-49D8-9049-38242D5C0791}" type="pres">
      <dgm:prSet presAssocID="{77B18748-58BB-4B3E-98AA-E7CF2E6CCD93}" presName="childNode" presStyleLbl="node1" presStyleIdx="3" presStyleCnt="7">
        <dgm:presLayoutVars>
          <dgm:bulletEnabled val="1"/>
        </dgm:presLayoutVars>
      </dgm:prSet>
      <dgm:spPr/>
    </dgm:pt>
    <dgm:pt modelId="{D908FEA4-6079-4C63-A932-4CF010F1C635}" type="pres">
      <dgm:prSet presAssocID="{3F80E101-D8FD-406E-BF8D-2302ADBCE741}" presName="aSpace" presStyleCnt="0"/>
      <dgm:spPr/>
    </dgm:pt>
    <dgm:pt modelId="{838E88E2-8134-4F53-BDC4-22C012A8F596}" type="pres">
      <dgm:prSet presAssocID="{2D2386A2-2761-448A-BCC2-E7435E0BD219}" presName="compNode" presStyleCnt="0"/>
      <dgm:spPr/>
    </dgm:pt>
    <dgm:pt modelId="{193E9077-A4F4-40EE-BBBE-0FBEA0A42E95}" type="pres">
      <dgm:prSet presAssocID="{2D2386A2-2761-448A-BCC2-E7435E0BD219}" presName="aNode" presStyleLbl="bgShp" presStyleIdx="2" presStyleCnt="4"/>
      <dgm:spPr/>
    </dgm:pt>
    <dgm:pt modelId="{5DDF8E2D-31AA-46A9-8372-E1F3FF642EB9}" type="pres">
      <dgm:prSet presAssocID="{2D2386A2-2761-448A-BCC2-E7435E0BD219}" presName="textNode" presStyleLbl="bgShp" presStyleIdx="2" presStyleCnt="4"/>
      <dgm:spPr/>
    </dgm:pt>
    <dgm:pt modelId="{193AAB57-2403-4C89-B2E6-3AF6A5845209}" type="pres">
      <dgm:prSet presAssocID="{2D2386A2-2761-448A-BCC2-E7435E0BD219}" presName="compChildNode" presStyleCnt="0"/>
      <dgm:spPr/>
    </dgm:pt>
    <dgm:pt modelId="{F6F84782-F1F8-46A1-883D-11B3D098A15E}" type="pres">
      <dgm:prSet presAssocID="{2D2386A2-2761-448A-BCC2-E7435E0BD219}" presName="theInnerList" presStyleCnt="0"/>
      <dgm:spPr/>
    </dgm:pt>
    <dgm:pt modelId="{54DE9D3B-B352-4EAE-B051-43A00B671197}" type="pres">
      <dgm:prSet presAssocID="{44C85873-8949-4585-8CE8-30DF3D34642A}" presName="childNode" presStyleLbl="node1" presStyleIdx="4" presStyleCnt="7">
        <dgm:presLayoutVars>
          <dgm:bulletEnabled val="1"/>
        </dgm:presLayoutVars>
      </dgm:prSet>
      <dgm:spPr/>
    </dgm:pt>
    <dgm:pt modelId="{FF5872E1-3273-42B2-B535-824CBD78D8C2}" type="pres">
      <dgm:prSet presAssocID="{2D2386A2-2761-448A-BCC2-E7435E0BD219}" presName="aSpace" presStyleCnt="0"/>
      <dgm:spPr/>
    </dgm:pt>
    <dgm:pt modelId="{2DF47AE6-D04E-427C-B4CC-2AF4347497DA}" type="pres">
      <dgm:prSet presAssocID="{09BDE786-E819-4455-8FD9-635500CE8821}" presName="compNode" presStyleCnt="0"/>
      <dgm:spPr/>
    </dgm:pt>
    <dgm:pt modelId="{F792AC99-76BF-4953-9A60-E3F29EB318C1}" type="pres">
      <dgm:prSet presAssocID="{09BDE786-E819-4455-8FD9-635500CE8821}" presName="aNode" presStyleLbl="bgShp" presStyleIdx="3" presStyleCnt="4"/>
      <dgm:spPr/>
    </dgm:pt>
    <dgm:pt modelId="{E1A13AB5-701B-4CDE-8BD7-5ADCF57CAEEB}" type="pres">
      <dgm:prSet presAssocID="{09BDE786-E819-4455-8FD9-635500CE8821}" presName="textNode" presStyleLbl="bgShp" presStyleIdx="3" presStyleCnt="4"/>
      <dgm:spPr/>
    </dgm:pt>
    <dgm:pt modelId="{240596BF-C47D-4D60-AD7F-F144646C4EF3}" type="pres">
      <dgm:prSet presAssocID="{09BDE786-E819-4455-8FD9-635500CE8821}" presName="compChildNode" presStyleCnt="0"/>
      <dgm:spPr/>
    </dgm:pt>
    <dgm:pt modelId="{AD096F8D-0F4D-4F54-A668-E0B6E88B0E66}" type="pres">
      <dgm:prSet presAssocID="{09BDE786-E819-4455-8FD9-635500CE8821}" presName="theInnerList" presStyleCnt="0"/>
      <dgm:spPr/>
    </dgm:pt>
    <dgm:pt modelId="{2AB9A418-56FA-4B24-8D37-7F2C34B283D1}" type="pres">
      <dgm:prSet presAssocID="{218CBDC8-265A-44E2-8814-9F2CEC3D5646}" presName="childNode" presStyleLbl="node1" presStyleIdx="5" presStyleCnt="7">
        <dgm:presLayoutVars>
          <dgm:bulletEnabled val="1"/>
        </dgm:presLayoutVars>
      </dgm:prSet>
      <dgm:spPr/>
    </dgm:pt>
    <dgm:pt modelId="{C70FFB4D-5138-4599-93D0-2FD57B6AECDF}" type="pres">
      <dgm:prSet presAssocID="{218CBDC8-265A-44E2-8814-9F2CEC3D5646}" presName="aSpace2" presStyleCnt="0"/>
      <dgm:spPr/>
    </dgm:pt>
    <dgm:pt modelId="{AF8DFFA9-2C37-4D51-91E3-A831258D8589}" type="pres">
      <dgm:prSet presAssocID="{EAD5B4EB-88A2-4A9F-84EF-4291E54AA192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02DE1401-E9B8-447A-89C6-56CF56D86EEC}" type="presOf" srcId="{95714BBE-AD51-4BD9-8976-C048A44C70A8}" destId="{222542D3-529B-439E-AEC3-72467DCE38F9}" srcOrd="0" destOrd="0" presId="urn:microsoft.com/office/officeart/2005/8/layout/lProcess2"/>
    <dgm:cxn modelId="{284A0408-0AC3-4D5D-ADBC-547674F38EA2}" type="presOf" srcId="{CE734CCD-B8B7-424B-981C-A28D619CB655}" destId="{586C3F87-06B0-4B7C-8081-3D8199FE302E}" srcOrd="0" destOrd="0" presId="urn:microsoft.com/office/officeart/2005/8/layout/lProcess2"/>
    <dgm:cxn modelId="{DF70FA0D-12E3-44F1-BBF1-93447D2A9BB1}" srcId="{95714BBE-AD51-4BD9-8976-C048A44C70A8}" destId="{A147A9DF-92C2-4A79-85D4-08F78D5DBBAB}" srcOrd="1" destOrd="0" parTransId="{921BFE05-0253-42FD-8036-48D867A9A7FB}" sibTransId="{975147CD-0849-4A34-B7DC-200C88679A54}"/>
    <dgm:cxn modelId="{A39ABB16-EC59-4583-8DD2-EB6692E46D4A}" type="presOf" srcId="{09BDE786-E819-4455-8FD9-635500CE8821}" destId="{F792AC99-76BF-4953-9A60-E3F29EB318C1}" srcOrd="0" destOrd="0" presId="urn:microsoft.com/office/officeart/2005/8/layout/lProcess2"/>
    <dgm:cxn modelId="{3A699724-4E77-43F4-8C26-66A2DC43622C}" type="presOf" srcId="{218CBDC8-265A-44E2-8814-9F2CEC3D5646}" destId="{2AB9A418-56FA-4B24-8D37-7F2C34B283D1}" srcOrd="0" destOrd="0" presId="urn:microsoft.com/office/officeart/2005/8/layout/lProcess2"/>
    <dgm:cxn modelId="{3C0D522C-D324-4DEE-BDBD-27ABE1D2D437}" srcId="{09BDE786-E819-4455-8FD9-635500CE8821}" destId="{218CBDC8-265A-44E2-8814-9F2CEC3D5646}" srcOrd="0" destOrd="0" parTransId="{218C333A-9D64-46D6-995E-5FD43C0948FC}" sibTransId="{015D1A10-EEE8-46E6-8972-7B65F31C44F4}"/>
    <dgm:cxn modelId="{F588AC33-250D-4675-A3AB-642F3601A9F0}" type="presOf" srcId="{44C85873-8949-4585-8CE8-30DF3D34642A}" destId="{54DE9D3B-B352-4EAE-B051-43A00B671197}" srcOrd="0" destOrd="0" presId="urn:microsoft.com/office/officeart/2005/8/layout/lProcess2"/>
    <dgm:cxn modelId="{077E565B-5DC4-409E-A606-3EA764BD6B60}" type="presOf" srcId="{BEDC9114-145E-4CF1-B36D-B4674952F4FD}" destId="{5D110858-8475-4761-8A44-33824596DAC2}" srcOrd="0" destOrd="0" presId="urn:microsoft.com/office/officeart/2005/8/layout/lProcess2"/>
    <dgm:cxn modelId="{5A9E675E-96FE-4963-9834-300B6C7E3326}" type="presOf" srcId="{95714BBE-AD51-4BD9-8976-C048A44C70A8}" destId="{8AC444E6-D8C0-4C24-AF8B-3E12847ACC3F}" srcOrd="1" destOrd="0" presId="urn:microsoft.com/office/officeart/2005/8/layout/lProcess2"/>
    <dgm:cxn modelId="{58172E46-A9FF-44E4-BC96-86AFB209E191}" type="presOf" srcId="{910596B5-7A50-4CD4-8D2F-DB756D9CB8D5}" destId="{F59309A5-44F3-4A76-9AEE-60EFBA1BA485}" srcOrd="0" destOrd="0" presId="urn:microsoft.com/office/officeart/2005/8/layout/lProcess2"/>
    <dgm:cxn modelId="{AEA6DD46-93C9-4ABA-B8CE-A7ACDD5E1683}" type="presOf" srcId="{3F80E101-D8FD-406E-BF8D-2302ADBCE741}" destId="{5EA57EF2-E90C-4074-9FCD-873B21FAE004}" srcOrd="0" destOrd="0" presId="urn:microsoft.com/office/officeart/2005/8/layout/lProcess2"/>
    <dgm:cxn modelId="{F242B157-E60E-4503-AADC-AA7BC1A85AAB}" type="presOf" srcId="{3F80E101-D8FD-406E-BF8D-2302ADBCE741}" destId="{8AB39AB5-A936-425F-A0FB-E6DF18112CA4}" srcOrd="1" destOrd="0" presId="urn:microsoft.com/office/officeart/2005/8/layout/lProcess2"/>
    <dgm:cxn modelId="{4EF4457D-086E-4AF5-A7BE-090A5678CCD7}" srcId="{CE734CCD-B8B7-424B-981C-A28D619CB655}" destId="{09BDE786-E819-4455-8FD9-635500CE8821}" srcOrd="3" destOrd="0" parTransId="{893CD00D-6F4B-4DD6-925B-BE50AE1D45A2}" sibTransId="{24C56DB8-A649-4A18-AEB9-899698C73A30}"/>
    <dgm:cxn modelId="{7951DD8A-760E-4EDC-BFCA-41F629DDFDE3}" type="presOf" srcId="{2D2386A2-2761-448A-BCC2-E7435E0BD219}" destId="{193E9077-A4F4-40EE-BBBE-0FBEA0A42E95}" srcOrd="0" destOrd="0" presId="urn:microsoft.com/office/officeart/2005/8/layout/lProcess2"/>
    <dgm:cxn modelId="{2652848E-4753-4385-9F9D-C0A99011756B}" srcId="{CE734CCD-B8B7-424B-981C-A28D619CB655}" destId="{3F80E101-D8FD-406E-BF8D-2302ADBCE741}" srcOrd="1" destOrd="0" parTransId="{2A872573-E18D-4D54-A5F8-E8B0FC07470F}" sibTransId="{E0272E06-1643-42AE-928B-70F15EC1AE0C}"/>
    <dgm:cxn modelId="{1841B695-7115-4D15-9CFC-DE56EA388A06}" type="presOf" srcId="{A147A9DF-92C2-4A79-85D4-08F78D5DBBAB}" destId="{FF73C094-B3F0-43F0-90B0-92ED0FBEA924}" srcOrd="0" destOrd="0" presId="urn:microsoft.com/office/officeart/2005/8/layout/lProcess2"/>
    <dgm:cxn modelId="{E4FFB9A3-7BCD-4052-8798-73EF87496278}" srcId="{CE734CCD-B8B7-424B-981C-A28D619CB655}" destId="{95714BBE-AD51-4BD9-8976-C048A44C70A8}" srcOrd="0" destOrd="0" parTransId="{213FD162-C4DD-4DAC-AB84-52DFCDDB93AE}" sibTransId="{B34D395B-0D59-4A31-BC31-7165B2DD283B}"/>
    <dgm:cxn modelId="{A1A991A6-7981-473E-AB63-578479B999CC}" srcId="{95714BBE-AD51-4BD9-8976-C048A44C70A8}" destId="{BEDC9114-145E-4CF1-B36D-B4674952F4FD}" srcOrd="0" destOrd="0" parTransId="{62148078-8BA3-4088-A17D-3A900D6F567D}" sibTransId="{4C040C90-BA06-42A9-A5AB-0CCEC6A1C5DB}"/>
    <dgm:cxn modelId="{ED0D65AE-1D86-4B8B-9A5C-FD33FB66D13B}" srcId="{CE734CCD-B8B7-424B-981C-A28D619CB655}" destId="{2D2386A2-2761-448A-BCC2-E7435E0BD219}" srcOrd="2" destOrd="0" parTransId="{29282581-E96D-4076-86EA-A49AE3D18BE7}" sibTransId="{AAFD5FA8-E5CB-4AB9-8434-25B8001A75EE}"/>
    <dgm:cxn modelId="{2FB4F5B6-3F8E-4B90-AB4E-690F6DE385DE}" type="presOf" srcId="{09BDE786-E819-4455-8FD9-635500CE8821}" destId="{E1A13AB5-701B-4CDE-8BD7-5ADCF57CAEEB}" srcOrd="1" destOrd="0" presId="urn:microsoft.com/office/officeart/2005/8/layout/lProcess2"/>
    <dgm:cxn modelId="{D3EED3B8-5785-457D-A407-64E610D534A4}" type="presOf" srcId="{EAD5B4EB-88A2-4A9F-84EF-4291E54AA192}" destId="{AF8DFFA9-2C37-4D51-91E3-A831258D8589}" srcOrd="0" destOrd="0" presId="urn:microsoft.com/office/officeart/2005/8/layout/lProcess2"/>
    <dgm:cxn modelId="{9408FCC6-0F78-4CB2-91A2-609A71018629}" srcId="{09BDE786-E819-4455-8FD9-635500CE8821}" destId="{EAD5B4EB-88A2-4A9F-84EF-4291E54AA192}" srcOrd="1" destOrd="0" parTransId="{0A6CF757-2791-4A9E-94C0-31DC0F4DB918}" sibTransId="{FDF5FE29-F1CD-4E59-884D-9DA3BF80D8FA}"/>
    <dgm:cxn modelId="{7CA6C5E0-59C2-4755-B0D1-96AD0A146495}" srcId="{3F80E101-D8FD-406E-BF8D-2302ADBCE741}" destId="{77B18748-58BB-4B3E-98AA-E7CF2E6CCD93}" srcOrd="1" destOrd="0" parTransId="{61E95F13-3CC4-4D75-96EB-32078B9E87BD}" sibTransId="{361425C5-1ED0-4DBF-BC0C-126F78DDF738}"/>
    <dgm:cxn modelId="{629371EE-B1AE-4D18-AD04-88D742CA909C}" srcId="{2D2386A2-2761-448A-BCC2-E7435E0BD219}" destId="{44C85873-8949-4585-8CE8-30DF3D34642A}" srcOrd="0" destOrd="0" parTransId="{DBDE4E62-AD69-4D99-A89E-AD8876426694}" sibTransId="{02EA7CE3-FAD3-40F3-A8D1-A8B91765A215}"/>
    <dgm:cxn modelId="{1FFFD4F1-B10B-483B-B820-04BB9EB1A969}" type="presOf" srcId="{2D2386A2-2761-448A-BCC2-E7435E0BD219}" destId="{5DDF8E2D-31AA-46A9-8372-E1F3FF642EB9}" srcOrd="1" destOrd="0" presId="urn:microsoft.com/office/officeart/2005/8/layout/lProcess2"/>
    <dgm:cxn modelId="{18272EF9-A3D4-4A2A-BF2F-AF16E100B8FD}" type="presOf" srcId="{77B18748-58BB-4B3E-98AA-E7CF2E6CCD93}" destId="{3710E574-9DEE-49D8-9049-38242D5C0791}" srcOrd="0" destOrd="0" presId="urn:microsoft.com/office/officeart/2005/8/layout/lProcess2"/>
    <dgm:cxn modelId="{6F4D5EFB-D514-4233-AF5F-EEE2FE6406D6}" srcId="{3F80E101-D8FD-406E-BF8D-2302ADBCE741}" destId="{910596B5-7A50-4CD4-8D2F-DB756D9CB8D5}" srcOrd="0" destOrd="0" parTransId="{C0B83A85-1FC0-4CA2-BA03-FBE2CCCA4417}" sibTransId="{5F9D0F0C-46B4-4DF6-8EA5-D93277492098}"/>
    <dgm:cxn modelId="{23252653-EBF9-4070-A386-BF08448A636C}" type="presParOf" srcId="{586C3F87-06B0-4B7C-8081-3D8199FE302E}" destId="{315FEA64-F4B5-48B1-AFBF-C4A00AC0EA11}" srcOrd="0" destOrd="0" presId="urn:microsoft.com/office/officeart/2005/8/layout/lProcess2"/>
    <dgm:cxn modelId="{A4F33ACF-46DF-4B20-83DF-452BA980F712}" type="presParOf" srcId="{315FEA64-F4B5-48B1-AFBF-C4A00AC0EA11}" destId="{222542D3-529B-439E-AEC3-72467DCE38F9}" srcOrd="0" destOrd="0" presId="urn:microsoft.com/office/officeart/2005/8/layout/lProcess2"/>
    <dgm:cxn modelId="{F2175BBE-926F-4CE4-AE63-15632F403F35}" type="presParOf" srcId="{315FEA64-F4B5-48B1-AFBF-C4A00AC0EA11}" destId="{8AC444E6-D8C0-4C24-AF8B-3E12847ACC3F}" srcOrd="1" destOrd="0" presId="urn:microsoft.com/office/officeart/2005/8/layout/lProcess2"/>
    <dgm:cxn modelId="{A61C02FA-8064-45A1-9E38-2BC2D46CB8ED}" type="presParOf" srcId="{315FEA64-F4B5-48B1-AFBF-C4A00AC0EA11}" destId="{BC87FBD7-C295-468C-B372-0E4176221AF1}" srcOrd="2" destOrd="0" presId="urn:microsoft.com/office/officeart/2005/8/layout/lProcess2"/>
    <dgm:cxn modelId="{32A08C25-61BF-4AB1-88CB-D368180F6882}" type="presParOf" srcId="{BC87FBD7-C295-468C-B372-0E4176221AF1}" destId="{EB5BA2F4-ADC6-4698-A904-AD9AB4B7B382}" srcOrd="0" destOrd="0" presId="urn:microsoft.com/office/officeart/2005/8/layout/lProcess2"/>
    <dgm:cxn modelId="{4B2385D5-5DD2-4055-B62D-B16F47B6CFC8}" type="presParOf" srcId="{EB5BA2F4-ADC6-4698-A904-AD9AB4B7B382}" destId="{5D110858-8475-4761-8A44-33824596DAC2}" srcOrd="0" destOrd="0" presId="urn:microsoft.com/office/officeart/2005/8/layout/lProcess2"/>
    <dgm:cxn modelId="{2C94AF30-D69F-4405-A542-A758B781B4EE}" type="presParOf" srcId="{EB5BA2F4-ADC6-4698-A904-AD9AB4B7B382}" destId="{E30016A7-F606-4B07-B8D5-FC28E424D410}" srcOrd="1" destOrd="0" presId="urn:microsoft.com/office/officeart/2005/8/layout/lProcess2"/>
    <dgm:cxn modelId="{C2C4B153-FA21-47D9-9EDB-BA48A1055BF5}" type="presParOf" srcId="{EB5BA2F4-ADC6-4698-A904-AD9AB4B7B382}" destId="{FF73C094-B3F0-43F0-90B0-92ED0FBEA924}" srcOrd="2" destOrd="0" presId="urn:microsoft.com/office/officeart/2005/8/layout/lProcess2"/>
    <dgm:cxn modelId="{2C0AD603-E20C-4CA0-858A-A8C8EAD8FEDF}" type="presParOf" srcId="{586C3F87-06B0-4B7C-8081-3D8199FE302E}" destId="{83CAB57C-3952-409B-A814-DCD630B4F57F}" srcOrd="1" destOrd="0" presId="urn:microsoft.com/office/officeart/2005/8/layout/lProcess2"/>
    <dgm:cxn modelId="{A2E4598E-D7DE-4284-B0D0-EE0DF3C73C51}" type="presParOf" srcId="{586C3F87-06B0-4B7C-8081-3D8199FE302E}" destId="{9E9F1FCD-AFD4-4439-B8AE-6DA0BB133186}" srcOrd="2" destOrd="0" presId="urn:microsoft.com/office/officeart/2005/8/layout/lProcess2"/>
    <dgm:cxn modelId="{9AE58ABF-FBF9-4650-9699-02F02FC9F491}" type="presParOf" srcId="{9E9F1FCD-AFD4-4439-B8AE-6DA0BB133186}" destId="{5EA57EF2-E90C-4074-9FCD-873B21FAE004}" srcOrd="0" destOrd="0" presId="urn:microsoft.com/office/officeart/2005/8/layout/lProcess2"/>
    <dgm:cxn modelId="{088BFC62-00AF-42A2-B0C8-9C3D39032D2F}" type="presParOf" srcId="{9E9F1FCD-AFD4-4439-B8AE-6DA0BB133186}" destId="{8AB39AB5-A936-425F-A0FB-E6DF18112CA4}" srcOrd="1" destOrd="0" presId="urn:microsoft.com/office/officeart/2005/8/layout/lProcess2"/>
    <dgm:cxn modelId="{AE8AC8EE-CA7D-4043-87D5-563585AD596D}" type="presParOf" srcId="{9E9F1FCD-AFD4-4439-B8AE-6DA0BB133186}" destId="{F93BB31B-56F4-4E87-8CC9-4DB9E3B74BA7}" srcOrd="2" destOrd="0" presId="urn:microsoft.com/office/officeart/2005/8/layout/lProcess2"/>
    <dgm:cxn modelId="{B2285D86-DBB3-4EC1-AAE1-26BF94C65996}" type="presParOf" srcId="{F93BB31B-56F4-4E87-8CC9-4DB9E3B74BA7}" destId="{BC9DBB7D-FB99-4C91-8732-F02B5E52F292}" srcOrd="0" destOrd="0" presId="urn:microsoft.com/office/officeart/2005/8/layout/lProcess2"/>
    <dgm:cxn modelId="{29167A30-5EBC-4B34-B6FF-D279CB1893BF}" type="presParOf" srcId="{BC9DBB7D-FB99-4C91-8732-F02B5E52F292}" destId="{F59309A5-44F3-4A76-9AEE-60EFBA1BA485}" srcOrd="0" destOrd="0" presId="urn:microsoft.com/office/officeart/2005/8/layout/lProcess2"/>
    <dgm:cxn modelId="{28229AC6-A74B-40BE-A69E-22CAEDE68DF5}" type="presParOf" srcId="{BC9DBB7D-FB99-4C91-8732-F02B5E52F292}" destId="{8C47C7CE-2FC7-4FE5-A3DF-4A99842F5A94}" srcOrd="1" destOrd="0" presId="urn:microsoft.com/office/officeart/2005/8/layout/lProcess2"/>
    <dgm:cxn modelId="{F39244DD-F1B5-4F88-8D31-3ADC1EBC18CA}" type="presParOf" srcId="{BC9DBB7D-FB99-4C91-8732-F02B5E52F292}" destId="{3710E574-9DEE-49D8-9049-38242D5C0791}" srcOrd="2" destOrd="0" presId="urn:microsoft.com/office/officeart/2005/8/layout/lProcess2"/>
    <dgm:cxn modelId="{61EC8782-D7D6-4E8E-A5BF-AF8437806E4E}" type="presParOf" srcId="{586C3F87-06B0-4B7C-8081-3D8199FE302E}" destId="{D908FEA4-6079-4C63-A932-4CF010F1C635}" srcOrd="3" destOrd="0" presId="urn:microsoft.com/office/officeart/2005/8/layout/lProcess2"/>
    <dgm:cxn modelId="{0D88F494-89D0-4490-8061-A5A5CC755331}" type="presParOf" srcId="{586C3F87-06B0-4B7C-8081-3D8199FE302E}" destId="{838E88E2-8134-4F53-BDC4-22C012A8F596}" srcOrd="4" destOrd="0" presId="urn:microsoft.com/office/officeart/2005/8/layout/lProcess2"/>
    <dgm:cxn modelId="{62BFB2A0-FB80-4C40-B962-40920D489BC1}" type="presParOf" srcId="{838E88E2-8134-4F53-BDC4-22C012A8F596}" destId="{193E9077-A4F4-40EE-BBBE-0FBEA0A42E95}" srcOrd="0" destOrd="0" presId="urn:microsoft.com/office/officeart/2005/8/layout/lProcess2"/>
    <dgm:cxn modelId="{C390BF24-37E1-4F01-A4BD-626C483440BC}" type="presParOf" srcId="{838E88E2-8134-4F53-BDC4-22C012A8F596}" destId="{5DDF8E2D-31AA-46A9-8372-E1F3FF642EB9}" srcOrd="1" destOrd="0" presId="urn:microsoft.com/office/officeart/2005/8/layout/lProcess2"/>
    <dgm:cxn modelId="{EB3E19FC-8CEC-4E48-ACE6-D331BA27B4FF}" type="presParOf" srcId="{838E88E2-8134-4F53-BDC4-22C012A8F596}" destId="{193AAB57-2403-4C89-B2E6-3AF6A5845209}" srcOrd="2" destOrd="0" presId="urn:microsoft.com/office/officeart/2005/8/layout/lProcess2"/>
    <dgm:cxn modelId="{DC854E8D-3E0F-4471-9D6E-8EE9669406BD}" type="presParOf" srcId="{193AAB57-2403-4C89-B2E6-3AF6A5845209}" destId="{F6F84782-F1F8-46A1-883D-11B3D098A15E}" srcOrd="0" destOrd="0" presId="urn:microsoft.com/office/officeart/2005/8/layout/lProcess2"/>
    <dgm:cxn modelId="{A080BD19-A2A0-4FF5-8592-3C5CECDC8475}" type="presParOf" srcId="{F6F84782-F1F8-46A1-883D-11B3D098A15E}" destId="{54DE9D3B-B352-4EAE-B051-43A00B671197}" srcOrd="0" destOrd="0" presId="urn:microsoft.com/office/officeart/2005/8/layout/lProcess2"/>
    <dgm:cxn modelId="{15D06B95-2AF5-4C91-83B6-B87BFF23ECE2}" type="presParOf" srcId="{586C3F87-06B0-4B7C-8081-3D8199FE302E}" destId="{FF5872E1-3273-42B2-B535-824CBD78D8C2}" srcOrd="5" destOrd="0" presId="urn:microsoft.com/office/officeart/2005/8/layout/lProcess2"/>
    <dgm:cxn modelId="{C1EC5B6B-1F83-467D-AFE1-D9AA272C317E}" type="presParOf" srcId="{586C3F87-06B0-4B7C-8081-3D8199FE302E}" destId="{2DF47AE6-D04E-427C-B4CC-2AF4347497DA}" srcOrd="6" destOrd="0" presId="urn:microsoft.com/office/officeart/2005/8/layout/lProcess2"/>
    <dgm:cxn modelId="{90C1B536-C7E7-4F86-993A-7BEE2B98E0FE}" type="presParOf" srcId="{2DF47AE6-D04E-427C-B4CC-2AF4347497DA}" destId="{F792AC99-76BF-4953-9A60-E3F29EB318C1}" srcOrd="0" destOrd="0" presId="urn:microsoft.com/office/officeart/2005/8/layout/lProcess2"/>
    <dgm:cxn modelId="{2C436871-9B00-4FA5-99E0-1DB39CA45717}" type="presParOf" srcId="{2DF47AE6-D04E-427C-B4CC-2AF4347497DA}" destId="{E1A13AB5-701B-4CDE-8BD7-5ADCF57CAEEB}" srcOrd="1" destOrd="0" presId="urn:microsoft.com/office/officeart/2005/8/layout/lProcess2"/>
    <dgm:cxn modelId="{468BD199-09F6-40AD-BF2D-57E2FB838B20}" type="presParOf" srcId="{2DF47AE6-D04E-427C-B4CC-2AF4347497DA}" destId="{240596BF-C47D-4D60-AD7F-F144646C4EF3}" srcOrd="2" destOrd="0" presId="urn:microsoft.com/office/officeart/2005/8/layout/lProcess2"/>
    <dgm:cxn modelId="{E98AA7B3-0933-415A-9A0B-0206C1748F14}" type="presParOf" srcId="{240596BF-C47D-4D60-AD7F-F144646C4EF3}" destId="{AD096F8D-0F4D-4F54-A668-E0B6E88B0E66}" srcOrd="0" destOrd="0" presId="urn:microsoft.com/office/officeart/2005/8/layout/lProcess2"/>
    <dgm:cxn modelId="{5E4C9AEC-8659-4A32-B87B-8C752A16EFFB}" type="presParOf" srcId="{AD096F8D-0F4D-4F54-A668-E0B6E88B0E66}" destId="{2AB9A418-56FA-4B24-8D37-7F2C34B283D1}" srcOrd="0" destOrd="0" presId="urn:microsoft.com/office/officeart/2005/8/layout/lProcess2"/>
    <dgm:cxn modelId="{CA62E5A6-A698-406C-917D-02AFEA0AEEE3}" type="presParOf" srcId="{AD096F8D-0F4D-4F54-A668-E0B6E88B0E66}" destId="{C70FFB4D-5138-4599-93D0-2FD57B6AECDF}" srcOrd="1" destOrd="0" presId="urn:microsoft.com/office/officeart/2005/8/layout/lProcess2"/>
    <dgm:cxn modelId="{E58A2D5E-BC3D-474B-BD66-0A0AD1E0AD81}" type="presParOf" srcId="{AD096F8D-0F4D-4F54-A668-E0B6E88B0E66}" destId="{AF8DFFA9-2C37-4D51-91E3-A831258D858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15F851-6F40-4B76-A0F5-68D5804F8FD6}" type="doc">
      <dgm:prSet loTypeId="urn:microsoft.com/office/officeart/2009/3/layout/StepUpProcess" loCatId="process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91CA8B9D-6331-40E0-B8C3-335BA12B2F95}">
      <dgm:prSet phldrT="[Text]" custT="1"/>
      <dgm:spPr/>
      <dgm:t>
        <a:bodyPr/>
        <a:lstStyle/>
        <a:p>
          <a:r>
            <a: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Clean the affected part with freshwater, Dettol then pick out the dead tissue. </a:t>
          </a:r>
        </a:p>
      </dgm:t>
    </dgm:pt>
    <dgm:pt modelId="{6D942C96-16FB-42F7-AD4A-407745157045}" type="parTrans" cxnId="{9B486BEC-61E8-44BE-BA0F-613C45D11846}">
      <dgm:prSet/>
      <dgm:spPr/>
      <dgm:t>
        <a:bodyPr/>
        <a:lstStyle/>
        <a:p>
          <a:endParaRPr lang="en-IN"/>
        </a:p>
      </dgm:t>
    </dgm:pt>
    <dgm:pt modelId="{DE6508ED-D58C-4A7D-963C-708D8FCBF9CD}" type="sibTrans" cxnId="{9B486BEC-61E8-44BE-BA0F-613C45D11846}">
      <dgm:prSet/>
      <dgm:spPr/>
      <dgm:t>
        <a:bodyPr/>
        <a:lstStyle/>
        <a:p>
          <a:endParaRPr lang="en-IN"/>
        </a:p>
      </dgm:t>
    </dgm:pt>
    <dgm:pt modelId="{899CF622-AE73-44A2-B560-4E67E8802A3C}">
      <dgm:prSet phldrT="[Text]" custT="1"/>
      <dgm:spPr/>
      <dgm:t>
        <a:bodyPr/>
        <a:lstStyle/>
        <a:p>
          <a:r>
            <a: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 topical antibiotic (Neosporin) should be applied.</a:t>
          </a:r>
        </a:p>
      </dgm:t>
    </dgm:pt>
    <dgm:pt modelId="{EBAC48F4-4DCE-4862-AB4B-3F42A1144CC3}" type="parTrans" cxnId="{6EC15F0A-C01F-48FE-B20D-03AEE008CC5D}">
      <dgm:prSet/>
      <dgm:spPr/>
      <dgm:t>
        <a:bodyPr/>
        <a:lstStyle/>
        <a:p>
          <a:endParaRPr lang="en-IN"/>
        </a:p>
      </dgm:t>
    </dgm:pt>
    <dgm:pt modelId="{9CD58639-8108-40E5-8E59-D762593ACC00}" type="sibTrans" cxnId="{6EC15F0A-C01F-48FE-B20D-03AEE008CC5D}">
      <dgm:prSet/>
      <dgm:spPr/>
      <dgm:t>
        <a:bodyPr/>
        <a:lstStyle/>
        <a:p>
          <a:endParaRPr lang="en-IN"/>
        </a:p>
      </dgm:t>
    </dgm:pt>
    <dgm:pt modelId="{09438738-12F7-4CD1-B794-58DC817C7857}">
      <dgm:prSet phldrT="[Text]" custT="1"/>
      <dgm:spPr/>
      <dgm:t>
        <a:bodyPr/>
        <a:lstStyle/>
        <a:p>
          <a:r>
            <a: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Wipe the affected part by sterile gauze after apply medicinal ointment.</a:t>
          </a:r>
        </a:p>
      </dgm:t>
    </dgm:pt>
    <dgm:pt modelId="{D76DB0E4-B684-435B-953F-B93DCB5920CF}" type="parTrans" cxnId="{38DF6E6F-68AD-44E9-A097-1E6D03B8ECCF}">
      <dgm:prSet/>
      <dgm:spPr/>
      <dgm:t>
        <a:bodyPr/>
        <a:lstStyle/>
        <a:p>
          <a:endParaRPr lang="en-IN"/>
        </a:p>
      </dgm:t>
    </dgm:pt>
    <dgm:pt modelId="{4040393D-B1AE-47E9-A7C0-39305D0FD89A}" type="sibTrans" cxnId="{38DF6E6F-68AD-44E9-A097-1E6D03B8ECCF}">
      <dgm:prSet/>
      <dgm:spPr/>
      <dgm:t>
        <a:bodyPr/>
        <a:lstStyle/>
        <a:p>
          <a:endParaRPr lang="en-IN"/>
        </a:p>
      </dgm:t>
    </dgm:pt>
    <dgm:pt modelId="{6C7DCBB9-6756-49B5-99A2-C7A62E90733E}">
      <dgm:prSet phldrT="[Text]" custT="1"/>
      <dgm:spPr/>
      <dgm:t>
        <a:bodyPr/>
        <a:lstStyle/>
        <a:p>
          <a:r>
            <a: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Use a big piece of gauze for dressing. (optional)</a:t>
          </a:r>
        </a:p>
      </dgm:t>
    </dgm:pt>
    <dgm:pt modelId="{BB35ACE8-7EA7-429D-9758-6D67BC4018FC}" type="parTrans" cxnId="{C495A8B8-5FA0-4240-9D96-0FDFB6B9ACA3}">
      <dgm:prSet/>
      <dgm:spPr/>
      <dgm:t>
        <a:bodyPr/>
        <a:lstStyle/>
        <a:p>
          <a:endParaRPr lang="en-IN"/>
        </a:p>
      </dgm:t>
    </dgm:pt>
    <dgm:pt modelId="{F6E1A194-D033-4B43-BAD9-94FA1CE15C01}" type="sibTrans" cxnId="{C495A8B8-5FA0-4240-9D96-0FDFB6B9ACA3}">
      <dgm:prSet/>
      <dgm:spPr/>
      <dgm:t>
        <a:bodyPr/>
        <a:lstStyle/>
        <a:p>
          <a:endParaRPr lang="en-IN"/>
        </a:p>
      </dgm:t>
    </dgm:pt>
    <dgm:pt modelId="{E8E61CC7-ED23-456A-A00D-3DE19183C6CE}">
      <dgm:prSet phldrT="[Text]" custT="1"/>
      <dgm:spPr/>
      <dgm:t>
        <a:bodyPr/>
        <a:lstStyle/>
        <a:p>
          <a:r>
            <a: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Visit to doctor for proper dressing &amp; tetanus injection.</a:t>
          </a:r>
        </a:p>
      </dgm:t>
    </dgm:pt>
    <dgm:pt modelId="{8137E5A3-3243-4862-96BE-DCD24EE6EA27}" type="parTrans" cxnId="{DDF7BB6B-4E33-4C37-AF3A-330473550178}">
      <dgm:prSet/>
      <dgm:spPr/>
      <dgm:t>
        <a:bodyPr/>
        <a:lstStyle/>
        <a:p>
          <a:endParaRPr lang="en-IN"/>
        </a:p>
      </dgm:t>
    </dgm:pt>
    <dgm:pt modelId="{796C1D69-D7F7-4481-B579-E2A10F31D6AD}" type="sibTrans" cxnId="{DDF7BB6B-4E33-4C37-AF3A-330473550178}">
      <dgm:prSet/>
      <dgm:spPr/>
      <dgm:t>
        <a:bodyPr/>
        <a:lstStyle/>
        <a:p>
          <a:endParaRPr lang="en-IN"/>
        </a:p>
      </dgm:t>
    </dgm:pt>
    <dgm:pt modelId="{BD4F2CBB-9076-4D54-B168-DF3EE8B073C5}" type="pres">
      <dgm:prSet presAssocID="{F015F851-6F40-4B76-A0F5-68D5804F8FD6}" presName="rootnode" presStyleCnt="0">
        <dgm:presLayoutVars>
          <dgm:chMax/>
          <dgm:chPref/>
          <dgm:dir/>
          <dgm:animLvl val="lvl"/>
        </dgm:presLayoutVars>
      </dgm:prSet>
      <dgm:spPr/>
    </dgm:pt>
    <dgm:pt modelId="{86F379F5-3DE9-44E5-9AFC-B472D12B4403}" type="pres">
      <dgm:prSet presAssocID="{91CA8B9D-6331-40E0-B8C3-335BA12B2F95}" presName="composite" presStyleCnt="0"/>
      <dgm:spPr/>
    </dgm:pt>
    <dgm:pt modelId="{DED9BBBE-7542-4AD5-B02C-00759481C8BF}" type="pres">
      <dgm:prSet presAssocID="{91CA8B9D-6331-40E0-B8C3-335BA12B2F95}" presName="LShape" presStyleLbl="alignNode1" presStyleIdx="0" presStyleCnt="9"/>
      <dgm:spPr/>
    </dgm:pt>
    <dgm:pt modelId="{F2E927AE-729D-4CA0-85C5-B3C611BE1713}" type="pres">
      <dgm:prSet presAssocID="{91CA8B9D-6331-40E0-B8C3-335BA12B2F95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F39C7830-C842-4D05-A31A-5141C4636AE8}" type="pres">
      <dgm:prSet presAssocID="{91CA8B9D-6331-40E0-B8C3-335BA12B2F95}" presName="Triangle" presStyleLbl="alignNode1" presStyleIdx="1" presStyleCnt="9"/>
      <dgm:spPr/>
    </dgm:pt>
    <dgm:pt modelId="{7994E93E-A7F2-4EBD-A404-31EA25E69D54}" type="pres">
      <dgm:prSet presAssocID="{DE6508ED-D58C-4A7D-963C-708D8FCBF9CD}" presName="sibTrans" presStyleCnt="0"/>
      <dgm:spPr/>
    </dgm:pt>
    <dgm:pt modelId="{96D34F30-F5BD-4E3A-A955-632E7AF67BC9}" type="pres">
      <dgm:prSet presAssocID="{DE6508ED-D58C-4A7D-963C-708D8FCBF9CD}" presName="space" presStyleCnt="0"/>
      <dgm:spPr/>
    </dgm:pt>
    <dgm:pt modelId="{5B2E91B6-CF0F-44BE-A296-56A02E10B1B2}" type="pres">
      <dgm:prSet presAssocID="{899CF622-AE73-44A2-B560-4E67E8802A3C}" presName="composite" presStyleCnt="0"/>
      <dgm:spPr/>
    </dgm:pt>
    <dgm:pt modelId="{491E2E5B-7198-4CD8-B9DA-E1ABBAEEAD3B}" type="pres">
      <dgm:prSet presAssocID="{899CF622-AE73-44A2-B560-4E67E8802A3C}" presName="LShape" presStyleLbl="alignNode1" presStyleIdx="2" presStyleCnt="9"/>
      <dgm:spPr/>
    </dgm:pt>
    <dgm:pt modelId="{AA16E5EC-6DD3-43A3-8562-7DA9ACA1A4DD}" type="pres">
      <dgm:prSet presAssocID="{899CF622-AE73-44A2-B560-4E67E8802A3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485EF29-5EC1-44EC-81DF-131F0C8B0A4C}" type="pres">
      <dgm:prSet presAssocID="{899CF622-AE73-44A2-B560-4E67E8802A3C}" presName="Triangle" presStyleLbl="alignNode1" presStyleIdx="3" presStyleCnt="9"/>
      <dgm:spPr/>
    </dgm:pt>
    <dgm:pt modelId="{24305F84-4CDA-481E-AF80-C2F87803A898}" type="pres">
      <dgm:prSet presAssocID="{9CD58639-8108-40E5-8E59-D762593ACC00}" presName="sibTrans" presStyleCnt="0"/>
      <dgm:spPr/>
    </dgm:pt>
    <dgm:pt modelId="{5E251497-EAA9-457D-A628-5A6ED0EC5C79}" type="pres">
      <dgm:prSet presAssocID="{9CD58639-8108-40E5-8E59-D762593ACC00}" presName="space" presStyleCnt="0"/>
      <dgm:spPr/>
    </dgm:pt>
    <dgm:pt modelId="{9101413D-A879-4F6D-9CD2-34A8BD33188D}" type="pres">
      <dgm:prSet presAssocID="{09438738-12F7-4CD1-B794-58DC817C7857}" presName="composite" presStyleCnt="0"/>
      <dgm:spPr/>
    </dgm:pt>
    <dgm:pt modelId="{691EFE7B-362E-406F-82FA-882B90C8FD2E}" type="pres">
      <dgm:prSet presAssocID="{09438738-12F7-4CD1-B794-58DC817C7857}" presName="LShape" presStyleLbl="alignNode1" presStyleIdx="4" presStyleCnt="9"/>
      <dgm:spPr/>
    </dgm:pt>
    <dgm:pt modelId="{928DEF1F-CD05-4990-B823-19B55780C655}" type="pres">
      <dgm:prSet presAssocID="{09438738-12F7-4CD1-B794-58DC817C7857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AAE846E7-16CE-4DC3-9BB4-878B0EAFCFF8}" type="pres">
      <dgm:prSet presAssocID="{09438738-12F7-4CD1-B794-58DC817C7857}" presName="Triangle" presStyleLbl="alignNode1" presStyleIdx="5" presStyleCnt="9"/>
      <dgm:spPr/>
    </dgm:pt>
    <dgm:pt modelId="{9A8CF8F1-1A78-46A5-B430-0ACBCCA90B10}" type="pres">
      <dgm:prSet presAssocID="{4040393D-B1AE-47E9-A7C0-39305D0FD89A}" presName="sibTrans" presStyleCnt="0"/>
      <dgm:spPr/>
    </dgm:pt>
    <dgm:pt modelId="{7922EAB8-4255-4DB1-AF17-E13F909C0609}" type="pres">
      <dgm:prSet presAssocID="{4040393D-B1AE-47E9-A7C0-39305D0FD89A}" presName="space" presStyleCnt="0"/>
      <dgm:spPr/>
    </dgm:pt>
    <dgm:pt modelId="{6CA02EE8-030D-479B-8654-7926EAA18D7E}" type="pres">
      <dgm:prSet presAssocID="{6C7DCBB9-6756-49B5-99A2-C7A62E90733E}" presName="composite" presStyleCnt="0"/>
      <dgm:spPr/>
    </dgm:pt>
    <dgm:pt modelId="{0B55601E-759A-429A-9309-69BFFF86AB8F}" type="pres">
      <dgm:prSet presAssocID="{6C7DCBB9-6756-49B5-99A2-C7A62E90733E}" presName="LShape" presStyleLbl="alignNode1" presStyleIdx="6" presStyleCnt="9"/>
      <dgm:spPr/>
    </dgm:pt>
    <dgm:pt modelId="{BDAD7543-9734-4EA4-A8E7-8DFFDE5DAC2A}" type="pres">
      <dgm:prSet presAssocID="{6C7DCBB9-6756-49B5-99A2-C7A62E90733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3378A0E-6FBE-4577-B81F-AA215F63ADAB}" type="pres">
      <dgm:prSet presAssocID="{6C7DCBB9-6756-49B5-99A2-C7A62E90733E}" presName="Triangle" presStyleLbl="alignNode1" presStyleIdx="7" presStyleCnt="9"/>
      <dgm:spPr/>
    </dgm:pt>
    <dgm:pt modelId="{C6E6AF22-EC41-465F-B6B2-F4639E640C9E}" type="pres">
      <dgm:prSet presAssocID="{F6E1A194-D033-4B43-BAD9-94FA1CE15C01}" presName="sibTrans" presStyleCnt="0"/>
      <dgm:spPr/>
    </dgm:pt>
    <dgm:pt modelId="{59D6005D-39D3-435E-9712-898D9B3B75D6}" type="pres">
      <dgm:prSet presAssocID="{F6E1A194-D033-4B43-BAD9-94FA1CE15C01}" presName="space" presStyleCnt="0"/>
      <dgm:spPr/>
    </dgm:pt>
    <dgm:pt modelId="{10B151CA-1A17-40F3-9E24-3CFD57578139}" type="pres">
      <dgm:prSet presAssocID="{E8E61CC7-ED23-456A-A00D-3DE19183C6CE}" presName="composite" presStyleCnt="0"/>
      <dgm:spPr/>
    </dgm:pt>
    <dgm:pt modelId="{A9601D82-FD8E-45DA-ADA8-971C94A337EE}" type="pres">
      <dgm:prSet presAssocID="{E8E61CC7-ED23-456A-A00D-3DE19183C6CE}" presName="LShape" presStyleLbl="alignNode1" presStyleIdx="8" presStyleCnt="9"/>
      <dgm:spPr/>
    </dgm:pt>
    <dgm:pt modelId="{F5C4FCC3-11B8-4A82-8B19-ED960F1A0545}" type="pres">
      <dgm:prSet presAssocID="{E8E61CC7-ED23-456A-A00D-3DE19183C6CE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6EC15F0A-C01F-48FE-B20D-03AEE008CC5D}" srcId="{F015F851-6F40-4B76-A0F5-68D5804F8FD6}" destId="{899CF622-AE73-44A2-B560-4E67E8802A3C}" srcOrd="1" destOrd="0" parTransId="{EBAC48F4-4DCE-4862-AB4B-3F42A1144CC3}" sibTransId="{9CD58639-8108-40E5-8E59-D762593ACC00}"/>
    <dgm:cxn modelId="{2FF9091F-B688-46BB-B4C2-2256B1009666}" type="presOf" srcId="{899CF622-AE73-44A2-B560-4E67E8802A3C}" destId="{AA16E5EC-6DD3-43A3-8562-7DA9ACA1A4DD}" srcOrd="0" destOrd="0" presId="urn:microsoft.com/office/officeart/2009/3/layout/StepUpProcess"/>
    <dgm:cxn modelId="{09C0FB37-5F8D-4518-8F54-CE03113258D6}" type="presOf" srcId="{6C7DCBB9-6756-49B5-99A2-C7A62E90733E}" destId="{BDAD7543-9734-4EA4-A8E7-8DFFDE5DAC2A}" srcOrd="0" destOrd="0" presId="urn:microsoft.com/office/officeart/2009/3/layout/StepUpProcess"/>
    <dgm:cxn modelId="{19AFE63C-46B9-4727-B91C-1DA56F070F9C}" type="presOf" srcId="{09438738-12F7-4CD1-B794-58DC817C7857}" destId="{928DEF1F-CD05-4990-B823-19B55780C655}" srcOrd="0" destOrd="0" presId="urn:microsoft.com/office/officeart/2009/3/layout/StepUpProcess"/>
    <dgm:cxn modelId="{DDF7BB6B-4E33-4C37-AF3A-330473550178}" srcId="{F015F851-6F40-4B76-A0F5-68D5804F8FD6}" destId="{E8E61CC7-ED23-456A-A00D-3DE19183C6CE}" srcOrd="4" destOrd="0" parTransId="{8137E5A3-3243-4862-96BE-DCD24EE6EA27}" sibTransId="{796C1D69-D7F7-4481-B579-E2A10F31D6AD}"/>
    <dgm:cxn modelId="{38DF6E6F-68AD-44E9-A097-1E6D03B8ECCF}" srcId="{F015F851-6F40-4B76-A0F5-68D5804F8FD6}" destId="{09438738-12F7-4CD1-B794-58DC817C7857}" srcOrd="2" destOrd="0" parTransId="{D76DB0E4-B684-435B-953F-B93DCB5920CF}" sibTransId="{4040393D-B1AE-47E9-A7C0-39305D0FD89A}"/>
    <dgm:cxn modelId="{E26BF7A6-5770-4613-BE8D-95AA9A64165A}" type="presOf" srcId="{F015F851-6F40-4B76-A0F5-68D5804F8FD6}" destId="{BD4F2CBB-9076-4D54-B168-DF3EE8B073C5}" srcOrd="0" destOrd="0" presId="urn:microsoft.com/office/officeart/2009/3/layout/StepUpProcess"/>
    <dgm:cxn modelId="{C357A4AF-3828-4D35-A8D1-130271F94E68}" type="presOf" srcId="{E8E61CC7-ED23-456A-A00D-3DE19183C6CE}" destId="{F5C4FCC3-11B8-4A82-8B19-ED960F1A0545}" srcOrd="0" destOrd="0" presId="urn:microsoft.com/office/officeart/2009/3/layout/StepUpProcess"/>
    <dgm:cxn modelId="{C495A8B8-5FA0-4240-9D96-0FDFB6B9ACA3}" srcId="{F015F851-6F40-4B76-A0F5-68D5804F8FD6}" destId="{6C7DCBB9-6756-49B5-99A2-C7A62E90733E}" srcOrd="3" destOrd="0" parTransId="{BB35ACE8-7EA7-429D-9758-6D67BC4018FC}" sibTransId="{F6E1A194-D033-4B43-BAD9-94FA1CE15C01}"/>
    <dgm:cxn modelId="{F1FACED6-C097-47A1-B7E1-177AA8A337CE}" type="presOf" srcId="{91CA8B9D-6331-40E0-B8C3-335BA12B2F95}" destId="{F2E927AE-729D-4CA0-85C5-B3C611BE1713}" srcOrd="0" destOrd="0" presId="urn:microsoft.com/office/officeart/2009/3/layout/StepUpProcess"/>
    <dgm:cxn modelId="{9B486BEC-61E8-44BE-BA0F-613C45D11846}" srcId="{F015F851-6F40-4B76-A0F5-68D5804F8FD6}" destId="{91CA8B9D-6331-40E0-B8C3-335BA12B2F95}" srcOrd="0" destOrd="0" parTransId="{6D942C96-16FB-42F7-AD4A-407745157045}" sibTransId="{DE6508ED-D58C-4A7D-963C-708D8FCBF9CD}"/>
    <dgm:cxn modelId="{41A47C76-16FD-4C00-AED3-CD766410DB9B}" type="presParOf" srcId="{BD4F2CBB-9076-4D54-B168-DF3EE8B073C5}" destId="{86F379F5-3DE9-44E5-9AFC-B472D12B4403}" srcOrd="0" destOrd="0" presId="urn:microsoft.com/office/officeart/2009/3/layout/StepUpProcess"/>
    <dgm:cxn modelId="{48DA0537-3BD4-40FC-9499-14354358A49D}" type="presParOf" srcId="{86F379F5-3DE9-44E5-9AFC-B472D12B4403}" destId="{DED9BBBE-7542-4AD5-B02C-00759481C8BF}" srcOrd="0" destOrd="0" presId="urn:microsoft.com/office/officeart/2009/3/layout/StepUpProcess"/>
    <dgm:cxn modelId="{6AE1B127-90BE-4458-BD74-44CAA88AF8C6}" type="presParOf" srcId="{86F379F5-3DE9-44E5-9AFC-B472D12B4403}" destId="{F2E927AE-729D-4CA0-85C5-B3C611BE1713}" srcOrd="1" destOrd="0" presId="urn:microsoft.com/office/officeart/2009/3/layout/StepUpProcess"/>
    <dgm:cxn modelId="{D6AF5A7F-F50F-4872-A7F1-215DB6D4DE53}" type="presParOf" srcId="{86F379F5-3DE9-44E5-9AFC-B472D12B4403}" destId="{F39C7830-C842-4D05-A31A-5141C4636AE8}" srcOrd="2" destOrd="0" presId="urn:microsoft.com/office/officeart/2009/3/layout/StepUpProcess"/>
    <dgm:cxn modelId="{478C1602-F36D-4EA8-9B77-517DD5FEB584}" type="presParOf" srcId="{BD4F2CBB-9076-4D54-B168-DF3EE8B073C5}" destId="{7994E93E-A7F2-4EBD-A404-31EA25E69D54}" srcOrd="1" destOrd="0" presId="urn:microsoft.com/office/officeart/2009/3/layout/StepUpProcess"/>
    <dgm:cxn modelId="{AD4C283B-B2AE-4046-961B-5F8625299052}" type="presParOf" srcId="{7994E93E-A7F2-4EBD-A404-31EA25E69D54}" destId="{96D34F30-F5BD-4E3A-A955-632E7AF67BC9}" srcOrd="0" destOrd="0" presId="urn:microsoft.com/office/officeart/2009/3/layout/StepUpProcess"/>
    <dgm:cxn modelId="{CAB6FCF6-9364-4A78-8EC4-0262748B8390}" type="presParOf" srcId="{BD4F2CBB-9076-4D54-B168-DF3EE8B073C5}" destId="{5B2E91B6-CF0F-44BE-A296-56A02E10B1B2}" srcOrd="2" destOrd="0" presId="urn:microsoft.com/office/officeart/2009/3/layout/StepUpProcess"/>
    <dgm:cxn modelId="{6ECA1086-067E-4AEC-AB95-4A2AD8BEB100}" type="presParOf" srcId="{5B2E91B6-CF0F-44BE-A296-56A02E10B1B2}" destId="{491E2E5B-7198-4CD8-B9DA-E1ABBAEEAD3B}" srcOrd="0" destOrd="0" presId="urn:microsoft.com/office/officeart/2009/3/layout/StepUpProcess"/>
    <dgm:cxn modelId="{5BD2E599-1F4C-4F74-B57D-0535E14149C7}" type="presParOf" srcId="{5B2E91B6-CF0F-44BE-A296-56A02E10B1B2}" destId="{AA16E5EC-6DD3-43A3-8562-7DA9ACA1A4DD}" srcOrd="1" destOrd="0" presId="urn:microsoft.com/office/officeart/2009/3/layout/StepUpProcess"/>
    <dgm:cxn modelId="{43836419-3881-44C4-9F46-77F6E4F5863F}" type="presParOf" srcId="{5B2E91B6-CF0F-44BE-A296-56A02E10B1B2}" destId="{1485EF29-5EC1-44EC-81DF-131F0C8B0A4C}" srcOrd="2" destOrd="0" presId="urn:microsoft.com/office/officeart/2009/3/layout/StepUpProcess"/>
    <dgm:cxn modelId="{E70BE3B5-C9FD-4E2C-AEAD-187D2A4F6DA4}" type="presParOf" srcId="{BD4F2CBB-9076-4D54-B168-DF3EE8B073C5}" destId="{24305F84-4CDA-481E-AF80-C2F87803A898}" srcOrd="3" destOrd="0" presId="urn:microsoft.com/office/officeart/2009/3/layout/StepUpProcess"/>
    <dgm:cxn modelId="{DF800004-DB43-41FB-98E7-300D30276068}" type="presParOf" srcId="{24305F84-4CDA-481E-AF80-C2F87803A898}" destId="{5E251497-EAA9-457D-A628-5A6ED0EC5C79}" srcOrd="0" destOrd="0" presId="urn:microsoft.com/office/officeart/2009/3/layout/StepUpProcess"/>
    <dgm:cxn modelId="{A043E5B7-F4D6-4508-8FFF-5763BD57003C}" type="presParOf" srcId="{BD4F2CBB-9076-4D54-B168-DF3EE8B073C5}" destId="{9101413D-A879-4F6D-9CD2-34A8BD33188D}" srcOrd="4" destOrd="0" presId="urn:microsoft.com/office/officeart/2009/3/layout/StepUpProcess"/>
    <dgm:cxn modelId="{122336EC-F64C-4F05-B407-42FFD567B652}" type="presParOf" srcId="{9101413D-A879-4F6D-9CD2-34A8BD33188D}" destId="{691EFE7B-362E-406F-82FA-882B90C8FD2E}" srcOrd="0" destOrd="0" presId="urn:microsoft.com/office/officeart/2009/3/layout/StepUpProcess"/>
    <dgm:cxn modelId="{6BA0B256-000E-4A0B-9C82-AE2BFE4EE84F}" type="presParOf" srcId="{9101413D-A879-4F6D-9CD2-34A8BD33188D}" destId="{928DEF1F-CD05-4990-B823-19B55780C655}" srcOrd="1" destOrd="0" presId="urn:microsoft.com/office/officeart/2009/3/layout/StepUpProcess"/>
    <dgm:cxn modelId="{DB053F76-A23E-4FC3-A338-54D169F1DAE5}" type="presParOf" srcId="{9101413D-A879-4F6D-9CD2-34A8BD33188D}" destId="{AAE846E7-16CE-4DC3-9BB4-878B0EAFCFF8}" srcOrd="2" destOrd="0" presId="urn:microsoft.com/office/officeart/2009/3/layout/StepUpProcess"/>
    <dgm:cxn modelId="{C1942391-7708-402D-97A0-BB664B3DA2B2}" type="presParOf" srcId="{BD4F2CBB-9076-4D54-B168-DF3EE8B073C5}" destId="{9A8CF8F1-1A78-46A5-B430-0ACBCCA90B10}" srcOrd="5" destOrd="0" presId="urn:microsoft.com/office/officeart/2009/3/layout/StepUpProcess"/>
    <dgm:cxn modelId="{2D47D526-3A85-4196-A79C-073F5C05B51D}" type="presParOf" srcId="{9A8CF8F1-1A78-46A5-B430-0ACBCCA90B10}" destId="{7922EAB8-4255-4DB1-AF17-E13F909C0609}" srcOrd="0" destOrd="0" presId="urn:microsoft.com/office/officeart/2009/3/layout/StepUpProcess"/>
    <dgm:cxn modelId="{2D915C09-E9D4-4B4B-89D7-90C629623593}" type="presParOf" srcId="{BD4F2CBB-9076-4D54-B168-DF3EE8B073C5}" destId="{6CA02EE8-030D-479B-8654-7926EAA18D7E}" srcOrd="6" destOrd="0" presId="urn:microsoft.com/office/officeart/2009/3/layout/StepUpProcess"/>
    <dgm:cxn modelId="{23DE0902-17FA-4792-98D7-B15806BBA750}" type="presParOf" srcId="{6CA02EE8-030D-479B-8654-7926EAA18D7E}" destId="{0B55601E-759A-429A-9309-69BFFF86AB8F}" srcOrd="0" destOrd="0" presId="urn:microsoft.com/office/officeart/2009/3/layout/StepUpProcess"/>
    <dgm:cxn modelId="{6E44EB26-CCAC-4A91-862C-38A13EE02DA7}" type="presParOf" srcId="{6CA02EE8-030D-479B-8654-7926EAA18D7E}" destId="{BDAD7543-9734-4EA4-A8E7-8DFFDE5DAC2A}" srcOrd="1" destOrd="0" presId="urn:microsoft.com/office/officeart/2009/3/layout/StepUpProcess"/>
    <dgm:cxn modelId="{F12D6ED4-A40D-4BC2-97D6-50CA4AE9A2A8}" type="presParOf" srcId="{6CA02EE8-030D-479B-8654-7926EAA18D7E}" destId="{33378A0E-6FBE-4577-B81F-AA215F63ADAB}" srcOrd="2" destOrd="0" presId="urn:microsoft.com/office/officeart/2009/3/layout/StepUpProcess"/>
    <dgm:cxn modelId="{EB88B571-7091-4214-AED3-0CD874C923CD}" type="presParOf" srcId="{BD4F2CBB-9076-4D54-B168-DF3EE8B073C5}" destId="{C6E6AF22-EC41-465F-B6B2-F4639E640C9E}" srcOrd="7" destOrd="0" presId="urn:microsoft.com/office/officeart/2009/3/layout/StepUpProcess"/>
    <dgm:cxn modelId="{6FBB82F6-3161-449D-90C1-9E0A2ADABEB5}" type="presParOf" srcId="{C6E6AF22-EC41-465F-B6B2-F4639E640C9E}" destId="{59D6005D-39D3-435E-9712-898D9B3B75D6}" srcOrd="0" destOrd="0" presId="urn:microsoft.com/office/officeart/2009/3/layout/StepUpProcess"/>
    <dgm:cxn modelId="{7BDD81FA-3565-4269-96D5-E2E8F6FC2793}" type="presParOf" srcId="{BD4F2CBB-9076-4D54-B168-DF3EE8B073C5}" destId="{10B151CA-1A17-40F3-9E24-3CFD57578139}" srcOrd="8" destOrd="0" presId="urn:microsoft.com/office/officeart/2009/3/layout/StepUpProcess"/>
    <dgm:cxn modelId="{8AFFF6BD-F980-49D8-9A18-6D598B92E468}" type="presParOf" srcId="{10B151CA-1A17-40F3-9E24-3CFD57578139}" destId="{A9601D82-FD8E-45DA-ADA8-971C94A337EE}" srcOrd="0" destOrd="0" presId="urn:microsoft.com/office/officeart/2009/3/layout/StepUpProcess"/>
    <dgm:cxn modelId="{A6A56C3D-D89A-4301-8F2B-94DF0FF029C9}" type="presParOf" srcId="{10B151CA-1A17-40F3-9E24-3CFD57578139}" destId="{F5C4FCC3-11B8-4A82-8B19-ED960F1A054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117BBD-B92D-4BCE-807B-BCB20B1585C5}" type="doc">
      <dgm:prSet loTypeId="urn:microsoft.com/office/officeart/2009/3/layout/StepUpProcess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1EA20852-2F80-49FF-98DE-5E5BD29792B5}">
      <dgm:prSet phldrT="[Text]" custT="1"/>
      <dgm:spPr/>
      <dgm:t>
        <a:bodyPr/>
        <a:lstStyle/>
        <a:p>
          <a:r>
            <a: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Cold compression should be immediately. (not more then 40 Min), 5 to 6 times daily.</a:t>
          </a:r>
        </a:p>
      </dgm:t>
    </dgm:pt>
    <dgm:pt modelId="{627BE394-840D-4549-A395-39039226A7FD}" type="parTrans" cxnId="{86FC0D3E-FCE5-4F1D-BB38-C235672341F7}">
      <dgm:prSet/>
      <dgm:spPr/>
      <dgm:t>
        <a:bodyPr/>
        <a:lstStyle/>
        <a:p>
          <a:endParaRPr lang="en-IN"/>
        </a:p>
      </dgm:t>
    </dgm:pt>
    <dgm:pt modelId="{2B747383-0933-441C-A180-AA32F01BE767}" type="sibTrans" cxnId="{86FC0D3E-FCE5-4F1D-BB38-C235672341F7}">
      <dgm:prSet/>
      <dgm:spPr/>
      <dgm:t>
        <a:bodyPr/>
        <a:lstStyle/>
        <a:p>
          <a:endParaRPr lang="en-IN"/>
        </a:p>
      </dgm:t>
    </dgm:pt>
    <dgm:pt modelId="{0EE9A81B-19A6-4294-8521-BDE0A93119ED}">
      <dgm:prSet phldrT="[Text]" custT="1"/>
      <dgm:spPr/>
      <dgm:t>
        <a:bodyPr/>
        <a:lstStyle/>
        <a:p>
          <a:r>
            <a: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more swilling, should be given anti-inflammatory medicine.</a:t>
          </a:r>
        </a:p>
      </dgm:t>
    </dgm:pt>
    <dgm:pt modelId="{DCADF46B-6893-49E2-AE8C-351C692FF9CF}" type="parTrans" cxnId="{AE2955D4-7DD0-4DD3-AE91-A05B7543070F}">
      <dgm:prSet/>
      <dgm:spPr/>
      <dgm:t>
        <a:bodyPr/>
        <a:lstStyle/>
        <a:p>
          <a:endParaRPr lang="en-IN"/>
        </a:p>
      </dgm:t>
    </dgm:pt>
    <dgm:pt modelId="{545ED859-7D2E-48B1-AB29-C2A825A28322}" type="sibTrans" cxnId="{AE2955D4-7DD0-4DD3-AE91-A05B7543070F}">
      <dgm:prSet/>
      <dgm:spPr/>
      <dgm:t>
        <a:bodyPr/>
        <a:lstStyle/>
        <a:p>
          <a:endParaRPr lang="en-IN"/>
        </a:p>
      </dgm:t>
    </dgm:pt>
    <dgm:pt modelId="{9FE7599C-0CA2-4B20-867F-28553866EE86}">
      <dgm:prSet phldrT="[Text]" custT="1"/>
      <dgm:spPr/>
      <dgm:t>
        <a:bodyPr/>
        <a:lstStyle/>
        <a:p>
          <a:r>
            <a: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swelling still persists, consult a doctor immediately.</a:t>
          </a:r>
        </a:p>
      </dgm:t>
    </dgm:pt>
    <dgm:pt modelId="{0AD41F08-2544-43B9-BE77-17E779A6FDEF}" type="parTrans" cxnId="{877BB71F-CD32-4CA2-9B40-443E045DCA28}">
      <dgm:prSet/>
      <dgm:spPr/>
      <dgm:t>
        <a:bodyPr/>
        <a:lstStyle/>
        <a:p>
          <a:endParaRPr lang="en-IN"/>
        </a:p>
      </dgm:t>
    </dgm:pt>
    <dgm:pt modelId="{39386FD7-C11B-427A-B78D-01D5A0CA6228}" type="sibTrans" cxnId="{877BB71F-CD32-4CA2-9B40-443E045DCA28}">
      <dgm:prSet/>
      <dgm:spPr/>
      <dgm:t>
        <a:bodyPr/>
        <a:lstStyle/>
        <a:p>
          <a:endParaRPr lang="en-IN"/>
        </a:p>
      </dgm:t>
    </dgm:pt>
    <dgm:pt modelId="{53291D1D-A73B-4AFE-A258-C39FA013BB46}">
      <dgm:prSet phldrT="[Text]" custT="1"/>
      <dgm:spPr/>
      <dgm:t>
        <a:bodyPr/>
        <a:lstStyle/>
        <a:p>
          <a:r>
            <a: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Follow – RICE (Rest, Ice, Compression, Elevation</a:t>
          </a:r>
        </a:p>
      </dgm:t>
    </dgm:pt>
    <dgm:pt modelId="{D3816210-03BB-47F8-815C-8FBC75B6FB5C}" type="parTrans" cxnId="{9A79E8F6-109D-4B37-8DEC-5FDE701C326B}">
      <dgm:prSet/>
      <dgm:spPr/>
      <dgm:t>
        <a:bodyPr/>
        <a:lstStyle/>
        <a:p>
          <a:endParaRPr lang="en-IN"/>
        </a:p>
      </dgm:t>
    </dgm:pt>
    <dgm:pt modelId="{A590CEDE-A92B-4055-999C-8EBECB6CD949}" type="sibTrans" cxnId="{9A79E8F6-109D-4B37-8DEC-5FDE701C326B}">
      <dgm:prSet/>
      <dgm:spPr/>
      <dgm:t>
        <a:bodyPr/>
        <a:lstStyle/>
        <a:p>
          <a:endParaRPr lang="en-IN"/>
        </a:p>
      </dgm:t>
    </dgm:pt>
    <dgm:pt modelId="{D18C7B40-4963-4C27-9A2F-5502BDC0B438}" type="pres">
      <dgm:prSet presAssocID="{83117BBD-B92D-4BCE-807B-BCB20B1585C5}" presName="rootnode" presStyleCnt="0">
        <dgm:presLayoutVars>
          <dgm:chMax/>
          <dgm:chPref/>
          <dgm:dir/>
          <dgm:animLvl val="lvl"/>
        </dgm:presLayoutVars>
      </dgm:prSet>
      <dgm:spPr/>
    </dgm:pt>
    <dgm:pt modelId="{52777307-BE1F-4899-B341-9C75215072B2}" type="pres">
      <dgm:prSet presAssocID="{53291D1D-A73B-4AFE-A258-C39FA013BB46}" presName="composite" presStyleCnt="0"/>
      <dgm:spPr/>
    </dgm:pt>
    <dgm:pt modelId="{6CCDF30D-9969-4CC9-B478-B16D9266CA09}" type="pres">
      <dgm:prSet presAssocID="{53291D1D-A73B-4AFE-A258-C39FA013BB46}" presName="LShape" presStyleLbl="alignNode1" presStyleIdx="0" presStyleCnt="7"/>
      <dgm:spPr/>
    </dgm:pt>
    <dgm:pt modelId="{9A6F00D6-3FFB-4360-8CE3-C8B5DE630D10}" type="pres">
      <dgm:prSet presAssocID="{53291D1D-A73B-4AFE-A258-C39FA013BB46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8CF1BE2C-D24B-4821-BBD9-19A6A38CA579}" type="pres">
      <dgm:prSet presAssocID="{53291D1D-A73B-4AFE-A258-C39FA013BB46}" presName="Triangle" presStyleLbl="alignNode1" presStyleIdx="1" presStyleCnt="7"/>
      <dgm:spPr/>
    </dgm:pt>
    <dgm:pt modelId="{04789586-BF5C-4C44-9C58-FF11D78CA332}" type="pres">
      <dgm:prSet presAssocID="{A590CEDE-A92B-4055-999C-8EBECB6CD949}" presName="sibTrans" presStyleCnt="0"/>
      <dgm:spPr/>
    </dgm:pt>
    <dgm:pt modelId="{63F147D1-047E-4987-9FD5-850C3E8887D4}" type="pres">
      <dgm:prSet presAssocID="{A590CEDE-A92B-4055-999C-8EBECB6CD949}" presName="space" presStyleCnt="0"/>
      <dgm:spPr/>
    </dgm:pt>
    <dgm:pt modelId="{988F24CB-8AF3-4FA3-9EDA-D3078E1067DC}" type="pres">
      <dgm:prSet presAssocID="{1EA20852-2F80-49FF-98DE-5E5BD29792B5}" presName="composite" presStyleCnt="0"/>
      <dgm:spPr/>
    </dgm:pt>
    <dgm:pt modelId="{79C7FB4A-F0E2-461F-A4B1-DD12DB43EF71}" type="pres">
      <dgm:prSet presAssocID="{1EA20852-2F80-49FF-98DE-5E5BD29792B5}" presName="LShape" presStyleLbl="alignNode1" presStyleIdx="2" presStyleCnt="7"/>
      <dgm:spPr/>
    </dgm:pt>
    <dgm:pt modelId="{F04E62AE-D9A5-40CF-9FFA-A31C2628F4C9}" type="pres">
      <dgm:prSet presAssocID="{1EA20852-2F80-49FF-98DE-5E5BD29792B5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2C652F4-7D30-454E-8C63-D85EAD695D45}" type="pres">
      <dgm:prSet presAssocID="{1EA20852-2F80-49FF-98DE-5E5BD29792B5}" presName="Triangle" presStyleLbl="alignNode1" presStyleIdx="3" presStyleCnt="7"/>
      <dgm:spPr/>
    </dgm:pt>
    <dgm:pt modelId="{FA453570-5251-470C-A519-A04AFC0B5261}" type="pres">
      <dgm:prSet presAssocID="{2B747383-0933-441C-A180-AA32F01BE767}" presName="sibTrans" presStyleCnt="0"/>
      <dgm:spPr/>
    </dgm:pt>
    <dgm:pt modelId="{D6999CDD-F4A6-4595-9141-149ED5C76996}" type="pres">
      <dgm:prSet presAssocID="{2B747383-0933-441C-A180-AA32F01BE767}" presName="space" presStyleCnt="0"/>
      <dgm:spPr/>
    </dgm:pt>
    <dgm:pt modelId="{DA2E490B-4387-4E83-9B5F-2C1E30586863}" type="pres">
      <dgm:prSet presAssocID="{0EE9A81B-19A6-4294-8521-BDE0A93119ED}" presName="composite" presStyleCnt="0"/>
      <dgm:spPr/>
    </dgm:pt>
    <dgm:pt modelId="{884B39C8-4D8D-4350-A4F2-05BAD84F3E57}" type="pres">
      <dgm:prSet presAssocID="{0EE9A81B-19A6-4294-8521-BDE0A93119ED}" presName="LShape" presStyleLbl="alignNode1" presStyleIdx="4" presStyleCnt="7"/>
      <dgm:spPr/>
    </dgm:pt>
    <dgm:pt modelId="{FD4AC7C5-4982-41A9-906A-53B25AF31476}" type="pres">
      <dgm:prSet presAssocID="{0EE9A81B-19A6-4294-8521-BDE0A93119ED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85A9B0D-23DC-4704-9E29-617EC25B9C88}" type="pres">
      <dgm:prSet presAssocID="{0EE9A81B-19A6-4294-8521-BDE0A93119ED}" presName="Triangle" presStyleLbl="alignNode1" presStyleIdx="5" presStyleCnt="7"/>
      <dgm:spPr/>
    </dgm:pt>
    <dgm:pt modelId="{5A506D9C-4B59-41BD-AE97-DB53388ACEA5}" type="pres">
      <dgm:prSet presAssocID="{545ED859-7D2E-48B1-AB29-C2A825A28322}" presName="sibTrans" presStyleCnt="0"/>
      <dgm:spPr/>
    </dgm:pt>
    <dgm:pt modelId="{33EED409-9712-416B-91B5-913FE1A0D510}" type="pres">
      <dgm:prSet presAssocID="{545ED859-7D2E-48B1-AB29-C2A825A28322}" presName="space" presStyleCnt="0"/>
      <dgm:spPr/>
    </dgm:pt>
    <dgm:pt modelId="{11FB0C48-B741-40A7-8685-B71B3C8E519A}" type="pres">
      <dgm:prSet presAssocID="{9FE7599C-0CA2-4B20-867F-28553866EE86}" presName="composite" presStyleCnt="0"/>
      <dgm:spPr/>
    </dgm:pt>
    <dgm:pt modelId="{EDF3CD98-C9B4-4483-B5D9-FD58980EB284}" type="pres">
      <dgm:prSet presAssocID="{9FE7599C-0CA2-4B20-867F-28553866EE86}" presName="LShape" presStyleLbl="alignNode1" presStyleIdx="6" presStyleCnt="7"/>
      <dgm:spPr/>
    </dgm:pt>
    <dgm:pt modelId="{CF642B39-51C5-4804-9981-9966FCB36B43}" type="pres">
      <dgm:prSet presAssocID="{9FE7599C-0CA2-4B20-867F-28553866EE8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77BB71F-CD32-4CA2-9B40-443E045DCA28}" srcId="{83117BBD-B92D-4BCE-807B-BCB20B1585C5}" destId="{9FE7599C-0CA2-4B20-867F-28553866EE86}" srcOrd="3" destOrd="0" parTransId="{0AD41F08-2544-43B9-BE77-17E779A6FDEF}" sibTransId="{39386FD7-C11B-427A-B78D-01D5A0CA6228}"/>
    <dgm:cxn modelId="{86FC0D3E-FCE5-4F1D-BB38-C235672341F7}" srcId="{83117BBD-B92D-4BCE-807B-BCB20B1585C5}" destId="{1EA20852-2F80-49FF-98DE-5E5BD29792B5}" srcOrd="1" destOrd="0" parTransId="{627BE394-840D-4549-A395-39039226A7FD}" sibTransId="{2B747383-0933-441C-A180-AA32F01BE767}"/>
    <dgm:cxn modelId="{FCD31A42-9E10-4D68-AE1E-9184EFF9FB5E}" type="presOf" srcId="{53291D1D-A73B-4AFE-A258-C39FA013BB46}" destId="{9A6F00D6-3FFB-4360-8CE3-C8B5DE630D10}" srcOrd="0" destOrd="0" presId="urn:microsoft.com/office/officeart/2009/3/layout/StepUpProcess"/>
    <dgm:cxn modelId="{FC520250-E6C2-4467-9893-EB4AA494D000}" type="presOf" srcId="{9FE7599C-0CA2-4B20-867F-28553866EE86}" destId="{CF642B39-51C5-4804-9981-9966FCB36B43}" srcOrd="0" destOrd="0" presId="urn:microsoft.com/office/officeart/2009/3/layout/StepUpProcess"/>
    <dgm:cxn modelId="{005826A9-5FD2-464A-9DC2-BE7710AD3141}" type="presOf" srcId="{83117BBD-B92D-4BCE-807B-BCB20B1585C5}" destId="{D18C7B40-4963-4C27-9A2F-5502BDC0B438}" srcOrd="0" destOrd="0" presId="urn:microsoft.com/office/officeart/2009/3/layout/StepUpProcess"/>
    <dgm:cxn modelId="{8E776EBD-BBDC-4CB0-8818-0866DBD97100}" type="presOf" srcId="{1EA20852-2F80-49FF-98DE-5E5BD29792B5}" destId="{F04E62AE-D9A5-40CF-9FFA-A31C2628F4C9}" srcOrd="0" destOrd="0" presId="urn:microsoft.com/office/officeart/2009/3/layout/StepUpProcess"/>
    <dgm:cxn modelId="{BB2E6FC0-ACE8-4A8B-9669-A70DAF9AE0A3}" type="presOf" srcId="{0EE9A81B-19A6-4294-8521-BDE0A93119ED}" destId="{FD4AC7C5-4982-41A9-906A-53B25AF31476}" srcOrd="0" destOrd="0" presId="urn:microsoft.com/office/officeart/2009/3/layout/StepUpProcess"/>
    <dgm:cxn modelId="{AE2955D4-7DD0-4DD3-AE91-A05B7543070F}" srcId="{83117BBD-B92D-4BCE-807B-BCB20B1585C5}" destId="{0EE9A81B-19A6-4294-8521-BDE0A93119ED}" srcOrd="2" destOrd="0" parTransId="{DCADF46B-6893-49E2-AE8C-351C692FF9CF}" sibTransId="{545ED859-7D2E-48B1-AB29-C2A825A28322}"/>
    <dgm:cxn modelId="{9A79E8F6-109D-4B37-8DEC-5FDE701C326B}" srcId="{83117BBD-B92D-4BCE-807B-BCB20B1585C5}" destId="{53291D1D-A73B-4AFE-A258-C39FA013BB46}" srcOrd="0" destOrd="0" parTransId="{D3816210-03BB-47F8-815C-8FBC75B6FB5C}" sibTransId="{A590CEDE-A92B-4055-999C-8EBECB6CD949}"/>
    <dgm:cxn modelId="{EC25F37B-3818-4976-9544-0D3AD88019A5}" type="presParOf" srcId="{D18C7B40-4963-4C27-9A2F-5502BDC0B438}" destId="{52777307-BE1F-4899-B341-9C75215072B2}" srcOrd="0" destOrd="0" presId="urn:microsoft.com/office/officeart/2009/3/layout/StepUpProcess"/>
    <dgm:cxn modelId="{E5ECEEEB-FCBE-45A7-913C-A2F1F8153E1B}" type="presParOf" srcId="{52777307-BE1F-4899-B341-9C75215072B2}" destId="{6CCDF30D-9969-4CC9-B478-B16D9266CA09}" srcOrd="0" destOrd="0" presId="urn:microsoft.com/office/officeart/2009/3/layout/StepUpProcess"/>
    <dgm:cxn modelId="{37670825-3BF0-4B84-9E0A-0ECDAA3A7F11}" type="presParOf" srcId="{52777307-BE1F-4899-B341-9C75215072B2}" destId="{9A6F00D6-3FFB-4360-8CE3-C8B5DE630D10}" srcOrd="1" destOrd="0" presId="urn:microsoft.com/office/officeart/2009/3/layout/StepUpProcess"/>
    <dgm:cxn modelId="{3D178B37-B35B-4958-B29A-ED60FBFCA85E}" type="presParOf" srcId="{52777307-BE1F-4899-B341-9C75215072B2}" destId="{8CF1BE2C-D24B-4821-BBD9-19A6A38CA579}" srcOrd="2" destOrd="0" presId="urn:microsoft.com/office/officeart/2009/3/layout/StepUpProcess"/>
    <dgm:cxn modelId="{EF50F599-1EA3-48CB-B315-CD642782045C}" type="presParOf" srcId="{D18C7B40-4963-4C27-9A2F-5502BDC0B438}" destId="{04789586-BF5C-4C44-9C58-FF11D78CA332}" srcOrd="1" destOrd="0" presId="urn:microsoft.com/office/officeart/2009/3/layout/StepUpProcess"/>
    <dgm:cxn modelId="{5D8D6759-80B6-4C20-88DA-556E7D050B40}" type="presParOf" srcId="{04789586-BF5C-4C44-9C58-FF11D78CA332}" destId="{63F147D1-047E-4987-9FD5-850C3E8887D4}" srcOrd="0" destOrd="0" presId="urn:microsoft.com/office/officeart/2009/3/layout/StepUpProcess"/>
    <dgm:cxn modelId="{CF21A50B-0CDA-4BC3-AADF-3A952948CC7A}" type="presParOf" srcId="{D18C7B40-4963-4C27-9A2F-5502BDC0B438}" destId="{988F24CB-8AF3-4FA3-9EDA-D3078E1067DC}" srcOrd="2" destOrd="0" presId="urn:microsoft.com/office/officeart/2009/3/layout/StepUpProcess"/>
    <dgm:cxn modelId="{4749A3FB-622C-4CCB-8E49-1D1E236AA01F}" type="presParOf" srcId="{988F24CB-8AF3-4FA3-9EDA-D3078E1067DC}" destId="{79C7FB4A-F0E2-461F-A4B1-DD12DB43EF71}" srcOrd="0" destOrd="0" presId="urn:microsoft.com/office/officeart/2009/3/layout/StepUpProcess"/>
    <dgm:cxn modelId="{1DF2441E-EE23-427E-9256-C33818F6AADF}" type="presParOf" srcId="{988F24CB-8AF3-4FA3-9EDA-D3078E1067DC}" destId="{F04E62AE-D9A5-40CF-9FFA-A31C2628F4C9}" srcOrd="1" destOrd="0" presId="urn:microsoft.com/office/officeart/2009/3/layout/StepUpProcess"/>
    <dgm:cxn modelId="{F0AB90AC-C390-4051-8486-059834B549FA}" type="presParOf" srcId="{988F24CB-8AF3-4FA3-9EDA-D3078E1067DC}" destId="{22C652F4-7D30-454E-8C63-D85EAD695D45}" srcOrd="2" destOrd="0" presId="urn:microsoft.com/office/officeart/2009/3/layout/StepUpProcess"/>
    <dgm:cxn modelId="{1CF26B48-1E8D-4848-B88B-62B5C5ED17B4}" type="presParOf" srcId="{D18C7B40-4963-4C27-9A2F-5502BDC0B438}" destId="{FA453570-5251-470C-A519-A04AFC0B5261}" srcOrd="3" destOrd="0" presId="urn:microsoft.com/office/officeart/2009/3/layout/StepUpProcess"/>
    <dgm:cxn modelId="{C245B8AD-8AD0-4798-AA8F-4D94A0797626}" type="presParOf" srcId="{FA453570-5251-470C-A519-A04AFC0B5261}" destId="{D6999CDD-F4A6-4595-9141-149ED5C76996}" srcOrd="0" destOrd="0" presId="urn:microsoft.com/office/officeart/2009/3/layout/StepUpProcess"/>
    <dgm:cxn modelId="{BC391FDB-783C-4F7A-853D-55711A1C5A32}" type="presParOf" srcId="{D18C7B40-4963-4C27-9A2F-5502BDC0B438}" destId="{DA2E490B-4387-4E83-9B5F-2C1E30586863}" srcOrd="4" destOrd="0" presId="urn:microsoft.com/office/officeart/2009/3/layout/StepUpProcess"/>
    <dgm:cxn modelId="{EA2F3EB9-EB09-450C-90F2-FC9EA5CB1515}" type="presParOf" srcId="{DA2E490B-4387-4E83-9B5F-2C1E30586863}" destId="{884B39C8-4D8D-4350-A4F2-05BAD84F3E57}" srcOrd="0" destOrd="0" presId="urn:microsoft.com/office/officeart/2009/3/layout/StepUpProcess"/>
    <dgm:cxn modelId="{1B7329D9-83A7-4F63-8A56-E8E9E4C8D779}" type="presParOf" srcId="{DA2E490B-4387-4E83-9B5F-2C1E30586863}" destId="{FD4AC7C5-4982-41A9-906A-53B25AF31476}" srcOrd="1" destOrd="0" presId="urn:microsoft.com/office/officeart/2009/3/layout/StepUpProcess"/>
    <dgm:cxn modelId="{5A9D83C8-F3FC-4389-B68A-1EE70FCBA15B}" type="presParOf" srcId="{DA2E490B-4387-4E83-9B5F-2C1E30586863}" destId="{685A9B0D-23DC-4704-9E29-617EC25B9C88}" srcOrd="2" destOrd="0" presId="urn:microsoft.com/office/officeart/2009/3/layout/StepUpProcess"/>
    <dgm:cxn modelId="{9B836E04-8CA2-4DDC-91B3-319CE22E0972}" type="presParOf" srcId="{D18C7B40-4963-4C27-9A2F-5502BDC0B438}" destId="{5A506D9C-4B59-41BD-AE97-DB53388ACEA5}" srcOrd="5" destOrd="0" presId="urn:microsoft.com/office/officeart/2009/3/layout/StepUpProcess"/>
    <dgm:cxn modelId="{3143FA36-22FE-4BAA-91A5-3662404F4F02}" type="presParOf" srcId="{5A506D9C-4B59-41BD-AE97-DB53388ACEA5}" destId="{33EED409-9712-416B-91B5-913FE1A0D510}" srcOrd="0" destOrd="0" presId="urn:microsoft.com/office/officeart/2009/3/layout/StepUpProcess"/>
    <dgm:cxn modelId="{6634544F-3A57-43C4-9702-A5536BFC8CE6}" type="presParOf" srcId="{D18C7B40-4963-4C27-9A2F-5502BDC0B438}" destId="{11FB0C48-B741-40A7-8685-B71B3C8E519A}" srcOrd="6" destOrd="0" presId="urn:microsoft.com/office/officeart/2009/3/layout/StepUpProcess"/>
    <dgm:cxn modelId="{7F0C735A-FC35-4C08-9C08-BF45824E3CB2}" type="presParOf" srcId="{11FB0C48-B741-40A7-8685-B71B3C8E519A}" destId="{EDF3CD98-C9B4-4483-B5D9-FD58980EB284}" srcOrd="0" destOrd="0" presId="urn:microsoft.com/office/officeart/2009/3/layout/StepUpProcess"/>
    <dgm:cxn modelId="{6649EA8A-D476-45FC-B434-88B5E8C0805F}" type="presParOf" srcId="{11FB0C48-B741-40A7-8685-B71B3C8E519A}" destId="{CF642B39-51C5-4804-9981-9966FCB36B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285B2F-8C2E-45FA-AB4D-E165477F1ACB}" type="doc">
      <dgm:prSet loTypeId="urn:microsoft.com/office/officeart/2005/8/layout/hProcess7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C9B6588-DDDA-4D21-B785-C4E53DC7A8A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5E60CC-1073-4572-8DE2-BBD9FDD94E48}" type="parTrans" cxnId="{ED17B0F1-F924-4205-8508-BA57A6BCC7B8}">
      <dgm:prSet/>
      <dgm:spPr/>
      <dgm:t>
        <a:bodyPr/>
        <a:lstStyle/>
        <a:p>
          <a:endParaRPr lang="en-IN"/>
        </a:p>
      </dgm:t>
    </dgm:pt>
    <dgm:pt modelId="{6F5C3F0A-D19D-4685-9BE2-4AE6EE51E079}" type="sibTrans" cxnId="{ED17B0F1-F924-4205-8508-BA57A6BCC7B8}">
      <dgm:prSet/>
      <dgm:spPr/>
      <dgm:t>
        <a:bodyPr/>
        <a:lstStyle/>
        <a:p>
          <a:endParaRPr lang="en-IN"/>
        </a:p>
      </dgm:t>
    </dgm:pt>
    <dgm:pt modelId="{CF397291-9362-4B1C-A809-6776D5E82061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 stop bleeding, put pressure directly, and holding it above the level of heart for 15 min. </a:t>
          </a:r>
          <a:endParaRPr lang="en-IN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F9AE34-F292-4679-BE37-74231469BD48}" type="parTrans" cxnId="{1AC64046-2959-41C3-97F6-A5DC40999125}">
      <dgm:prSet/>
      <dgm:spPr/>
      <dgm:t>
        <a:bodyPr/>
        <a:lstStyle/>
        <a:p>
          <a:endParaRPr lang="en-IN"/>
        </a:p>
      </dgm:t>
    </dgm:pt>
    <dgm:pt modelId="{6148EC65-6C08-41CE-91DD-51186EAEC674}" type="sibTrans" cxnId="{1AC64046-2959-41C3-97F6-A5DC40999125}">
      <dgm:prSet/>
      <dgm:spPr/>
      <dgm:t>
        <a:bodyPr/>
        <a:lstStyle/>
        <a:p>
          <a:endParaRPr lang="en-IN"/>
        </a:p>
      </dgm:t>
    </dgm:pt>
    <dgm:pt modelId="{98D50B13-A991-47D6-8419-A9FBC5B5C81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D4B631-32A2-44D2-9385-78740BF09F59}" type="parTrans" cxnId="{35277035-8405-4E18-8BE0-E6A88CF645A6}">
      <dgm:prSet/>
      <dgm:spPr/>
      <dgm:t>
        <a:bodyPr/>
        <a:lstStyle/>
        <a:p>
          <a:endParaRPr lang="en-IN"/>
        </a:p>
      </dgm:t>
    </dgm:pt>
    <dgm:pt modelId="{A3107C0A-9721-4FCC-B079-2F131C6351E4}" type="sibTrans" cxnId="{35277035-8405-4E18-8BE0-E6A88CF645A6}">
      <dgm:prSet/>
      <dgm:spPr/>
      <dgm:t>
        <a:bodyPr/>
        <a:lstStyle/>
        <a:p>
          <a:endParaRPr lang="en-IN"/>
        </a:p>
      </dgm:t>
    </dgm:pt>
    <dgm:pt modelId="{7BA8FEF4-7D32-4FCE-8B30-807739E8D4F8}">
      <dgm:prSet phldrT="[Text]"/>
      <dgm:spPr/>
      <dgm:t>
        <a:bodyPr/>
        <a:lstStyle/>
        <a:p>
          <a:r>
            <a: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Wash the laceration with warm water. If bleeding starts again repeat stop one.</a:t>
          </a:r>
          <a:endParaRPr lang="en-IN" b="1" dirty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572A93-E297-495D-952B-5E84FA12E5FC}" type="parTrans" cxnId="{0A9BC3FA-AB30-4D08-B982-9E30FF120CFB}">
      <dgm:prSet/>
      <dgm:spPr/>
      <dgm:t>
        <a:bodyPr/>
        <a:lstStyle/>
        <a:p>
          <a:endParaRPr lang="en-IN"/>
        </a:p>
      </dgm:t>
    </dgm:pt>
    <dgm:pt modelId="{A123E22A-EB2E-4F4A-AC8B-A0904F8A3826}" type="sibTrans" cxnId="{0A9BC3FA-AB30-4D08-B982-9E30FF120CFB}">
      <dgm:prSet/>
      <dgm:spPr/>
      <dgm:t>
        <a:bodyPr/>
        <a:lstStyle/>
        <a:p>
          <a:endParaRPr lang="en-IN"/>
        </a:p>
      </dgm:t>
    </dgm:pt>
    <dgm:pt modelId="{DC3663EA-0340-435B-9642-7D24569BAB9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322291-EA45-43F0-BA71-CB7D37DAD1A2}" type="parTrans" cxnId="{90CEDC59-7B02-4B07-A8C7-9020EA7861C3}">
      <dgm:prSet/>
      <dgm:spPr/>
      <dgm:t>
        <a:bodyPr/>
        <a:lstStyle/>
        <a:p>
          <a:endParaRPr lang="en-IN"/>
        </a:p>
      </dgm:t>
    </dgm:pt>
    <dgm:pt modelId="{59C51309-EA93-4927-B344-99ACDD1E9AE3}" type="sibTrans" cxnId="{90CEDC59-7B02-4B07-A8C7-9020EA7861C3}">
      <dgm:prSet/>
      <dgm:spPr/>
      <dgm:t>
        <a:bodyPr/>
        <a:lstStyle/>
        <a:p>
          <a:endParaRPr lang="en-IN"/>
        </a:p>
      </dgm:t>
    </dgm:pt>
    <dgm:pt modelId="{7CDC3ED9-2D1E-43CE-8C78-C5D42FFF7527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required stitches, immediately consult to doctor.</a:t>
          </a:r>
          <a:endParaRPr lang="en-IN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A4BE5B-8E7C-4145-BBFE-CC8C93065F2B}" type="parTrans" cxnId="{41907493-E578-433D-884F-3AF3C9CF95F4}">
      <dgm:prSet/>
      <dgm:spPr/>
      <dgm:t>
        <a:bodyPr/>
        <a:lstStyle/>
        <a:p>
          <a:endParaRPr lang="en-IN"/>
        </a:p>
      </dgm:t>
    </dgm:pt>
    <dgm:pt modelId="{08126230-7193-4C4A-929A-B19F3E0C912E}" type="sibTrans" cxnId="{41907493-E578-433D-884F-3AF3C9CF95F4}">
      <dgm:prSet/>
      <dgm:spPr/>
      <dgm:t>
        <a:bodyPr/>
        <a:lstStyle/>
        <a:p>
          <a:endParaRPr lang="en-IN"/>
        </a:p>
      </dgm:t>
    </dgm:pt>
    <dgm:pt modelId="{A9B7615C-020F-4CDD-B331-9C0BE757A15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 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F08840-B410-40BE-99F8-E13A5A9E3ECF}" type="parTrans" cxnId="{1B30CD01-6828-46D3-A026-04614E3AED3F}">
      <dgm:prSet/>
      <dgm:spPr/>
      <dgm:t>
        <a:bodyPr/>
        <a:lstStyle/>
        <a:p>
          <a:endParaRPr lang="en-IN"/>
        </a:p>
      </dgm:t>
    </dgm:pt>
    <dgm:pt modelId="{193143E2-A03B-4580-9F3C-9650A2B0DA0C}" type="sibTrans" cxnId="{1B30CD01-6828-46D3-A026-04614E3AED3F}">
      <dgm:prSet/>
      <dgm:spPr/>
      <dgm:t>
        <a:bodyPr/>
        <a:lstStyle/>
        <a:p>
          <a:endParaRPr lang="en-IN"/>
        </a:p>
      </dgm:t>
    </dgm:pt>
    <dgm:pt modelId="{CF23098A-8C3D-497E-ADD2-7236CFB6576F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It stitches are not required, then use antiseptic ointment. And cover with sterile gauze, and roller gauze. 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65CBBB-67FE-42E2-BCF2-C3E431173080}" type="parTrans" cxnId="{5F2B02FA-EF38-4A38-92D9-517D14C35B7D}">
      <dgm:prSet/>
      <dgm:spPr/>
      <dgm:t>
        <a:bodyPr/>
        <a:lstStyle/>
        <a:p>
          <a:endParaRPr lang="en-IN"/>
        </a:p>
      </dgm:t>
    </dgm:pt>
    <dgm:pt modelId="{C18688E2-C964-41AE-B97C-A20F6119F88C}" type="sibTrans" cxnId="{5F2B02FA-EF38-4A38-92D9-517D14C35B7D}">
      <dgm:prSet/>
      <dgm:spPr/>
      <dgm:t>
        <a:bodyPr/>
        <a:lstStyle/>
        <a:p>
          <a:endParaRPr lang="en-IN"/>
        </a:p>
      </dgm:t>
    </dgm:pt>
    <dgm:pt modelId="{B12A74E6-AB02-4E44-BC02-C1209BDA712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D0FA71-1A47-450A-9E0B-249A2FFDE9EE}" type="parTrans" cxnId="{AD7A5C97-BD8F-41D7-BBAD-37A0B740A9E8}">
      <dgm:prSet/>
      <dgm:spPr/>
      <dgm:t>
        <a:bodyPr/>
        <a:lstStyle/>
        <a:p>
          <a:endParaRPr lang="en-IN"/>
        </a:p>
      </dgm:t>
    </dgm:pt>
    <dgm:pt modelId="{51C32B9D-18C9-4C89-BE51-BAFED34826D6}" type="sibTrans" cxnId="{AD7A5C97-BD8F-41D7-BBAD-37A0B740A9E8}">
      <dgm:prSet/>
      <dgm:spPr/>
      <dgm:t>
        <a:bodyPr/>
        <a:lstStyle/>
        <a:p>
          <a:endParaRPr lang="en-IN"/>
        </a:p>
      </dgm:t>
    </dgm:pt>
    <dgm:pt modelId="{4EF22FA6-DC7F-44C4-9664-E61BC39DFC0D}">
      <dgm:prSet/>
      <dgm:spPr/>
      <dgm:t>
        <a:bodyPr/>
        <a:lstStyle/>
        <a:p>
          <a:r>
            <a: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rPr>
            <a:t>Change the dressing regularly and take painkiller it pain persists.</a:t>
          </a:r>
          <a:endParaRPr lang="en-IN" b="1" dirty="0">
            <a:solidFill>
              <a:srgbClr val="7030A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7032D7-615F-40E7-89EC-A7A7A8B105E5}" type="parTrans" cxnId="{54A4AE7D-D447-4548-8D34-EECE98DBE39D}">
      <dgm:prSet/>
      <dgm:spPr/>
      <dgm:t>
        <a:bodyPr/>
        <a:lstStyle/>
        <a:p>
          <a:endParaRPr lang="en-IN"/>
        </a:p>
      </dgm:t>
    </dgm:pt>
    <dgm:pt modelId="{02F2F59F-10EB-4525-AFA9-57517C17AE1B}" type="sibTrans" cxnId="{54A4AE7D-D447-4548-8D34-EECE98DBE39D}">
      <dgm:prSet/>
      <dgm:spPr/>
      <dgm:t>
        <a:bodyPr/>
        <a:lstStyle/>
        <a:p>
          <a:endParaRPr lang="en-IN"/>
        </a:p>
      </dgm:t>
    </dgm:pt>
    <dgm:pt modelId="{E1B3F94B-DD8E-4668-9BF0-AEE6DA929E6A}" type="pres">
      <dgm:prSet presAssocID="{F9285B2F-8C2E-45FA-AB4D-E165477F1ACB}" presName="Name0" presStyleCnt="0">
        <dgm:presLayoutVars>
          <dgm:dir/>
          <dgm:animLvl val="lvl"/>
          <dgm:resizeHandles val="exact"/>
        </dgm:presLayoutVars>
      </dgm:prSet>
      <dgm:spPr/>
    </dgm:pt>
    <dgm:pt modelId="{FF72B9F6-101B-48A1-AA04-72DB61F8D225}" type="pres">
      <dgm:prSet presAssocID="{AC9B6588-DDDA-4D21-B785-C4E53DC7A8A6}" presName="compositeNode" presStyleCnt="0">
        <dgm:presLayoutVars>
          <dgm:bulletEnabled val="1"/>
        </dgm:presLayoutVars>
      </dgm:prSet>
      <dgm:spPr/>
    </dgm:pt>
    <dgm:pt modelId="{DC6952F5-EF96-4CD3-BAD1-3B68C8646491}" type="pres">
      <dgm:prSet presAssocID="{AC9B6588-DDDA-4D21-B785-C4E53DC7A8A6}" presName="bgRect" presStyleLbl="node1" presStyleIdx="0" presStyleCnt="5"/>
      <dgm:spPr/>
    </dgm:pt>
    <dgm:pt modelId="{469A618E-54D0-464E-8242-7038930B51A8}" type="pres">
      <dgm:prSet presAssocID="{AC9B6588-DDDA-4D21-B785-C4E53DC7A8A6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32816B32-A74A-44E1-AFE8-B34655ACA69D}" type="pres">
      <dgm:prSet presAssocID="{AC9B6588-DDDA-4D21-B785-C4E53DC7A8A6}" presName="childNode" presStyleLbl="node1" presStyleIdx="0" presStyleCnt="5">
        <dgm:presLayoutVars>
          <dgm:bulletEnabled val="1"/>
        </dgm:presLayoutVars>
      </dgm:prSet>
      <dgm:spPr/>
    </dgm:pt>
    <dgm:pt modelId="{AB101F82-AB79-4E1B-A5BA-43945D832578}" type="pres">
      <dgm:prSet presAssocID="{6F5C3F0A-D19D-4685-9BE2-4AE6EE51E079}" presName="hSp" presStyleCnt="0"/>
      <dgm:spPr/>
    </dgm:pt>
    <dgm:pt modelId="{163B60A2-4962-48F1-853C-3B2D78E01B95}" type="pres">
      <dgm:prSet presAssocID="{6F5C3F0A-D19D-4685-9BE2-4AE6EE51E079}" presName="vProcSp" presStyleCnt="0"/>
      <dgm:spPr/>
    </dgm:pt>
    <dgm:pt modelId="{5C556C76-E159-4014-B62D-D9C8DC69CB13}" type="pres">
      <dgm:prSet presAssocID="{6F5C3F0A-D19D-4685-9BE2-4AE6EE51E079}" presName="vSp1" presStyleCnt="0"/>
      <dgm:spPr/>
    </dgm:pt>
    <dgm:pt modelId="{333F7922-3EFE-4D4C-A0FE-850FC1AB1D10}" type="pres">
      <dgm:prSet presAssocID="{6F5C3F0A-D19D-4685-9BE2-4AE6EE51E079}" presName="simulatedConn" presStyleLbl="solidFgAcc1" presStyleIdx="0" presStyleCnt="4"/>
      <dgm:spPr/>
    </dgm:pt>
    <dgm:pt modelId="{422F67B0-2B6D-4BAE-A540-525226A6C05D}" type="pres">
      <dgm:prSet presAssocID="{6F5C3F0A-D19D-4685-9BE2-4AE6EE51E079}" presName="vSp2" presStyleCnt="0"/>
      <dgm:spPr/>
    </dgm:pt>
    <dgm:pt modelId="{7C5304EA-ED0F-435D-AE8C-0F0F8C07F6E0}" type="pres">
      <dgm:prSet presAssocID="{6F5C3F0A-D19D-4685-9BE2-4AE6EE51E079}" presName="sibTrans" presStyleCnt="0"/>
      <dgm:spPr/>
    </dgm:pt>
    <dgm:pt modelId="{CFFB5855-8230-4E37-A268-7305608A9EBA}" type="pres">
      <dgm:prSet presAssocID="{98D50B13-A991-47D6-8419-A9FBC5B5C811}" presName="compositeNode" presStyleCnt="0">
        <dgm:presLayoutVars>
          <dgm:bulletEnabled val="1"/>
        </dgm:presLayoutVars>
      </dgm:prSet>
      <dgm:spPr/>
    </dgm:pt>
    <dgm:pt modelId="{1A7B8701-150D-4307-BB56-17CBCD034B2C}" type="pres">
      <dgm:prSet presAssocID="{98D50B13-A991-47D6-8419-A9FBC5B5C811}" presName="bgRect" presStyleLbl="node1" presStyleIdx="1" presStyleCnt="5"/>
      <dgm:spPr/>
    </dgm:pt>
    <dgm:pt modelId="{4B149298-8EA5-4F15-A8F3-415114AE64E8}" type="pres">
      <dgm:prSet presAssocID="{98D50B13-A991-47D6-8419-A9FBC5B5C811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FCC049E8-7D4A-499F-8D45-B13263239797}" type="pres">
      <dgm:prSet presAssocID="{98D50B13-A991-47D6-8419-A9FBC5B5C811}" presName="childNode" presStyleLbl="node1" presStyleIdx="1" presStyleCnt="5">
        <dgm:presLayoutVars>
          <dgm:bulletEnabled val="1"/>
        </dgm:presLayoutVars>
      </dgm:prSet>
      <dgm:spPr/>
    </dgm:pt>
    <dgm:pt modelId="{D0C96A08-0F60-4768-9ABA-D779C97029DE}" type="pres">
      <dgm:prSet presAssocID="{A3107C0A-9721-4FCC-B079-2F131C6351E4}" presName="hSp" presStyleCnt="0"/>
      <dgm:spPr/>
    </dgm:pt>
    <dgm:pt modelId="{192EDB09-A10D-4937-A8BC-5F8D20A0A659}" type="pres">
      <dgm:prSet presAssocID="{A3107C0A-9721-4FCC-B079-2F131C6351E4}" presName="vProcSp" presStyleCnt="0"/>
      <dgm:spPr/>
    </dgm:pt>
    <dgm:pt modelId="{764F6AEA-30C8-4EF5-9951-29A801CD672E}" type="pres">
      <dgm:prSet presAssocID="{A3107C0A-9721-4FCC-B079-2F131C6351E4}" presName="vSp1" presStyleCnt="0"/>
      <dgm:spPr/>
    </dgm:pt>
    <dgm:pt modelId="{2C70E4E1-9640-4C2E-BC7F-7FB994D798F0}" type="pres">
      <dgm:prSet presAssocID="{A3107C0A-9721-4FCC-B079-2F131C6351E4}" presName="simulatedConn" presStyleLbl="solidFgAcc1" presStyleIdx="1" presStyleCnt="4"/>
      <dgm:spPr/>
    </dgm:pt>
    <dgm:pt modelId="{8513DD1F-F24F-4E01-8C36-52B5219EC3B2}" type="pres">
      <dgm:prSet presAssocID="{A3107C0A-9721-4FCC-B079-2F131C6351E4}" presName="vSp2" presStyleCnt="0"/>
      <dgm:spPr/>
    </dgm:pt>
    <dgm:pt modelId="{4A6D4497-F1D4-474B-9F41-52576EDEDC4F}" type="pres">
      <dgm:prSet presAssocID="{A3107C0A-9721-4FCC-B079-2F131C6351E4}" presName="sibTrans" presStyleCnt="0"/>
      <dgm:spPr/>
    </dgm:pt>
    <dgm:pt modelId="{1ED370C6-F714-4823-981B-0DE7BC19CFFC}" type="pres">
      <dgm:prSet presAssocID="{DC3663EA-0340-435B-9642-7D24569BAB9E}" presName="compositeNode" presStyleCnt="0">
        <dgm:presLayoutVars>
          <dgm:bulletEnabled val="1"/>
        </dgm:presLayoutVars>
      </dgm:prSet>
      <dgm:spPr/>
    </dgm:pt>
    <dgm:pt modelId="{8EB75456-4C87-4C9C-B517-9D65630FE73C}" type="pres">
      <dgm:prSet presAssocID="{DC3663EA-0340-435B-9642-7D24569BAB9E}" presName="bgRect" presStyleLbl="node1" presStyleIdx="2" presStyleCnt="5"/>
      <dgm:spPr/>
    </dgm:pt>
    <dgm:pt modelId="{86866463-AD72-4997-A337-1BD7DAEBF95F}" type="pres">
      <dgm:prSet presAssocID="{DC3663EA-0340-435B-9642-7D24569BAB9E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5D4A8A1A-38E7-4812-8EF6-AFC78AF89CE1}" type="pres">
      <dgm:prSet presAssocID="{DC3663EA-0340-435B-9642-7D24569BAB9E}" presName="childNode" presStyleLbl="node1" presStyleIdx="2" presStyleCnt="5">
        <dgm:presLayoutVars>
          <dgm:bulletEnabled val="1"/>
        </dgm:presLayoutVars>
      </dgm:prSet>
      <dgm:spPr/>
    </dgm:pt>
    <dgm:pt modelId="{1A298D82-9033-45B2-83CB-28D5A481CD9F}" type="pres">
      <dgm:prSet presAssocID="{59C51309-EA93-4927-B344-99ACDD1E9AE3}" presName="hSp" presStyleCnt="0"/>
      <dgm:spPr/>
    </dgm:pt>
    <dgm:pt modelId="{3441FF3D-0580-44A7-B92B-02633DD63D52}" type="pres">
      <dgm:prSet presAssocID="{59C51309-EA93-4927-B344-99ACDD1E9AE3}" presName="vProcSp" presStyleCnt="0"/>
      <dgm:spPr/>
    </dgm:pt>
    <dgm:pt modelId="{003E9E4E-94F8-48C0-9937-FDA74462ACC5}" type="pres">
      <dgm:prSet presAssocID="{59C51309-EA93-4927-B344-99ACDD1E9AE3}" presName="vSp1" presStyleCnt="0"/>
      <dgm:spPr/>
    </dgm:pt>
    <dgm:pt modelId="{296C487D-AFCF-4ADF-9CF7-345A0528F701}" type="pres">
      <dgm:prSet presAssocID="{59C51309-EA93-4927-B344-99ACDD1E9AE3}" presName="simulatedConn" presStyleLbl="solidFgAcc1" presStyleIdx="2" presStyleCnt="4"/>
      <dgm:spPr/>
    </dgm:pt>
    <dgm:pt modelId="{27BE44FD-A1A7-4E03-BB8E-4C056FAEF2EC}" type="pres">
      <dgm:prSet presAssocID="{59C51309-EA93-4927-B344-99ACDD1E9AE3}" presName="vSp2" presStyleCnt="0"/>
      <dgm:spPr/>
    </dgm:pt>
    <dgm:pt modelId="{AB3916B4-E8CB-4332-83E3-BD86FC0E3860}" type="pres">
      <dgm:prSet presAssocID="{59C51309-EA93-4927-B344-99ACDD1E9AE3}" presName="sibTrans" presStyleCnt="0"/>
      <dgm:spPr/>
    </dgm:pt>
    <dgm:pt modelId="{5DAAA024-9D2A-46CB-9B65-98B6A04F6E01}" type="pres">
      <dgm:prSet presAssocID="{A9B7615C-020F-4CDD-B331-9C0BE757A154}" presName="compositeNode" presStyleCnt="0">
        <dgm:presLayoutVars>
          <dgm:bulletEnabled val="1"/>
        </dgm:presLayoutVars>
      </dgm:prSet>
      <dgm:spPr/>
    </dgm:pt>
    <dgm:pt modelId="{211B9220-7830-4660-81C7-5CBF3D451F6A}" type="pres">
      <dgm:prSet presAssocID="{A9B7615C-020F-4CDD-B331-9C0BE757A154}" presName="bgRect" presStyleLbl="node1" presStyleIdx="3" presStyleCnt="5"/>
      <dgm:spPr/>
    </dgm:pt>
    <dgm:pt modelId="{51EC5DCD-2D3A-4278-8CD2-3439B9EFC7D7}" type="pres">
      <dgm:prSet presAssocID="{A9B7615C-020F-4CDD-B331-9C0BE757A154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C318B85D-FA76-4C45-971D-57A780172F2B}" type="pres">
      <dgm:prSet presAssocID="{A9B7615C-020F-4CDD-B331-9C0BE757A154}" presName="childNode" presStyleLbl="node1" presStyleIdx="3" presStyleCnt="5">
        <dgm:presLayoutVars>
          <dgm:bulletEnabled val="1"/>
        </dgm:presLayoutVars>
      </dgm:prSet>
      <dgm:spPr/>
    </dgm:pt>
    <dgm:pt modelId="{CAC21E44-FA8C-4B49-8578-D952B3C0FE7D}" type="pres">
      <dgm:prSet presAssocID="{193143E2-A03B-4580-9F3C-9650A2B0DA0C}" presName="hSp" presStyleCnt="0"/>
      <dgm:spPr/>
    </dgm:pt>
    <dgm:pt modelId="{87280CCB-70AC-43B6-85CE-372DB0318A67}" type="pres">
      <dgm:prSet presAssocID="{193143E2-A03B-4580-9F3C-9650A2B0DA0C}" presName="vProcSp" presStyleCnt="0"/>
      <dgm:spPr/>
    </dgm:pt>
    <dgm:pt modelId="{15D593C7-4F40-4BF7-98CE-5FFAF02B261B}" type="pres">
      <dgm:prSet presAssocID="{193143E2-A03B-4580-9F3C-9650A2B0DA0C}" presName="vSp1" presStyleCnt="0"/>
      <dgm:spPr/>
    </dgm:pt>
    <dgm:pt modelId="{435AF000-D00D-4E19-89BD-E651EAA26971}" type="pres">
      <dgm:prSet presAssocID="{193143E2-A03B-4580-9F3C-9650A2B0DA0C}" presName="simulatedConn" presStyleLbl="solidFgAcc1" presStyleIdx="3" presStyleCnt="4"/>
      <dgm:spPr/>
    </dgm:pt>
    <dgm:pt modelId="{101DB6CE-14F1-412E-91D3-5C7E88357BBA}" type="pres">
      <dgm:prSet presAssocID="{193143E2-A03B-4580-9F3C-9650A2B0DA0C}" presName="vSp2" presStyleCnt="0"/>
      <dgm:spPr/>
    </dgm:pt>
    <dgm:pt modelId="{B471F9B0-077B-493C-8EA3-A017C9BE4194}" type="pres">
      <dgm:prSet presAssocID="{193143E2-A03B-4580-9F3C-9650A2B0DA0C}" presName="sibTrans" presStyleCnt="0"/>
      <dgm:spPr/>
    </dgm:pt>
    <dgm:pt modelId="{FCE67034-1788-4002-998F-AA9E685FA055}" type="pres">
      <dgm:prSet presAssocID="{B12A74E6-AB02-4E44-BC02-C1209BDA712F}" presName="compositeNode" presStyleCnt="0">
        <dgm:presLayoutVars>
          <dgm:bulletEnabled val="1"/>
        </dgm:presLayoutVars>
      </dgm:prSet>
      <dgm:spPr/>
    </dgm:pt>
    <dgm:pt modelId="{599E3B49-A648-4FE5-BB81-22C3050EB497}" type="pres">
      <dgm:prSet presAssocID="{B12A74E6-AB02-4E44-BC02-C1209BDA712F}" presName="bgRect" presStyleLbl="node1" presStyleIdx="4" presStyleCnt="5"/>
      <dgm:spPr/>
    </dgm:pt>
    <dgm:pt modelId="{6FEC0A0A-D385-4BED-8048-5C4549D7747E}" type="pres">
      <dgm:prSet presAssocID="{B12A74E6-AB02-4E44-BC02-C1209BDA712F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58B772DA-EBBB-4D42-85C7-C254662DA57B}" type="pres">
      <dgm:prSet presAssocID="{B12A74E6-AB02-4E44-BC02-C1209BDA712F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30CD01-6828-46D3-A026-04614E3AED3F}" srcId="{F9285B2F-8C2E-45FA-AB4D-E165477F1ACB}" destId="{A9B7615C-020F-4CDD-B331-9C0BE757A154}" srcOrd="3" destOrd="0" parTransId="{7AF08840-B410-40BE-99F8-E13A5A9E3ECF}" sibTransId="{193143E2-A03B-4580-9F3C-9650A2B0DA0C}"/>
    <dgm:cxn modelId="{D72E1709-1588-4DFB-A846-17AB5E9066D4}" type="presOf" srcId="{DC3663EA-0340-435B-9642-7D24569BAB9E}" destId="{86866463-AD72-4997-A337-1BD7DAEBF95F}" srcOrd="1" destOrd="0" presId="urn:microsoft.com/office/officeart/2005/8/layout/hProcess7"/>
    <dgm:cxn modelId="{26207123-4513-44F6-A6E9-0C028C0549E6}" type="presOf" srcId="{7BA8FEF4-7D32-4FCE-8B30-807739E8D4F8}" destId="{FCC049E8-7D4A-499F-8D45-B13263239797}" srcOrd="0" destOrd="0" presId="urn:microsoft.com/office/officeart/2005/8/layout/hProcess7"/>
    <dgm:cxn modelId="{35277035-8405-4E18-8BE0-E6A88CF645A6}" srcId="{F9285B2F-8C2E-45FA-AB4D-E165477F1ACB}" destId="{98D50B13-A991-47D6-8419-A9FBC5B5C811}" srcOrd="1" destOrd="0" parTransId="{EBD4B631-32A2-44D2-9385-78740BF09F59}" sibTransId="{A3107C0A-9721-4FCC-B079-2F131C6351E4}"/>
    <dgm:cxn modelId="{1AC64046-2959-41C3-97F6-A5DC40999125}" srcId="{AC9B6588-DDDA-4D21-B785-C4E53DC7A8A6}" destId="{CF397291-9362-4B1C-A809-6776D5E82061}" srcOrd="0" destOrd="0" parTransId="{F9F9AE34-F292-4679-BE37-74231469BD48}" sibTransId="{6148EC65-6C08-41CE-91DD-51186EAEC674}"/>
    <dgm:cxn modelId="{0548F246-1A83-4605-A0DE-8D74913EAE30}" type="presOf" srcId="{A9B7615C-020F-4CDD-B331-9C0BE757A154}" destId="{211B9220-7830-4660-81C7-5CBF3D451F6A}" srcOrd="0" destOrd="0" presId="urn:microsoft.com/office/officeart/2005/8/layout/hProcess7"/>
    <dgm:cxn modelId="{90CEDC59-7B02-4B07-A8C7-9020EA7861C3}" srcId="{F9285B2F-8C2E-45FA-AB4D-E165477F1ACB}" destId="{DC3663EA-0340-435B-9642-7D24569BAB9E}" srcOrd="2" destOrd="0" parTransId="{46322291-EA45-43F0-BA71-CB7D37DAD1A2}" sibTransId="{59C51309-EA93-4927-B344-99ACDD1E9AE3}"/>
    <dgm:cxn modelId="{702D7B7D-067B-464E-B1E7-1A54CC929E86}" type="presOf" srcId="{4EF22FA6-DC7F-44C4-9664-E61BC39DFC0D}" destId="{58B772DA-EBBB-4D42-85C7-C254662DA57B}" srcOrd="0" destOrd="0" presId="urn:microsoft.com/office/officeart/2005/8/layout/hProcess7"/>
    <dgm:cxn modelId="{54A4AE7D-D447-4548-8D34-EECE98DBE39D}" srcId="{B12A74E6-AB02-4E44-BC02-C1209BDA712F}" destId="{4EF22FA6-DC7F-44C4-9664-E61BC39DFC0D}" srcOrd="0" destOrd="0" parTransId="{087032D7-615F-40E7-89EC-A7A7A8B105E5}" sibTransId="{02F2F59F-10EB-4525-AFA9-57517C17AE1B}"/>
    <dgm:cxn modelId="{24144593-C743-4344-BFCB-066643A37F75}" type="presOf" srcId="{CF397291-9362-4B1C-A809-6776D5E82061}" destId="{32816B32-A74A-44E1-AFE8-B34655ACA69D}" srcOrd="0" destOrd="0" presId="urn:microsoft.com/office/officeart/2005/8/layout/hProcess7"/>
    <dgm:cxn modelId="{41907493-E578-433D-884F-3AF3C9CF95F4}" srcId="{DC3663EA-0340-435B-9642-7D24569BAB9E}" destId="{7CDC3ED9-2D1E-43CE-8C78-C5D42FFF7527}" srcOrd="0" destOrd="0" parTransId="{BFA4BE5B-8E7C-4145-BBFE-CC8C93065F2B}" sibTransId="{08126230-7193-4C4A-929A-B19F3E0C912E}"/>
    <dgm:cxn modelId="{B57A3B95-75AD-466C-AF1C-2017044A9060}" type="presOf" srcId="{B12A74E6-AB02-4E44-BC02-C1209BDA712F}" destId="{599E3B49-A648-4FE5-BB81-22C3050EB497}" srcOrd="0" destOrd="0" presId="urn:microsoft.com/office/officeart/2005/8/layout/hProcess7"/>
    <dgm:cxn modelId="{AD7A5C97-BD8F-41D7-BBAD-37A0B740A9E8}" srcId="{F9285B2F-8C2E-45FA-AB4D-E165477F1ACB}" destId="{B12A74E6-AB02-4E44-BC02-C1209BDA712F}" srcOrd="4" destOrd="0" parTransId="{FAD0FA71-1A47-450A-9E0B-249A2FFDE9EE}" sibTransId="{51C32B9D-18C9-4C89-BE51-BAFED34826D6}"/>
    <dgm:cxn modelId="{E592CB9F-A252-4BCA-B73F-15B9414A518E}" type="presOf" srcId="{DC3663EA-0340-435B-9642-7D24569BAB9E}" destId="{8EB75456-4C87-4C9C-B517-9D65630FE73C}" srcOrd="0" destOrd="0" presId="urn:microsoft.com/office/officeart/2005/8/layout/hProcess7"/>
    <dgm:cxn modelId="{AEFC60AF-81AD-4D85-A2E1-1983CBD83406}" type="presOf" srcId="{CF23098A-8C3D-497E-ADD2-7236CFB6576F}" destId="{C318B85D-FA76-4C45-971D-57A780172F2B}" srcOrd="0" destOrd="0" presId="urn:microsoft.com/office/officeart/2005/8/layout/hProcess7"/>
    <dgm:cxn modelId="{01FBC4BC-CD95-4840-87A6-25F689E19275}" type="presOf" srcId="{98D50B13-A991-47D6-8419-A9FBC5B5C811}" destId="{1A7B8701-150D-4307-BB56-17CBCD034B2C}" srcOrd="0" destOrd="0" presId="urn:microsoft.com/office/officeart/2005/8/layout/hProcess7"/>
    <dgm:cxn modelId="{2DE42CC0-D8F9-484F-B60A-F78E4E3F3AA3}" type="presOf" srcId="{B12A74E6-AB02-4E44-BC02-C1209BDA712F}" destId="{6FEC0A0A-D385-4BED-8048-5C4549D7747E}" srcOrd="1" destOrd="0" presId="urn:microsoft.com/office/officeart/2005/8/layout/hProcess7"/>
    <dgm:cxn modelId="{027297C2-7AFE-4050-8B93-DF5CD2FCC68B}" type="presOf" srcId="{A9B7615C-020F-4CDD-B331-9C0BE757A154}" destId="{51EC5DCD-2D3A-4278-8CD2-3439B9EFC7D7}" srcOrd="1" destOrd="0" presId="urn:microsoft.com/office/officeart/2005/8/layout/hProcess7"/>
    <dgm:cxn modelId="{EA316ACA-A6BF-4E1B-8C12-F15808EBBD3B}" type="presOf" srcId="{AC9B6588-DDDA-4D21-B785-C4E53DC7A8A6}" destId="{DC6952F5-EF96-4CD3-BAD1-3B68C8646491}" srcOrd="0" destOrd="0" presId="urn:microsoft.com/office/officeart/2005/8/layout/hProcess7"/>
    <dgm:cxn modelId="{2562DFCA-275C-4A82-91A6-201A63A3D999}" type="presOf" srcId="{98D50B13-A991-47D6-8419-A9FBC5B5C811}" destId="{4B149298-8EA5-4F15-A8F3-415114AE64E8}" srcOrd="1" destOrd="0" presId="urn:microsoft.com/office/officeart/2005/8/layout/hProcess7"/>
    <dgm:cxn modelId="{53F903CC-A3F2-48EF-BE50-6CA0C60E6DE4}" type="presOf" srcId="{F9285B2F-8C2E-45FA-AB4D-E165477F1ACB}" destId="{E1B3F94B-DD8E-4668-9BF0-AEE6DA929E6A}" srcOrd="0" destOrd="0" presId="urn:microsoft.com/office/officeart/2005/8/layout/hProcess7"/>
    <dgm:cxn modelId="{FB9F3EDA-63E1-498D-98F1-EAEE42071BC7}" type="presOf" srcId="{7CDC3ED9-2D1E-43CE-8C78-C5D42FFF7527}" destId="{5D4A8A1A-38E7-4812-8EF6-AFC78AF89CE1}" srcOrd="0" destOrd="0" presId="urn:microsoft.com/office/officeart/2005/8/layout/hProcess7"/>
    <dgm:cxn modelId="{ED17B0F1-F924-4205-8508-BA57A6BCC7B8}" srcId="{F9285B2F-8C2E-45FA-AB4D-E165477F1ACB}" destId="{AC9B6588-DDDA-4D21-B785-C4E53DC7A8A6}" srcOrd="0" destOrd="0" parTransId="{A85E60CC-1073-4572-8DE2-BBD9FDD94E48}" sibTransId="{6F5C3F0A-D19D-4685-9BE2-4AE6EE51E079}"/>
    <dgm:cxn modelId="{225753F4-40F9-4909-9139-64B5D437D99E}" type="presOf" srcId="{AC9B6588-DDDA-4D21-B785-C4E53DC7A8A6}" destId="{469A618E-54D0-464E-8242-7038930B51A8}" srcOrd="1" destOrd="0" presId="urn:microsoft.com/office/officeart/2005/8/layout/hProcess7"/>
    <dgm:cxn modelId="{5F2B02FA-EF38-4A38-92D9-517D14C35B7D}" srcId="{A9B7615C-020F-4CDD-B331-9C0BE757A154}" destId="{CF23098A-8C3D-497E-ADD2-7236CFB6576F}" srcOrd="0" destOrd="0" parTransId="{1F65CBBB-67FE-42E2-BCF2-C3E431173080}" sibTransId="{C18688E2-C964-41AE-B97C-A20F6119F88C}"/>
    <dgm:cxn modelId="{0A9BC3FA-AB30-4D08-B982-9E30FF120CFB}" srcId="{98D50B13-A991-47D6-8419-A9FBC5B5C811}" destId="{7BA8FEF4-7D32-4FCE-8B30-807739E8D4F8}" srcOrd="0" destOrd="0" parTransId="{93572A93-E297-495D-952B-5E84FA12E5FC}" sibTransId="{A123E22A-EB2E-4F4A-AC8B-A0904F8A3826}"/>
    <dgm:cxn modelId="{6B64617A-7D00-41B0-8F76-9A3E21BABA8D}" type="presParOf" srcId="{E1B3F94B-DD8E-4668-9BF0-AEE6DA929E6A}" destId="{FF72B9F6-101B-48A1-AA04-72DB61F8D225}" srcOrd="0" destOrd="0" presId="urn:microsoft.com/office/officeart/2005/8/layout/hProcess7"/>
    <dgm:cxn modelId="{FA482C67-52A9-416D-A949-5DF6572062AD}" type="presParOf" srcId="{FF72B9F6-101B-48A1-AA04-72DB61F8D225}" destId="{DC6952F5-EF96-4CD3-BAD1-3B68C8646491}" srcOrd="0" destOrd="0" presId="urn:microsoft.com/office/officeart/2005/8/layout/hProcess7"/>
    <dgm:cxn modelId="{509FC03F-4938-4B24-9CA2-71A95F1BF524}" type="presParOf" srcId="{FF72B9F6-101B-48A1-AA04-72DB61F8D225}" destId="{469A618E-54D0-464E-8242-7038930B51A8}" srcOrd="1" destOrd="0" presId="urn:microsoft.com/office/officeart/2005/8/layout/hProcess7"/>
    <dgm:cxn modelId="{68311BE6-74EC-4E52-86B1-41928F8F227E}" type="presParOf" srcId="{FF72B9F6-101B-48A1-AA04-72DB61F8D225}" destId="{32816B32-A74A-44E1-AFE8-B34655ACA69D}" srcOrd="2" destOrd="0" presId="urn:microsoft.com/office/officeart/2005/8/layout/hProcess7"/>
    <dgm:cxn modelId="{0C95AAF6-B5A2-4E57-8E02-BC7A9E8DE9FF}" type="presParOf" srcId="{E1B3F94B-DD8E-4668-9BF0-AEE6DA929E6A}" destId="{AB101F82-AB79-4E1B-A5BA-43945D832578}" srcOrd="1" destOrd="0" presId="urn:microsoft.com/office/officeart/2005/8/layout/hProcess7"/>
    <dgm:cxn modelId="{1E0F310C-00C0-4C7A-A553-FD07AB38C8DE}" type="presParOf" srcId="{E1B3F94B-DD8E-4668-9BF0-AEE6DA929E6A}" destId="{163B60A2-4962-48F1-853C-3B2D78E01B95}" srcOrd="2" destOrd="0" presId="urn:microsoft.com/office/officeart/2005/8/layout/hProcess7"/>
    <dgm:cxn modelId="{3B0462B7-CB8F-4DBA-9ED8-0C49AFFF9A38}" type="presParOf" srcId="{163B60A2-4962-48F1-853C-3B2D78E01B95}" destId="{5C556C76-E159-4014-B62D-D9C8DC69CB13}" srcOrd="0" destOrd="0" presId="urn:microsoft.com/office/officeart/2005/8/layout/hProcess7"/>
    <dgm:cxn modelId="{0B2CB10E-5E3C-46A1-A0EE-B48E0964344F}" type="presParOf" srcId="{163B60A2-4962-48F1-853C-3B2D78E01B95}" destId="{333F7922-3EFE-4D4C-A0FE-850FC1AB1D10}" srcOrd="1" destOrd="0" presId="urn:microsoft.com/office/officeart/2005/8/layout/hProcess7"/>
    <dgm:cxn modelId="{4F03EE2C-EBEF-41DB-935F-88CBE4DE6B72}" type="presParOf" srcId="{163B60A2-4962-48F1-853C-3B2D78E01B95}" destId="{422F67B0-2B6D-4BAE-A540-525226A6C05D}" srcOrd="2" destOrd="0" presId="urn:microsoft.com/office/officeart/2005/8/layout/hProcess7"/>
    <dgm:cxn modelId="{AEED355B-B8D6-4D94-BCFB-D5FF9A549492}" type="presParOf" srcId="{E1B3F94B-DD8E-4668-9BF0-AEE6DA929E6A}" destId="{7C5304EA-ED0F-435D-AE8C-0F0F8C07F6E0}" srcOrd="3" destOrd="0" presId="urn:microsoft.com/office/officeart/2005/8/layout/hProcess7"/>
    <dgm:cxn modelId="{D82ED918-8D14-476E-8158-5E8858D7F87C}" type="presParOf" srcId="{E1B3F94B-DD8E-4668-9BF0-AEE6DA929E6A}" destId="{CFFB5855-8230-4E37-A268-7305608A9EBA}" srcOrd="4" destOrd="0" presId="urn:microsoft.com/office/officeart/2005/8/layout/hProcess7"/>
    <dgm:cxn modelId="{AD67D496-17C8-4274-ADB8-63A9AF2C35D6}" type="presParOf" srcId="{CFFB5855-8230-4E37-A268-7305608A9EBA}" destId="{1A7B8701-150D-4307-BB56-17CBCD034B2C}" srcOrd="0" destOrd="0" presId="urn:microsoft.com/office/officeart/2005/8/layout/hProcess7"/>
    <dgm:cxn modelId="{7B801149-3281-437C-AA9B-8DD090E994D3}" type="presParOf" srcId="{CFFB5855-8230-4E37-A268-7305608A9EBA}" destId="{4B149298-8EA5-4F15-A8F3-415114AE64E8}" srcOrd="1" destOrd="0" presId="urn:microsoft.com/office/officeart/2005/8/layout/hProcess7"/>
    <dgm:cxn modelId="{6039DAED-CE1D-420D-B2B6-B642BB95661F}" type="presParOf" srcId="{CFFB5855-8230-4E37-A268-7305608A9EBA}" destId="{FCC049E8-7D4A-499F-8D45-B13263239797}" srcOrd="2" destOrd="0" presId="urn:microsoft.com/office/officeart/2005/8/layout/hProcess7"/>
    <dgm:cxn modelId="{C686D318-0DF4-467D-BD89-490B840C52BB}" type="presParOf" srcId="{E1B3F94B-DD8E-4668-9BF0-AEE6DA929E6A}" destId="{D0C96A08-0F60-4768-9ABA-D779C97029DE}" srcOrd="5" destOrd="0" presId="urn:microsoft.com/office/officeart/2005/8/layout/hProcess7"/>
    <dgm:cxn modelId="{1806F595-3A54-4BA5-A7DA-C2B07AA5832A}" type="presParOf" srcId="{E1B3F94B-DD8E-4668-9BF0-AEE6DA929E6A}" destId="{192EDB09-A10D-4937-A8BC-5F8D20A0A659}" srcOrd="6" destOrd="0" presId="urn:microsoft.com/office/officeart/2005/8/layout/hProcess7"/>
    <dgm:cxn modelId="{7DD5BA56-20BF-49CF-9FDF-4B6F4580EA63}" type="presParOf" srcId="{192EDB09-A10D-4937-A8BC-5F8D20A0A659}" destId="{764F6AEA-30C8-4EF5-9951-29A801CD672E}" srcOrd="0" destOrd="0" presId="urn:microsoft.com/office/officeart/2005/8/layout/hProcess7"/>
    <dgm:cxn modelId="{2BB5BF25-3A21-4DEF-B77A-1414624FB312}" type="presParOf" srcId="{192EDB09-A10D-4937-A8BC-5F8D20A0A659}" destId="{2C70E4E1-9640-4C2E-BC7F-7FB994D798F0}" srcOrd="1" destOrd="0" presId="urn:microsoft.com/office/officeart/2005/8/layout/hProcess7"/>
    <dgm:cxn modelId="{87A67D65-D1A6-47B6-9BC6-83317B571A55}" type="presParOf" srcId="{192EDB09-A10D-4937-A8BC-5F8D20A0A659}" destId="{8513DD1F-F24F-4E01-8C36-52B5219EC3B2}" srcOrd="2" destOrd="0" presId="urn:microsoft.com/office/officeart/2005/8/layout/hProcess7"/>
    <dgm:cxn modelId="{52A3121B-E608-4543-8F4A-49C39373D05A}" type="presParOf" srcId="{E1B3F94B-DD8E-4668-9BF0-AEE6DA929E6A}" destId="{4A6D4497-F1D4-474B-9F41-52576EDEDC4F}" srcOrd="7" destOrd="0" presId="urn:microsoft.com/office/officeart/2005/8/layout/hProcess7"/>
    <dgm:cxn modelId="{72DC5E2B-69FF-4AE0-9CA8-DEA18E7BACDB}" type="presParOf" srcId="{E1B3F94B-DD8E-4668-9BF0-AEE6DA929E6A}" destId="{1ED370C6-F714-4823-981B-0DE7BC19CFFC}" srcOrd="8" destOrd="0" presId="urn:microsoft.com/office/officeart/2005/8/layout/hProcess7"/>
    <dgm:cxn modelId="{FCA467FA-4FB9-488F-BBBA-E950079B8AB4}" type="presParOf" srcId="{1ED370C6-F714-4823-981B-0DE7BC19CFFC}" destId="{8EB75456-4C87-4C9C-B517-9D65630FE73C}" srcOrd="0" destOrd="0" presId="urn:microsoft.com/office/officeart/2005/8/layout/hProcess7"/>
    <dgm:cxn modelId="{91D0FEB1-9B63-45BF-8382-59C176AE1230}" type="presParOf" srcId="{1ED370C6-F714-4823-981B-0DE7BC19CFFC}" destId="{86866463-AD72-4997-A337-1BD7DAEBF95F}" srcOrd="1" destOrd="0" presId="urn:microsoft.com/office/officeart/2005/8/layout/hProcess7"/>
    <dgm:cxn modelId="{B13F1BF8-DB4C-4B19-811D-E1DE137910CE}" type="presParOf" srcId="{1ED370C6-F714-4823-981B-0DE7BC19CFFC}" destId="{5D4A8A1A-38E7-4812-8EF6-AFC78AF89CE1}" srcOrd="2" destOrd="0" presId="urn:microsoft.com/office/officeart/2005/8/layout/hProcess7"/>
    <dgm:cxn modelId="{8A269F83-106C-4931-8AD9-1245134E8AD4}" type="presParOf" srcId="{E1B3F94B-DD8E-4668-9BF0-AEE6DA929E6A}" destId="{1A298D82-9033-45B2-83CB-28D5A481CD9F}" srcOrd="9" destOrd="0" presId="urn:microsoft.com/office/officeart/2005/8/layout/hProcess7"/>
    <dgm:cxn modelId="{60D291A4-0AC5-4BF6-AA29-19C24A2BB920}" type="presParOf" srcId="{E1B3F94B-DD8E-4668-9BF0-AEE6DA929E6A}" destId="{3441FF3D-0580-44A7-B92B-02633DD63D52}" srcOrd="10" destOrd="0" presId="urn:microsoft.com/office/officeart/2005/8/layout/hProcess7"/>
    <dgm:cxn modelId="{DC599385-1909-4479-9B6D-8353DDDC8938}" type="presParOf" srcId="{3441FF3D-0580-44A7-B92B-02633DD63D52}" destId="{003E9E4E-94F8-48C0-9937-FDA74462ACC5}" srcOrd="0" destOrd="0" presId="urn:microsoft.com/office/officeart/2005/8/layout/hProcess7"/>
    <dgm:cxn modelId="{6A132F6F-F3F9-43A8-8715-CF8A7C330582}" type="presParOf" srcId="{3441FF3D-0580-44A7-B92B-02633DD63D52}" destId="{296C487D-AFCF-4ADF-9CF7-345A0528F701}" srcOrd="1" destOrd="0" presId="urn:microsoft.com/office/officeart/2005/8/layout/hProcess7"/>
    <dgm:cxn modelId="{2EC39C16-E6DB-42BA-83EE-0EA1BA892EF1}" type="presParOf" srcId="{3441FF3D-0580-44A7-B92B-02633DD63D52}" destId="{27BE44FD-A1A7-4E03-BB8E-4C056FAEF2EC}" srcOrd="2" destOrd="0" presId="urn:microsoft.com/office/officeart/2005/8/layout/hProcess7"/>
    <dgm:cxn modelId="{C3E84C30-24CC-402B-9763-3EBB44B03283}" type="presParOf" srcId="{E1B3F94B-DD8E-4668-9BF0-AEE6DA929E6A}" destId="{AB3916B4-E8CB-4332-83E3-BD86FC0E3860}" srcOrd="11" destOrd="0" presId="urn:microsoft.com/office/officeart/2005/8/layout/hProcess7"/>
    <dgm:cxn modelId="{9D0528B7-2E8F-486A-AED3-CFECB062F24B}" type="presParOf" srcId="{E1B3F94B-DD8E-4668-9BF0-AEE6DA929E6A}" destId="{5DAAA024-9D2A-46CB-9B65-98B6A04F6E01}" srcOrd="12" destOrd="0" presId="urn:microsoft.com/office/officeart/2005/8/layout/hProcess7"/>
    <dgm:cxn modelId="{A96DAD1E-D878-4C4E-82FF-457386DB146B}" type="presParOf" srcId="{5DAAA024-9D2A-46CB-9B65-98B6A04F6E01}" destId="{211B9220-7830-4660-81C7-5CBF3D451F6A}" srcOrd="0" destOrd="0" presId="urn:microsoft.com/office/officeart/2005/8/layout/hProcess7"/>
    <dgm:cxn modelId="{8BDF59F9-3B9D-4B44-ACD6-A798B05D8EBC}" type="presParOf" srcId="{5DAAA024-9D2A-46CB-9B65-98B6A04F6E01}" destId="{51EC5DCD-2D3A-4278-8CD2-3439B9EFC7D7}" srcOrd="1" destOrd="0" presId="urn:microsoft.com/office/officeart/2005/8/layout/hProcess7"/>
    <dgm:cxn modelId="{9AF2287F-377C-4E1E-8831-205458FA42BB}" type="presParOf" srcId="{5DAAA024-9D2A-46CB-9B65-98B6A04F6E01}" destId="{C318B85D-FA76-4C45-971D-57A780172F2B}" srcOrd="2" destOrd="0" presId="urn:microsoft.com/office/officeart/2005/8/layout/hProcess7"/>
    <dgm:cxn modelId="{A0EAE580-9CAF-44E2-9CCD-BF9BA0B3C631}" type="presParOf" srcId="{E1B3F94B-DD8E-4668-9BF0-AEE6DA929E6A}" destId="{CAC21E44-FA8C-4B49-8578-D952B3C0FE7D}" srcOrd="13" destOrd="0" presId="urn:microsoft.com/office/officeart/2005/8/layout/hProcess7"/>
    <dgm:cxn modelId="{E705402C-25AA-447F-BE71-83BD5FB2AA7B}" type="presParOf" srcId="{E1B3F94B-DD8E-4668-9BF0-AEE6DA929E6A}" destId="{87280CCB-70AC-43B6-85CE-372DB0318A67}" srcOrd="14" destOrd="0" presId="urn:microsoft.com/office/officeart/2005/8/layout/hProcess7"/>
    <dgm:cxn modelId="{CA3E5EE4-3904-4E1A-9DD5-8A52792AEF2A}" type="presParOf" srcId="{87280CCB-70AC-43B6-85CE-372DB0318A67}" destId="{15D593C7-4F40-4BF7-98CE-5FFAF02B261B}" srcOrd="0" destOrd="0" presId="urn:microsoft.com/office/officeart/2005/8/layout/hProcess7"/>
    <dgm:cxn modelId="{D8890FDD-088A-4057-A71D-16E2D7D46FBE}" type="presParOf" srcId="{87280CCB-70AC-43B6-85CE-372DB0318A67}" destId="{435AF000-D00D-4E19-89BD-E651EAA26971}" srcOrd="1" destOrd="0" presId="urn:microsoft.com/office/officeart/2005/8/layout/hProcess7"/>
    <dgm:cxn modelId="{8CCA53A1-FC45-4C11-83BC-2F4E12A449B8}" type="presParOf" srcId="{87280CCB-70AC-43B6-85CE-372DB0318A67}" destId="{101DB6CE-14F1-412E-91D3-5C7E88357BBA}" srcOrd="2" destOrd="0" presId="urn:microsoft.com/office/officeart/2005/8/layout/hProcess7"/>
    <dgm:cxn modelId="{946E220F-83A5-419B-AAD0-81BDE889C203}" type="presParOf" srcId="{E1B3F94B-DD8E-4668-9BF0-AEE6DA929E6A}" destId="{B471F9B0-077B-493C-8EA3-A017C9BE4194}" srcOrd="15" destOrd="0" presId="urn:microsoft.com/office/officeart/2005/8/layout/hProcess7"/>
    <dgm:cxn modelId="{50CC67EF-951C-4833-8FC3-FCC26E43D2CE}" type="presParOf" srcId="{E1B3F94B-DD8E-4668-9BF0-AEE6DA929E6A}" destId="{FCE67034-1788-4002-998F-AA9E685FA055}" srcOrd="16" destOrd="0" presId="urn:microsoft.com/office/officeart/2005/8/layout/hProcess7"/>
    <dgm:cxn modelId="{4889357E-7426-4FC6-BE38-F6AC54622BB3}" type="presParOf" srcId="{FCE67034-1788-4002-998F-AA9E685FA055}" destId="{599E3B49-A648-4FE5-BB81-22C3050EB497}" srcOrd="0" destOrd="0" presId="urn:microsoft.com/office/officeart/2005/8/layout/hProcess7"/>
    <dgm:cxn modelId="{532F276C-8E37-4383-B236-53C809410923}" type="presParOf" srcId="{FCE67034-1788-4002-998F-AA9E685FA055}" destId="{6FEC0A0A-D385-4BED-8048-5C4549D7747E}" srcOrd="1" destOrd="0" presId="urn:microsoft.com/office/officeart/2005/8/layout/hProcess7"/>
    <dgm:cxn modelId="{D77EEB20-4ED3-47C5-90AD-1B00015F025A}" type="presParOf" srcId="{FCE67034-1788-4002-998F-AA9E685FA055}" destId="{58B772DA-EBBB-4D42-85C7-C254662DA57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285B2F-8C2E-45FA-AB4D-E165477F1ACB}" type="doc">
      <dgm:prSet loTypeId="urn:microsoft.com/office/officeart/2009/3/layout/PieProcess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C9B6588-DDDA-4D21-B785-C4E53DC7A8A6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5E60CC-1073-4572-8DE2-BBD9FDD94E48}" type="parTrans" cxnId="{ED17B0F1-F924-4205-8508-BA57A6BCC7B8}">
      <dgm:prSet/>
      <dgm:spPr/>
      <dgm:t>
        <a:bodyPr/>
        <a:lstStyle/>
        <a:p>
          <a:endParaRPr lang="en-IN"/>
        </a:p>
      </dgm:t>
    </dgm:pt>
    <dgm:pt modelId="{6F5C3F0A-D19D-4685-9BE2-4AE6EE51E079}" type="sibTrans" cxnId="{ED17B0F1-F924-4205-8508-BA57A6BCC7B8}">
      <dgm:prSet/>
      <dgm:spPr/>
      <dgm:t>
        <a:bodyPr/>
        <a:lstStyle/>
        <a:p>
          <a:endParaRPr lang="en-IN"/>
        </a:p>
      </dgm:t>
    </dgm:pt>
    <dgm:pt modelId="{CF397291-9362-4B1C-A809-6776D5E82061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the wound is not deep, let the blood come out. (germs also come out with the blood.</a:t>
          </a:r>
          <a:endParaRPr lang="en-IN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F9AE34-F292-4679-BE37-74231469BD48}" type="parTrans" cxnId="{1AC64046-2959-41C3-97F6-A5DC40999125}">
      <dgm:prSet/>
      <dgm:spPr/>
      <dgm:t>
        <a:bodyPr/>
        <a:lstStyle/>
        <a:p>
          <a:endParaRPr lang="en-IN"/>
        </a:p>
      </dgm:t>
    </dgm:pt>
    <dgm:pt modelId="{6148EC65-6C08-41CE-91DD-51186EAEC674}" type="sibTrans" cxnId="{1AC64046-2959-41C3-97F6-A5DC40999125}">
      <dgm:prSet/>
      <dgm:spPr/>
      <dgm:t>
        <a:bodyPr/>
        <a:lstStyle/>
        <a:p>
          <a:endParaRPr lang="en-IN"/>
        </a:p>
      </dgm:t>
    </dgm:pt>
    <dgm:pt modelId="{98D50B13-A991-47D6-8419-A9FBC5B5C81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D4B631-32A2-44D2-9385-78740BF09F59}" type="parTrans" cxnId="{35277035-8405-4E18-8BE0-E6A88CF645A6}">
      <dgm:prSet/>
      <dgm:spPr/>
      <dgm:t>
        <a:bodyPr/>
        <a:lstStyle/>
        <a:p>
          <a:endParaRPr lang="en-IN"/>
        </a:p>
      </dgm:t>
    </dgm:pt>
    <dgm:pt modelId="{A3107C0A-9721-4FCC-B079-2F131C6351E4}" type="sibTrans" cxnId="{35277035-8405-4E18-8BE0-E6A88CF645A6}">
      <dgm:prSet/>
      <dgm:spPr/>
      <dgm:t>
        <a:bodyPr/>
        <a:lstStyle/>
        <a:p>
          <a:endParaRPr lang="en-IN"/>
        </a:p>
      </dgm:t>
    </dgm:pt>
    <dgm:pt modelId="{7BA8FEF4-7D32-4FCE-8B30-807739E8D4F8}">
      <dgm:prSet phldrT="[Text]"/>
      <dgm:spPr/>
      <dgm:t>
        <a:bodyPr/>
        <a:lstStyle/>
        <a:p>
          <a:r>
            <a: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Wash the incision with iodine tincture or spirit.</a:t>
          </a:r>
          <a:endParaRPr lang="en-IN" b="1" dirty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572A93-E297-495D-952B-5E84FA12E5FC}" type="parTrans" cxnId="{0A9BC3FA-AB30-4D08-B982-9E30FF120CFB}">
      <dgm:prSet/>
      <dgm:spPr/>
      <dgm:t>
        <a:bodyPr/>
        <a:lstStyle/>
        <a:p>
          <a:endParaRPr lang="en-IN"/>
        </a:p>
      </dgm:t>
    </dgm:pt>
    <dgm:pt modelId="{A123E22A-EB2E-4F4A-AC8B-A0904F8A3826}" type="sibTrans" cxnId="{0A9BC3FA-AB30-4D08-B982-9E30FF120CFB}">
      <dgm:prSet/>
      <dgm:spPr/>
      <dgm:t>
        <a:bodyPr/>
        <a:lstStyle/>
        <a:p>
          <a:endParaRPr lang="en-IN"/>
        </a:p>
      </dgm:t>
    </dgm:pt>
    <dgm:pt modelId="{7CDC3ED9-2D1E-43CE-8C78-C5D42FFF7527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required stitches, immediately consult to doctor.</a:t>
          </a:r>
          <a:endParaRPr lang="en-IN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FA4BE5B-8E7C-4145-BBFE-CC8C93065F2B}" type="parTrans" cxnId="{41907493-E578-433D-884F-3AF3C9CF95F4}">
      <dgm:prSet/>
      <dgm:spPr/>
      <dgm:t>
        <a:bodyPr/>
        <a:lstStyle/>
        <a:p>
          <a:endParaRPr lang="en-IN"/>
        </a:p>
      </dgm:t>
    </dgm:pt>
    <dgm:pt modelId="{08126230-7193-4C4A-929A-B19F3E0C912E}" type="sibTrans" cxnId="{41907493-E578-433D-884F-3AF3C9CF95F4}">
      <dgm:prSet/>
      <dgm:spPr/>
      <dgm:t>
        <a:bodyPr/>
        <a:lstStyle/>
        <a:p>
          <a:endParaRPr lang="en-IN"/>
        </a:p>
      </dgm:t>
    </dgm:pt>
    <dgm:pt modelId="{A9B7615C-020F-4CDD-B331-9C0BE757A154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 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F08840-B410-40BE-99F8-E13A5A9E3ECF}" type="parTrans" cxnId="{1B30CD01-6828-46D3-A026-04614E3AED3F}">
      <dgm:prSet/>
      <dgm:spPr/>
      <dgm:t>
        <a:bodyPr/>
        <a:lstStyle/>
        <a:p>
          <a:endParaRPr lang="en-IN"/>
        </a:p>
      </dgm:t>
    </dgm:pt>
    <dgm:pt modelId="{193143E2-A03B-4580-9F3C-9650A2B0DA0C}" type="sibTrans" cxnId="{1B30CD01-6828-46D3-A026-04614E3AED3F}">
      <dgm:prSet/>
      <dgm:spPr/>
      <dgm:t>
        <a:bodyPr/>
        <a:lstStyle/>
        <a:p>
          <a:endParaRPr lang="en-IN"/>
        </a:p>
      </dgm:t>
    </dgm:pt>
    <dgm:pt modelId="{CF23098A-8C3D-497E-ADD2-7236CFB6576F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It stitches are not required, then use antiseptic ointment. And cover with sterile gauze, and roller gauze. </a:t>
          </a:r>
          <a:endParaRPr lang="en-IN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65CBBB-67FE-42E2-BCF2-C3E431173080}" type="parTrans" cxnId="{5F2B02FA-EF38-4A38-92D9-517D14C35B7D}">
      <dgm:prSet/>
      <dgm:spPr/>
      <dgm:t>
        <a:bodyPr/>
        <a:lstStyle/>
        <a:p>
          <a:endParaRPr lang="en-IN"/>
        </a:p>
      </dgm:t>
    </dgm:pt>
    <dgm:pt modelId="{C18688E2-C964-41AE-B97C-A20F6119F88C}" type="sibTrans" cxnId="{5F2B02FA-EF38-4A38-92D9-517D14C35B7D}">
      <dgm:prSet/>
      <dgm:spPr/>
      <dgm:t>
        <a:bodyPr/>
        <a:lstStyle/>
        <a:p>
          <a:endParaRPr lang="en-IN"/>
        </a:p>
      </dgm:t>
    </dgm:pt>
    <dgm:pt modelId="{B12A74E6-AB02-4E44-BC02-C1209BDA712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D0FA71-1A47-450A-9E0B-249A2FFDE9EE}" type="parTrans" cxnId="{AD7A5C97-BD8F-41D7-BBAD-37A0B740A9E8}">
      <dgm:prSet/>
      <dgm:spPr/>
      <dgm:t>
        <a:bodyPr/>
        <a:lstStyle/>
        <a:p>
          <a:endParaRPr lang="en-IN"/>
        </a:p>
      </dgm:t>
    </dgm:pt>
    <dgm:pt modelId="{51C32B9D-18C9-4C89-BE51-BAFED34826D6}" type="sibTrans" cxnId="{AD7A5C97-BD8F-41D7-BBAD-37A0B740A9E8}">
      <dgm:prSet/>
      <dgm:spPr/>
      <dgm:t>
        <a:bodyPr/>
        <a:lstStyle/>
        <a:p>
          <a:endParaRPr lang="en-IN"/>
        </a:p>
      </dgm:t>
    </dgm:pt>
    <dgm:pt modelId="{4EF22FA6-DC7F-44C4-9664-E61BC39DFC0D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AFTER 48 HOURS</a:t>
          </a:r>
          <a:r>
            <a: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rPr>
            <a:t>, Change the dressing regularly, and take painkiller its pain persists.</a:t>
          </a:r>
          <a:endParaRPr lang="en-IN" b="1" dirty="0">
            <a:solidFill>
              <a:srgbClr val="7030A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7032D7-615F-40E7-89EC-A7A7A8B105E5}" type="parTrans" cxnId="{54A4AE7D-D447-4548-8D34-EECE98DBE39D}">
      <dgm:prSet/>
      <dgm:spPr/>
      <dgm:t>
        <a:bodyPr/>
        <a:lstStyle/>
        <a:p>
          <a:endParaRPr lang="en-IN"/>
        </a:p>
      </dgm:t>
    </dgm:pt>
    <dgm:pt modelId="{02F2F59F-10EB-4525-AFA9-57517C17AE1B}" type="sibTrans" cxnId="{54A4AE7D-D447-4548-8D34-EECE98DBE39D}">
      <dgm:prSet/>
      <dgm:spPr/>
      <dgm:t>
        <a:bodyPr/>
        <a:lstStyle/>
        <a:p>
          <a:endParaRPr lang="en-IN"/>
        </a:p>
      </dgm:t>
    </dgm:pt>
    <dgm:pt modelId="{DC3663EA-0340-435B-9642-7D24569BAB9E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b="1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C51309-EA93-4927-B344-99ACDD1E9AE3}" type="sibTrans" cxnId="{90CEDC59-7B02-4B07-A8C7-9020EA7861C3}">
      <dgm:prSet/>
      <dgm:spPr/>
      <dgm:t>
        <a:bodyPr/>
        <a:lstStyle/>
        <a:p>
          <a:endParaRPr lang="en-IN"/>
        </a:p>
      </dgm:t>
    </dgm:pt>
    <dgm:pt modelId="{46322291-EA45-43F0-BA71-CB7D37DAD1A2}" type="parTrans" cxnId="{90CEDC59-7B02-4B07-A8C7-9020EA7861C3}">
      <dgm:prSet/>
      <dgm:spPr/>
      <dgm:t>
        <a:bodyPr/>
        <a:lstStyle/>
        <a:p>
          <a:endParaRPr lang="en-IN"/>
        </a:p>
      </dgm:t>
    </dgm:pt>
    <dgm:pt modelId="{14E9EAE7-09F1-4DAF-AFF4-D3A9D0494465}" type="pres">
      <dgm:prSet presAssocID="{F9285B2F-8C2E-45FA-AB4D-E165477F1AC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058387E6-8658-4EC8-8460-2D3DA184B0D1}" type="pres">
      <dgm:prSet presAssocID="{AC9B6588-DDDA-4D21-B785-C4E53DC7A8A6}" presName="ParentComposite" presStyleCnt="0"/>
      <dgm:spPr/>
    </dgm:pt>
    <dgm:pt modelId="{4B489553-EA7C-4D81-AF96-77E885BFCC63}" type="pres">
      <dgm:prSet presAssocID="{AC9B6588-DDDA-4D21-B785-C4E53DC7A8A6}" presName="Chord" presStyleLbl="bgShp" presStyleIdx="0" presStyleCnt="5"/>
      <dgm:spPr/>
    </dgm:pt>
    <dgm:pt modelId="{562496BE-1753-420A-807C-55F0924D21EE}" type="pres">
      <dgm:prSet presAssocID="{AC9B6588-DDDA-4D21-B785-C4E53DC7A8A6}" presName="Pie" presStyleLbl="alignNode1" presStyleIdx="0" presStyleCnt="5"/>
      <dgm:spPr/>
    </dgm:pt>
    <dgm:pt modelId="{63FE0DB2-1906-4F89-B294-C0E47C944615}" type="pres">
      <dgm:prSet presAssocID="{AC9B6588-DDDA-4D21-B785-C4E53DC7A8A6}" presName="Parent" presStyleLbl="revTx" presStyleIdx="0" presStyleCnt="10">
        <dgm:presLayoutVars>
          <dgm:chMax val="1"/>
          <dgm:chPref val="1"/>
          <dgm:bulletEnabled val="1"/>
        </dgm:presLayoutVars>
      </dgm:prSet>
      <dgm:spPr/>
    </dgm:pt>
    <dgm:pt modelId="{79AB6D01-E204-407D-9D22-1925948F9E09}" type="pres">
      <dgm:prSet presAssocID="{6148EC65-6C08-41CE-91DD-51186EAEC674}" presName="negSibTrans" presStyleCnt="0"/>
      <dgm:spPr/>
    </dgm:pt>
    <dgm:pt modelId="{43AB7412-0A0F-419D-9024-C73E678F6420}" type="pres">
      <dgm:prSet presAssocID="{AC9B6588-DDDA-4D21-B785-C4E53DC7A8A6}" presName="composite" presStyleCnt="0"/>
      <dgm:spPr/>
    </dgm:pt>
    <dgm:pt modelId="{BA6347E0-9CC1-4977-B36F-877CEBDDBE23}" type="pres">
      <dgm:prSet presAssocID="{AC9B6588-DDDA-4D21-B785-C4E53DC7A8A6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9BFB6594-DD7B-4FFD-AA31-E27B863412F1}" type="pres">
      <dgm:prSet presAssocID="{6F5C3F0A-D19D-4685-9BE2-4AE6EE51E079}" presName="sibTrans" presStyleCnt="0"/>
      <dgm:spPr/>
    </dgm:pt>
    <dgm:pt modelId="{08AFD400-D4AC-4ABC-88E1-2B6D04873434}" type="pres">
      <dgm:prSet presAssocID="{98D50B13-A991-47D6-8419-A9FBC5B5C811}" presName="ParentComposite" presStyleCnt="0"/>
      <dgm:spPr/>
    </dgm:pt>
    <dgm:pt modelId="{08412571-A9D8-4834-9FD5-1C2286BBCD09}" type="pres">
      <dgm:prSet presAssocID="{98D50B13-A991-47D6-8419-A9FBC5B5C811}" presName="Chord" presStyleLbl="bgShp" presStyleIdx="1" presStyleCnt="5"/>
      <dgm:spPr/>
    </dgm:pt>
    <dgm:pt modelId="{030896DC-B2E6-49A7-A268-F9892BD4450E}" type="pres">
      <dgm:prSet presAssocID="{98D50B13-A991-47D6-8419-A9FBC5B5C811}" presName="Pie" presStyleLbl="alignNode1" presStyleIdx="1" presStyleCnt="5"/>
      <dgm:spPr/>
    </dgm:pt>
    <dgm:pt modelId="{49CD07FB-4F40-4FB0-96CA-1E2E814C0073}" type="pres">
      <dgm:prSet presAssocID="{98D50B13-A991-47D6-8419-A9FBC5B5C811}" presName="Parent" presStyleLbl="revTx" presStyleIdx="2" presStyleCnt="10">
        <dgm:presLayoutVars>
          <dgm:chMax val="1"/>
          <dgm:chPref val="1"/>
          <dgm:bulletEnabled val="1"/>
        </dgm:presLayoutVars>
      </dgm:prSet>
      <dgm:spPr/>
    </dgm:pt>
    <dgm:pt modelId="{1D6D4526-FF4A-4C8C-A074-9712E22EFB66}" type="pres">
      <dgm:prSet presAssocID="{A123E22A-EB2E-4F4A-AC8B-A0904F8A3826}" presName="negSibTrans" presStyleCnt="0"/>
      <dgm:spPr/>
    </dgm:pt>
    <dgm:pt modelId="{6D82446F-8555-4E18-BE8D-3CA606021D93}" type="pres">
      <dgm:prSet presAssocID="{98D50B13-A991-47D6-8419-A9FBC5B5C811}" presName="composite" presStyleCnt="0"/>
      <dgm:spPr/>
    </dgm:pt>
    <dgm:pt modelId="{8560CCD6-1628-4DFD-B11C-A3C330F2CBBE}" type="pres">
      <dgm:prSet presAssocID="{98D50B13-A991-47D6-8419-A9FBC5B5C811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D327CC1C-5A91-4243-8961-45C2B95219C0}" type="pres">
      <dgm:prSet presAssocID="{A3107C0A-9721-4FCC-B079-2F131C6351E4}" presName="sibTrans" presStyleCnt="0"/>
      <dgm:spPr/>
    </dgm:pt>
    <dgm:pt modelId="{0C6E6FB9-DD0D-4E90-A6FB-6FFE617BA30C}" type="pres">
      <dgm:prSet presAssocID="{DC3663EA-0340-435B-9642-7D24569BAB9E}" presName="ParentComposite" presStyleCnt="0"/>
      <dgm:spPr/>
    </dgm:pt>
    <dgm:pt modelId="{86006C44-3B27-46D2-86E5-C6C48FCC6DEF}" type="pres">
      <dgm:prSet presAssocID="{DC3663EA-0340-435B-9642-7D24569BAB9E}" presName="Chord" presStyleLbl="bgShp" presStyleIdx="2" presStyleCnt="5"/>
      <dgm:spPr/>
    </dgm:pt>
    <dgm:pt modelId="{40EA9342-E497-4C27-A131-5BFDA656EDB3}" type="pres">
      <dgm:prSet presAssocID="{DC3663EA-0340-435B-9642-7D24569BAB9E}" presName="Pie" presStyleLbl="alignNode1" presStyleIdx="2" presStyleCnt="5"/>
      <dgm:spPr/>
    </dgm:pt>
    <dgm:pt modelId="{52FA9289-6533-4840-BEEA-F37F68869FA4}" type="pres">
      <dgm:prSet presAssocID="{DC3663EA-0340-435B-9642-7D24569BAB9E}" presName="Parent" presStyleLbl="revTx" presStyleIdx="4" presStyleCnt="10">
        <dgm:presLayoutVars>
          <dgm:chMax val="1"/>
          <dgm:chPref val="1"/>
          <dgm:bulletEnabled val="1"/>
        </dgm:presLayoutVars>
      </dgm:prSet>
      <dgm:spPr/>
    </dgm:pt>
    <dgm:pt modelId="{1FD7B120-14C7-416D-8DF6-70317474D96D}" type="pres">
      <dgm:prSet presAssocID="{08126230-7193-4C4A-929A-B19F3E0C912E}" presName="negSibTrans" presStyleCnt="0"/>
      <dgm:spPr/>
    </dgm:pt>
    <dgm:pt modelId="{1027D2CD-88B4-47C8-A5A7-4E11035A6137}" type="pres">
      <dgm:prSet presAssocID="{DC3663EA-0340-435B-9642-7D24569BAB9E}" presName="composite" presStyleCnt="0"/>
      <dgm:spPr/>
    </dgm:pt>
    <dgm:pt modelId="{7502C36F-A32B-47A9-B6E1-C85C67102D8D}" type="pres">
      <dgm:prSet presAssocID="{DC3663EA-0340-435B-9642-7D24569BAB9E}" presName="Child" presStyleLbl="revTx" presStyleIdx="5" presStyleCnt="10">
        <dgm:presLayoutVars>
          <dgm:chMax val="0"/>
          <dgm:chPref val="0"/>
          <dgm:bulletEnabled val="1"/>
        </dgm:presLayoutVars>
      </dgm:prSet>
      <dgm:spPr/>
    </dgm:pt>
    <dgm:pt modelId="{B51FC9ED-3570-42C9-B5FE-AD0EDFAB9E21}" type="pres">
      <dgm:prSet presAssocID="{59C51309-EA93-4927-B344-99ACDD1E9AE3}" presName="sibTrans" presStyleCnt="0"/>
      <dgm:spPr/>
    </dgm:pt>
    <dgm:pt modelId="{65BEFAD9-80DC-4AB2-9C91-42FD04A84168}" type="pres">
      <dgm:prSet presAssocID="{A9B7615C-020F-4CDD-B331-9C0BE757A154}" presName="ParentComposite" presStyleCnt="0"/>
      <dgm:spPr/>
    </dgm:pt>
    <dgm:pt modelId="{B32FD9FA-2863-44E7-8F71-37CF0A7688B0}" type="pres">
      <dgm:prSet presAssocID="{A9B7615C-020F-4CDD-B331-9C0BE757A154}" presName="Chord" presStyleLbl="bgShp" presStyleIdx="3" presStyleCnt="5"/>
      <dgm:spPr/>
    </dgm:pt>
    <dgm:pt modelId="{B1B176AE-8D34-4225-B919-FE8BA20B3D4D}" type="pres">
      <dgm:prSet presAssocID="{A9B7615C-020F-4CDD-B331-9C0BE757A154}" presName="Pie" presStyleLbl="alignNode1" presStyleIdx="3" presStyleCnt="5"/>
      <dgm:spPr/>
    </dgm:pt>
    <dgm:pt modelId="{54A5FA0D-25A3-4BF3-A5CA-B4AC52DD595F}" type="pres">
      <dgm:prSet presAssocID="{A9B7615C-020F-4CDD-B331-9C0BE757A154}" presName="Parent" presStyleLbl="revTx" presStyleIdx="6" presStyleCnt="10">
        <dgm:presLayoutVars>
          <dgm:chMax val="1"/>
          <dgm:chPref val="1"/>
          <dgm:bulletEnabled val="1"/>
        </dgm:presLayoutVars>
      </dgm:prSet>
      <dgm:spPr/>
    </dgm:pt>
    <dgm:pt modelId="{FBA706E0-6845-485D-88B6-061B3ED90162}" type="pres">
      <dgm:prSet presAssocID="{C18688E2-C964-41AE-B97C-A20F6119F88C}" presName="negSibTrans" presStyleCnt="0"/>
      <dgm:spPr/>
    </dgm:pt>
    <dgm:pt modelId="{DC9F8ECE-8F6B-43CC-9E5A-629387EF70D1}" type="pres">
      <dgm:prSet presAssocID="{A9B7615C-020F-4CDD-B331-9C0BE757A154}" presName="composite" presStyleCnt="0"/>
      <dgm:spPr/>
    </dgm:pt>
    <dgm:pt modelId="{A614EE35-250A-4AFE-B89A-1D9E57220311}" type="pres">
      <dgm:prSet presAssocID="{A9B7615C-020F-4CDD-B331-9C0BE757A154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F1A53FEC-5469-4879-8B28-200659CDAFEC}" type="pres">
      <dgm:prSet presAssocID="{193143E2-A03B-4580-9F3C-9650A2B0DA0C}" presName="sibTrans" presStyleCnt="0"/>
      <dgm:spPr/>
    </dgm:pt>
    <dgm:pt modelId="{4D99A0E3-761A-4CA0-9002-8718ABD9C2F8}" type="pres">
      <dgm:prSet presAssocID="{B12A74E6-AB02-4E44-BC02-C1209BDA712F}" presName="ParentComposite" presStyleCnt="0"/>
      <dgm:spPr/>
    </dgm:pt>
    <dgm:pt modelId="{A16FAE6B-12E5-4C85-BA1B-F70268FB9F88}" type="pres">
      <dgm:prSet presAssocID="{B12A74E6-AB02-4E44-BC02-C1209BDA712F}" presName="Chord" presStyleLbl="bgShp" presStyleIdx="4" presStyleCnt="5"/>
      <dgm:spPr/>
    </dgm:pt>
    <dgm:pt modelId="{DA60F8E2-6EFA-4193-A820-1B3248112DCC}" type="pres">
      <dgm:prSet presAssocID="{B12A74E6-AB02-4E44-BC02-C1209BDA712F}" presName="Pie" presStyleLbl="alignNode1" presStyleIdx="4" presStyleCnt="5"/>
      <dgm:spPr/>
    </dgm:pt>
    <dgm:pt modelId="{274608E4-6CED-46E3-9BE8-AC029C1F2587}" type="pres">
      <dgm:prSet presAssocID="{B12A74E6-AB02-4E44-BC02-C1209BDA712F}" presName="Parent" presStyleLbl="revTx" presStyleIdx="8" presStyleCnt="10">
        <dgm:presLayoutVars>
          <dgm:chMax val="1"/>
          <dgm:chPref val="1"/>
          <dgm:bulletEnabled val="1"/>
        </dgm:presLayoutVars>
      </dgm:prSet>
      <dgm:spPr/>
    </dgm:pt>
    <dgm:pt modelId="{96CAAECF-7A41-41EB-B532-5607976C02C2}" type="pres">
      <dgm:prSet presAssocID="{02F2F59F-10EB-4525-AFA9-57517C17AE1B}" presName="negSibTrans" presStyleCnt="0"/>
      <dgm:spPr/>
    </dgm:pt>
    <dgm:pt modelId="{C27E9D62-5334-4649-8166-717A476D1124}" type="pres">
      <dgm:prSet presAssocID="{B12A74E6-AB02-4E44-BC02-C1209BDA712F}" presName="composite" presStyleCnt="0"/>
      <dgm:spPr/>
    </dgm:pt>
    <dgm:pt modelId="{EFBF37FD-C22D-4E2B-B6AF-970ECFD4DD9E}" type="pres">
      <dgm:prSet presAssocID="{B12A74E6-AB02-4E44-BC02-C1209BDA712F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1B30CD01-6828-46D3-A026-04614E3AED3F}" srcId="{F9285B2F-8C2E-45FA-AB4D-E165477F1ACB}" destId="{A9B7615C-020F-4CDD-B331-9C0BE757A154}" srcOrd="3" destOrd="0" parTransId="{7AF08840-B410-40BE-99F8-E13A5A9E3ECF}" sibTransId="{193143E2-A03B-4580-9F3C-9650A2B0DA0C}"/>
    <dgm:cxn modelId="{906A8E08-BCE9-4C68-8567-475A57A7278E}" type="presOf" srcId="{4EF22FA6-DC7F-44C4-9664-E61BC39DFC0D}" destId="{EFBF37FD-C22D-4E2B-B6AF-970ECFD4DD9E}" srcOrd="0" destOrd="0" presId="urn:microsoft.com/office/officeart/2009/3/layout/PieProcess"/>
    <dgm:cxn modelId="{124ACE11-8522-4F0A-8BFF-CB5106F3D0EF}" type="presOf" srcId="{CF23098A-8C3D-497E-ADD2-7236CFB6576F}" destId="{A614EE35-250A-4AFE-B89A-1D9E57220311}" srcOrd="0" destOrd="0" presId="urn:microsoft.com/office/officeart/2009/3/layout/PieProcess"/>
    <dgm:cxn modelId="{35277035-8405-4E18-8BE0-E6A88CF645A6}" srcId="{F9285B2F-8C2E-45FA-AB4D-E165477F1ACB}" destId="{98D50B13-A991-47D6-8419-A9FBC5B5C811}" srcOrd="1" destOrd="0" parTransId="{EBD4B631-32A2-44D2-9385-78740BF09F59}" sibTransId="{A3107C0A-9721-4FCC-B079-2F131C6351E4}"/>
    <dgm:cxn modelId="{FC3F713E-DA51-46CB-BB07-ED89432FD166}" type="presOf" srcId="{7CDC3ED9-2D1E-43CE-8C78-C5D42FFF7527}" destId="{7502C36F-A32B-47A9-B6E1-C85C67102D8D}" srcOrd="0" destOrd="0" presId="urn:microsoft.com/office/officeart/2009/3/layout/PieProcess"/>
    <dgm:cxn modelId="{08ABB945-6362-468E-8826-01A53308EE52}" type="presOf" srcId="{B12A74E6-AB02-4E44-BC02-C1209BDA712F}" destId="{274608E4-6CED-46E3-9BE8-AC029C1F2587}" srcOrd="0" destOrd="0" presId="urn:microsoft.com/office/officeart/2009/3/layout/PieProcess"/>
    <dgm:cxn modelId="{1AC64046-2959-41C3-97F6-A5DC40999125}" srcId="{AC9B6588-DDDA-4D21-B785-C4E53DC7A8A6}" destId="{CF397291-9362-4B1C-A809-6776D5E82061}" srcOrd="0" destOrd="0" parTransId="{F9F9AE34-F292-4679-BE37-74231469BD48}" sibTransId="{6148EC65-6C08-41CE-91DD-51186EAEC674}"/>
    <dgm:cxn modelId="{CB71314C-2782-4B7E-B52D-E3107BEFB062}" type="presOf" srcId="{A9B7615C-020F-4CDD-B331-9C0BE757A154}" destId="{54A5FA0D-25A3-4BF3-A5CA-B4AC52DD595F}" srcOrd="0" destOrd="0" presId="urn:microsoft.com/office/officeart/2009/3/layout/PieProcess"/>
    <dgm:cxn modelId="{90CEDC59-7B02-4B07-A8C7-9020EA7861C3}" srcId="{F9285B2F-8C2E-45FA-AB4D-E165477F1ACB}" destId="{DC3663EA-0340-435B-9642-7D24569BAB9E}" srcOrd="2" destOrd="0" parTransId="{46322291-EA45-43F0-BA71-CB7D37DAD1A2}" sibTransId="{59C51309-EA93-4927-B344-99ACDD1E9AE3}"/>
    <dgm:cxn modelId="{54A4AE7D-D447-4548-8D34-EECE98DBE39D}" srcId="{B12A74E6-AB02-4E44-BC02-C1209BDA712F}" destId="{4EF22FA6-DC7F-44C4-9664-E61BC39DFC0D}" srcOrd="0" destOrd="0" parTransId="{087032D7-615F-40E7-89EC-A7A7A8B105E5}" sibTransId="{02F2F59F-10EB-4525-AFA9-57517C17AE1B}"/>
    <dgm:cxn modelId="{41907493-E578-433D-884F-3AF3C9CF95F4}" srcId="{DC3663EA-0340-435B-9642-7D24569BAB9E}" destId="{7CDC3ED9-2D1E-43CE-8C78-C5D42FFF7527}" srcOrd="0" destOrd="0" parTransId="{BFA4BE5B-8E7C-4145-BBFE-CC8C93065F2B}" sibTransId="{08126230-7193-4C4A-929A-B19F3E0C912E}"/>
    <dgm:cxn modelId="{AD7A5C97-BD8F-41D7-BBAD-37A0B740A9E8}" srcId="{F9285B2F-8C2E-45FA-AB4D-E165477F1ACB}" destId="{B12A74E6-AB02-4E44-BC02-C1209BDA712F}" srcOrd="4" destOrd="0" parTransId="{FAD0FA71-1A47-450A-9E0B-249A2FFDE9EE}" sibTransId="{51C32B9D-18C9-4C89-BE51-BAFED34826D6}"/>
    <dgm:cxn modelId="{B40DB2AB-1BDB-4DB0-A24B-CC8961058A5E}" type="presOf" srcId="{7BA8FEF4-7D32-4FCE-8B30-807739E8D4F8}" destId="{8560CCD6-1628-4DFD-B11C-A3C330F2CBBE}" srcOrd="0" destOrd="0" presId="urn:microsoft.com/office/officeart/2009/3/layout/PieProcess"/>
    <dgm:cxn modelId="{C33FCDAB-1DCB-436A-8968-17DEF786EBAC}" type="presOf" srcId="{DC3663EA-0340-435B-9642-7D24569BAB9E}" destId="{52FA9289-6533-4840-BEEA-F37F68869FA4}" srcOrd="0" destOrd="0" presId="urn:microsoft.com/office/officeart/2009/3/layout/PieProcess"/>
    <dgm:cxn modelId="{84C2B8CA-2E57-4853-8333-15490A6C634E}" type="presOf" srcId="{AC9B6588-DDDA-4D21-B785-C4E53DC7A8A6}" destId="{63FE0DB2-1906-4F89-B294-C0E47C944615}" srcOrd="0" destOrd="0" presId="urn:microsoft.com/office/officeart/2009/3/layout/PieProcess"/>
    <dgm:cxn modelId="{76E697D1-0E07-460B-8B79-0E1953EDF44F}" type="presOf" srcId="{98D50B13-A991-47D6-8419-A9FBC5B5C811}" destId="{49CD07FB-4F40-4FB0-96CA-1E2E814C0073}" srcOrd="0" destOrd="0" presId="urn:microsoft.com/office/officeart/2009/3/layout/PieProcess"/>
    <dgm:cxn modelId="{15E447DA-43DE-4017-AD3A-00250DDB47C9}" type="presOf" srcId="{CF397291-9362-4B1C-A809-6776D5E82061}" destId="{BA6347E0-9CC1-4977-B36F-877CEBDDBE23}" srcOrd="0" destOrd="0" presId="urn:microsoft.com/office/officeart/2009/3/layout/PieProcess"/>
    <dgm:cxn modelId="{680655E6-72E7-4CA9-B69D-510BCF307D8F}" type="presOf" srcId="{F9285B2F-8C2E-45FA-AB4D-E165477F1ACB}" destId="{14E9EAE7-09F1-4DAF-AFF4-D3A9D0494465}" srcOrd="0" destOrd="0" presId="urn:microsoft.com/office/officeart/2009/3/layout/PieProcess"/>
    <dgm:cxn modelId="{ED17B0F1-F924-4205-8508-BA57A6BCC7B8}" srcId="{F9285B2F-8C2E-45FA-AB4D-E165477F1ACB}" destId="{AC9B6588-DDDA-4D21-B785-C4E53DC7A8A6}" srcOrd="0" destOrd="0" parTransId="{A85E60CC-1073-4572-8DE2-BBD9FDD94E48}" sibTransId="{6F5C3F0A-D19D-4685-9BE2-4AE6EE51E079}"/>
    <dgm:cxn modelId="{5F2B02FA-EF38-4A38-92D9-517D14C35B7D}" srcId="{A9B7615C-020F-4CDD-B331-9C0BE757A154}" destId="{CF23098A-8C3D-497E-ADD2-7236CFB6576F}" srcOrd="0" destOrd="0" parTransId="{1F65CBBB-67FE-42E2-BCF2-C3E431173080}" sibTransId="{C18688E2-C964-41AE-B97C-A20F6119F88C}"/>
    <dgm:cxn modelId="{0A9BC3FA-AB30-4D08-B982-9E30FF120CFB}" srcId="{98D50B13-A991-47D6-8419-A9FBC5B5C811}" destId="{7BA8FEF4-7D32-4FCE-8B30-807739E8D4F8}" srcOrd="0" destOrd="0" parTransId="{93572A93-E297-495D-952B-5E84FA12E5FC}" sibTransId="{A123E22A-EB2E-4F4A-AC8B-A0904F8A3826}"/>
    <dgm:cxn modelId="{87173E51-A3D0-429A-B2C5-59A42CDAEF79}" type="presParOf" srcId="{14E9EAE7-09F1-4DAF-AFF4-D3A9D0494465}" destId="{058387E6-8658-4EC8-8460-2D3DA184B0D1}" srcOrd="0" destOrd="0" presId="urn:microsoft.com/office/officeart/2009/3/layout/PieProcess"/>
    <dgm:cxn modelId="{68ABDEA6-1086-41B4-A125-60ED7C1BB18B}" type="presParOf" srcId="{058387E6-8658-4EC8-8460-2D3DA184B0D1}" destId="{4B489553-EA7C-4D81-AF96-77E885BFCC63}" srcOrd="0" destOrd="0" presId="urn:microsoft.com/office/officeart/2009/3/layout/PieProcess"/>
    <dgm:cxn modelId="{2D7E2C81-6EB3-4DD6-9BAB-1E437CC00BE3}" type="presParOf" srcId="{058387E6-8658-4EC8-8460-2D3DA184B0D1}" destId="{562496BE-1753-420A-807C-55F0924D21EE}" srcOrd="1" destOrd="0" presId="urn:microsoft.com/office/officeart/2009/3/layout/PieProcess"/>
    <dgm:cxn modelId="{88F0524D-ABEE-4930-8357-CFC24EC3BC9D}" type="presParOf" srcId="{058387E6-8658-4EC8-8460-2D3DA184B0D1}" destId="{63FE0DB2-1906-4F89-B294-C0E47C944615}" srcOrd="2" destOrd="0" presId="urn:microsoft.com/office/officeart/2009/3/layout/PieProcess"/>
    <dgm:cxn modelId="{B5979734-1C15-4479-A5CA-4939D2F93369}" type="presParOf" srcId="{14E9EAE7-09F1-4DAF-AFF4-D3A9D0494465}" destId="{79AB6D01-E204-407D-9D22-1925948F9E09}" srcOrd="1" destOrd="0" presId="urn:microsoft.com/office/officeart/2009/3/layout/PieProcess"/>
    <dgm:cxn modelId="{FB4A4BCA-E6A8-4A25-ACAC-758C1F500204}" type="presParOf" srcId="{14E9EAE7-09F1-4DAF-AFF4-D3A9D0494465}" destId="{43AB7412-0A0F-419D-9024-C73E678F6420}" srcOrd="2" destOrd="0" presId="urn:microsoft.com/office/officeart/2009/3/layout/PieProcess"/>
    <dgm:cxn modelId="{B37225CF-90CE-4237-831F-FA287C5F3335}" type="presParOf" srcId="{43AB7412-0A0F-419D-9024-C73E678F6420}" destId="{BA6347E0-9CC1-4977-B36F-877CEBDDBE23}" srcOrd="0" destOrd="0" presId="urn:microsoft.com/office/officeart/2009/3/layout/PieProcess"/>
    <dgm:cxn modelId="{AA26D2F6-3872-4012-A173-382FD0653A83}" type="presParOf" srcId="{14E9EAE7-09F1-4DAF-AFF4-D3A9D0494465}" destId="{9BFB6594-DD7B-4FFD-AA31-E27B863412F1}" srcOrd="3" destOrd="0" presId="urn:microsoft.com/office/officeart/2009/3/layout/PieProcess"/>
    <dgm:cxn modelId="{6CF8BDCB-6252-4D24-BD92-85E4CC3BBBA6}" type="presParOf" srcId="{14E9EAE7-09F1-4DAF-AFF4-D3A9D0494465}" destId="{08AFD400-D4AC-4ABC-88E1-2B6D04873434}" srcOrd="4" destOrd="0" presId="urn:microsoft.com/office/officeart/2009/3/layout/PieProcess"/>
    <dgm:cxn modelId="{57550497-002E-44AD-8DDB-046ECF34279F}" type="presParOf" srcId="{08AFD400-D4AC-4ABC-88E1-2B6D04873434}" destId="{08412571-A9D8-4834-9FD5-1C2286BBCD09}" srcOrd="0" destOrd="0" presId="urn:microsoft.com/office/officeart/2009/3/layout/PieProcess"/>
    <dgm:cxn modelId="{C5A16E9E-18C8-4478-A1FB-1775F0D021DD}" type="presParOf" srcId="{08AFD400-D4AC-4ABC-88E1-2B6D04873434}" destId="{030896DC-B2E6-49A7-A268-F9892BD4450E}" srcOrd="1" destOrd="0" presId="urn:microsoft.com/office/officeart/2009/3/layout/PieProcess"/>
    <dgm:cxn modelId="{75EAE8FC-8A15-4EE9-8A92-F34DFCE1FA5E}" type="presParOf" srcId="{08AFD400-D4AC-4ABC-88E1-2B6D04873434}" destId="{49CD07FB-4F40-4FB0-96CA-1E2E814C0073}" srcOrd="2" destOrd="0" presId="urn:microsoft.com/office/officeart/2009/3/layout/PieProcess"/>
    <dgm:cxn modelId="{4A65516E-AFA6-45BE-9478-F77FC86A38ED}" type="presParOf" srcId="{14E9EAE7-09F1-4DAF-AFF4-D3A9D0494465}" destId="{1D6D4526-FF4A-4C8C-A074-9712E22EFB66}" srcOrd="5" destOrd="0" presId="urn:microsoft.com/office/officeart/2009/3/layout/PieProcess"/>
    <dgm:cxn modelId="{83015593-F20F-44EA-B666-B5DC08D48C4D}" type="presParOf" srcId="{14E9EAE7-09F1-4DAF-AFF4-D3A9D0494465}" destId="{6D82446F-8555-4E18-BE8D-3CA606021D93}" srcOrd="6" destOrd="0" presId="urn:microsoft.com/office/officeart/2009/3/layout/PieProcess"/>
    <dgm:cxn modelId="{0E193329-3C10-4EFA-8611-1C0DDC2569C6}" type="presParOf" srcId="{6D82446F-8555-4E18-BE8D-3CA606021D93}" destId="{8560CCD6-1628-4DFD-B11C-A3C330F2CBBE}" srcOrd="0" destOrd="0" presId="urn:microsoft.com/office/officeart/2009/3/layout/PieProcess"/>
    <dgm:cxn modelId="{FDA0951D-F9BA-4F72-BC8C-8F0CD68DF9A0}" type="presParOf" srcId="{14E9EAE7-09F1-4DAF-AFF4-D3A9D0494465}" destId="{D327CC1C-5A91-4243-8961-45C2B95219C0}" srcOrd="7" destOrd="0" presId="urn:microsoft.com/office/officeart/2009/3/layout/PieProcess"/>
    <dgm:cxn modelId="{38C3EEDC-07FC-4055-AADB-C923A36DCE23}" type="presParOf" srcId="{14E9EAE7-09F1-4DAF-AFF4-D3A9D0494465}" destId="{0C6E6FB9-DD0D-4E90-A6FB-6FFE617BA30C}" srcOrd="8" destOrd="0" presId="urn:microsoft.com/office/officeart/2009/3/layout/PieProcess"/>
    <dgm:cxn modelId="{7C855B67-10A7-4CEF-8CDA-AF505D4BD276}" type="presParOf" srcId="{0C6E6FB9-DD0D-4E90-A6FB-6FFE617BA30C}" destId="{86006C44-3B27-46D2-86E5-C6C48FCC6DEF}" srcOrd="0" destOrd="0" presId="urn:microsoft.com/office/officeart/2009/3/layout/PieProcess"/>
    <dgm:cxn modelId="{7A8B753A-064F-40AB-849D-0DFD0186E8A0}" type="presParOf" srcId="{0C6E6FB9-DD0D-4E90-A6FB-6FFE617BA30C}" destId="{40EA9342-E497-4C27-A131-5BFDA656EDB3}" srcOrd="1" destOrd="0" presId="urn:microsoft.com/office/officeart/2009/3/layout/PieProcess"/>
    <dgm:cxn modelId="{AF633484-3C2F-450B-A85B-D44DE2049AF6}" type="presParOf" srcId="{0C6E6FB9-DD0D-4E90-A6FB-6FFE617BA30C}" destId="{52FA9289-6533-4840-BEEA-F37F68869FA4}" srcOrd="2" destOrd="0" presId="urn:microsoft.com/office/officeart/2009/3/layout/PieProcess"/>
    <dgm:cxn modelId="{AB370C05-4320-4E5C-91C7-ECA555C88916}" type="presParOf" srcId="{14E9EAE7-09F1-4DAF-AFF4-D3A9D0494465}" destId="{1FD7B120-14C7-416D-8DF6-70317474D96D}" srcOrd="9" destOrd="0" presId="urn:microsoft.com/office/officeart/2009/3/layout/PieProcess"/>
    <dgm:cxn modelId="{629813E4-7D6E-425B-B53E-8D060F5888FA}" type="presParOf" srcId="{14E9EAE7-09F1-4DAF-AFF4-D3A9D0494465}" destId="{1027D2CD-88B4-47C8-A5A7-4E11035A6137}" srcOrd="10" destOrd="0" presId="urn:microsoft.com/office/officeart/2009/3/layout/PieProcess"/>
    <dgm:cxn modelId="{B2DE64F9-AAAC-4FFA-AFA8-8C079AC4AA83}" type="presParOf" srcId="{1027D2CD-88B4-47C8-A5A7-4E11035A6137}" destId="{7502C36F-A32B-47A9-B6E1-C85C67102D8D}" srcOrd="0" destOrd="0" presId="urn:microsoft.com/office/officeart/2009/3/layout/PieProcess"/>
    <dgm:cxn modelId="{A45943A4-768F-47D3-9A18-4AC0DA9B3922}" type="presParOf" srcId="{14E9EAE7-09F1-4DAF-AFF4-D3A9D0494465}" destId="{B51FC9ED-3570-42C9-B5FE-AD0EDFAB9E21}" srcOrd="11" destOrd="0" presId="urn:microsoft.com/office/officeart/2009/3/layout/PieProcess"/>
    <dgm:cxn modelId="{CB04116C-C829-412C-8E06-C47F3708D5AC}" type="presParOf" srcId="{14E9EAE7-09F1-4DAF-AFF4-D3A9D0494465}" destId="{65BEFAD9-80DC-4AB2-9C91-42FD04A84168}" srcOrd="12" destOrd="0" presId="urn:microsoft.com/office/officeart/2009/3/layout/PieProcess"/>
    <dgm:cxn modelId="{28241C96-BDEC-4C15-90E6-971E1DA75208}" type="presParOf" srcId="{65BEFAD9-80DC-4AB2-9C91-42FD04A84168}" destId="{B32FD9FA-2863-44E7-8F71-37CF0A7688B0}" srcOrd="0" destOrd="0" presId="urn:microsoft.com/office/officeart/2009/3/layout/PieProcess"/>
    <dgm:cxn modelId="{C306CBE2-3094-44F7-A4FE-6AD8BE769DBD}" type="presParOf" srcId="{65BEFAD9-80DC-4AB2-9C91-42FD04A84168}" destId="{B1B176AE-8D34-4225-B919-FE8BA20B3D4D}" srcOrd="1" destOrd="0" presId="urn:microsoft.com/office/officeart/2009/3/layout/PieProcess"/>
    <dgm:cxn modelId="{9D3850AB-FE5B-4281-945C-350F5E986CEA}" type="presParOf" srcId="{65BEFAD9-80DC-4AB2-9C91-42FD04A84168}" destId="{54A5FA0D-25A3-4BF3-A5CA-B4AC52DD595F}" srcOrd="2" destOrd="0" presId="urn:microsoft.com/office/officeart/2009/3/layout/PieProcess"/>
    <dgm:cxn modelId="{669DB908-7195-491A-8354-CC15720FF7EF}" type="presParOf" srcId="{14E9EAE7-09F1-4DAF-AFF4-D3A9D0494465}" destId="{FBA706E0-6845-485D-88B6-061B3ED90162}" srcOrd="13" destOrd="0" presId="urn:microsoft.com/office/officeart/2009/3/layout/PieProcess"/>
    <dgm:cxn modelId="{8BD5F487-02F2-4379-8DDD-1E84D5131CBD}" type="presParOf" srcId="{14E9EAE7-09F1-4DAF-AFF4-D3A9D0494465}" destId="{DC9F8ECE-8F6B-43CC-9E5A-629387EF70D1}" srcOrd="14" destOrd="0" presId="urn:microsoft.com/office/officeart/2009/3/layout/PieProcess"/>
    <dgm:cxn modelId="{4447D28A-26B9-4D57-9B89-B13E86351632}" type="presParOf" srcId="{DC9F8ECE-8F6B-43CC-9E5A-629387EF70D1}" destId="{A614EE35-250A-4AFE-B89A-1D9E57220311}" srcOrd="0" destOrd="0" presId="urn:microsoft.com/office/officeart/2009/3/layout/PieProcess"/>
    <dgm:cxn modelId="{72AB8BAB-E19C-4B1A-B446-D9F9072A4FC7}" type="presParOf" srcId="{14E9EAE7-09F1-4DAF-AFF4-D3A9D0494465}" destId="{F1A53FEC-5469-4879-8B28-200659CDAFEC}" srcOrd="15" destOrd="0" presId="urn:microsoft.com/office/officeart/2009/3/layout/PieProcess"/>
    <dgm:cxn modelId="{729D2A40-ACF3-440A-A5FD-0299AD444EE2}" type="presParOf" srcId="{14E9EAE7-09F1-4DAF-AFF4-D3A9D0494465}" destId="{4D99A0E3-761A-4CA0-9002-8718ABD9C2F8}" srcOrd="16" destOrd="0" presId="urn:microsoft.com/office/officeart/2009/3/layout/PieProcess"/>
    <dgm:cxn modelId="{9CD801C8-8395-4792-9013-0188E0EB062C}" type="presParOf" srcId="{4D99A0E3-761A-4CA0-9002-8718ABD9C2F8}" destId="{A16FAE6B-12E5-4C85-BA1B-F70268FB9F88}" srcOrd="0" destOrd="0" presId="urn:microsoft.com/office/officeart/2009/3/layout/PieProcess"/>
    <dgm:cxn modelId="{20F25724-B64A-4CE2-8277-E303A69A4F75}" type="presParOf" srcId="{4D99A0E3-761A-4CA0-9002-8718ABD9C2F8}" destId="{DA60F8E2-6EFA-4193-A820-1B3248112DCC}" srcOrd="1" destOrd="0" presId="urn:microsoft.com/office/officeart/2009/3/layout/PieProcess"/>
    <dgm:cxn modelId="{CD4ADE47-9DE4-411F-B9B6-16CB97B94DD7}" type="presParOf" srcId="{4D99A0E3-761A-4CA0-9002-8718ABD9C2F8}" destId="{274608E4-6CED-46E3-9BE8-AC029C1F2587}" srcOrd="2" destOrd="0" presId="urn:microsoft.com/office/officeart/2009/3/layout/PieProcess"/>
    <dgm:cxn modelId="{E380843B-FBA1-4CED-B41A-3500A1AE64B8}" type="presParOf" srcId="{14E9EAE7-09F1-4DAF-AFF4-D3A9D0494465}" destId="{96CAAECF-7A41-41EB-B532-5607976C02C2}" srcOrd="17" destOrd="0" presId="urn:microsoft.com/office/officeart/2009/3/layout/PieProcess"/>
    <dgm:cxn modelId="{239A769D-9191-4EB7-95F7-4E304086D31F}" type="presParOf" srcId="{14E9EAE7-09F1-4DAF-AFF4-D3A9D0494465}" destId="{C27E9D62-5334-4649-8166-717A476D1124}" srcOrd="18" destOrd="0" presId="urn:microsoft.com/office/officeart/2009/3/layout/PieProcess"/>
    <dgm:cxn modelId="{1BE9B256-A16A-4418-AE13-7E6040C65966}" type="presParOf" srcId="{C27E9D62-5334-4649-8166-717A476D1124}" destId="{EFBF37FD-C22D-4E2B-B6AF-970ECFD4DD9E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0D011D-6130-4A40-8914-53164736BA45}" type="doc">
      <dgm:prSet loTypeId="urn:microsoft.com/office/officeart/2009/3/layout/IncreasingArrowsProcess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A3BDBC6-C829-48C5-B712-DD1FD039A8BF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PROTECTION</a:t>
          </a:r>
        </a:p>
      </dgm:t>
    </dgm:pt>
    <dgm:pt modelId="{5703D1CF-B1D5-44BA-A85C-7C803981E8A1}" type="parTrans" cxnId="{B4B49572-BA08-4737-9729-D098C2B7733F}">
      <dgm:prSet/>
      <dgm:spPr/>
      <dgm:t>
        <a:bodyPr/>
        <a:lstStyle/>
        <a:p>
          <a:endParaRPr lang="en-IN"/>
        </a:p>
      </dgm:t>
    </dgm:pt>
    <dgm:pt modelId="{56752515-3248-4FA9-B513-7C4A7CA98DCA}" type="sibTrans" cxnId="{B4B49572-BA08-4737-9729-D098C2B7733F}">
      <dgm:prSet/>
      <dgm:spPr/>
      <dgm:t>
        <a:bodyPr/>
        <a:lstStyle/>
        <a:p>
          <a:endParaRPr lang="en-IN"/>
        </a:p>
      </dgm:t>
    </dgm:pt>
    <dgm:pt modelId="{280D4515-CDBC-4650-8E99-1E93F77E69E5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Protect the injured area from further injury by using a support.</a:t>
          </a:r>
        </a:p>
      </dgm:t>
    </dgm:pt>
    <dgm:pt modelId="{B7AA49EA-DAE4-4292-97D6-EC84299C08A4}" type="parTrans" cxnId="{C10DE5AA-CFC9-4BFA-801A-190F96CE6BB3}">
      <dgm:prSet/>
      <dgm:spPr/>
      <dgm:t>
        <a:bodyPr/>
        <a:lstStyle/>
        <a:p>
          <a:endParaRPr lang="en-IN"/>
        </a:p>
      </dgm:t>
    </dgm:pt>
    <dgm:pt modelId="{8B8D44B4-5BDD-4F07-A282-8E35D7C5ED41}" type="sibTrans" cxnId="{C10DE5AA-CFC9-4BFA-801A-190F96CE6BB3}">
      <dgm:prSet/>
      <dgm:spPr/>
      <dgm:t>
        <a:bodyPr/>
        <a:lstStyle/>
        <a:p>
          <a:endParaRPr lang="en-IN"/>
        </a:p>
      </dgm:t>
    </dgm:pt>
    <dgm:pt modelId="{6323E46A-CCC6-414B-8871-49DD0D041FF4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REST</a:t>
          </a:r>
        </a:p>
      </dgm:t>
    </dgm:pt>
    <dgm:pt modelId="{D5980497-C8AB-412A-B21E-E006EDF3CB7D}" type="parTrans" cxnId="{1EA6363D-18E3-4736-8222-E57FD4FA9544}">
      <dgm:prSet/>
      <dgm:spPr/>
      <dgm:t>
        <a:bodyPr/>
        <a:lstStyle/>
        <a:p>
          <a:endParaRPr lang="en-IN"/>
        </a:p>
      </dgm:t>
    </dgm:pt>
    <dgm:pt modelId="{0CB4D68F-00AB-4D0B-9521-8B79DCA8FDC8}" type="sibTrans" cxnId="{1EA6363D-18E3-4736-8222-E57FD4FA9544}">
      <dgm:prSet/>
      <dgm:spPr/>
      <dgm:t>
        <a:bodyPr/>
        <a:lstStyle/>
        <a:p>
          <a:endParaRPr lang="en-IN"/>
        </a:p>
      </dgm:t>
    </dgm:pt>
    <dgm:pt modelId="{F289D4CB-B978-4FA7-AAA6-8BC929C303B3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It should be rested, no additional force should be applied on site of the Sprain.</a:t>
          </a:r>
        </a:p>
      </dgm:t>
    </dgm:pt>
    <dgm:pt modelId="{57476ADE-8416-4D9F-AC17-9502BD278BAC}" type="parTrans" cxnId="{0915D1BA-5835-4750-B22F-7DA4BF330568}">
      <dgm:prSet/>
      <dgm:spPr/>
      <dgm:t>
        <a:bodyPr/>
        <a:lstStyle/>
        <a:p>
          <a:endParaRPr lang="en-IN"/>
        </a:p>
      </dgm:t>
    </dgm:pt>
    <dgm:pt modelId="{ACCDFE15-33F5-412B-91F4-64B45804D95F}" type="sibTrans" cxnId="{0915D1BA-5835-4750-B22F-7DA4BF330568}">
      <dgm:prSet/>
      <dgm:spPr/>
      <dgm:t>
        <a:bodyPr/>
        <a:lstStyle/>
        <a:p>
          <a:endParaRPr lang="en-IN"/>
        </a:p>
      </dgm:t>
    </dgm:pt>
    <dgm:pt modelId="{ADFA4030-85AD-4251-96BE-0DF69390BFA9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ICE</a:t>
          </a:r>
        </a:p>
      </dgm:t>
    </dgm:pt>
    <dgm:pt modelId="{1578F79B-0212-4A20-B922-E790F2F3B831}" type="parTrans" cxnId="{F9EFFB36-D178-469D-BD84-878404D01D8A}">
      <dgm:prSet/>
      <dgm:spPr/>
      <dgm:t>
        <a:bodyPr/>
        <a:lstStyle/>
        <a:p>
          <a:endParaRPr lang="en-IN"/>
        </a:p>
      </dgm:t>
    </dgm:pt>
    <dgm:pt modelId="{5F514D23-D971-4514-93C5-3418A322B121}" type="sibTrans" cxnId="{F9EFFB36-D178-469D-BD84-878404D01D8A}">
      <dgm:prSet/>
      <dgm:spPr/>
      <dgm:t>
        <a:bodyPr/>
        <a:lstStyle/>
        <a:p>
          <a:endParaRPr lang="en-IN"/>
        </a:p>
      </dgm:t>
    </dgm:pt>
    <dgm:pt modelId="{2C52CF0B-267D-4D44-AC16-2431C63EFAE5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Ice should be applied immediately for reduce swelling &amp; pain. Ice apply not more then 20 min. longer and 4 to 8 times a day.</a:t>
          </a:r>
        </a:p>
      </dgm:t>
    </dgm:pt>
    <dgm:pt modelId="{B860141C-3755-42B2-8FFF-C9BBF408109F}" type="parTrans" cxnId="{94539F9D-8758-4AF3-B914-21E0E27AEA2B}">
      <dgm:prSet/>
      <dgm:spPr/>
      <dgm:t>
        <a:bodyPr/>
        <a:lstStyle/>
        <a:p>
          <a:endParaRPr lang="en-IN"/>
        </a:p>
      </dgm:t>
    </dgm:pt>
    <dgm:pt modelId="{AEE6F046-1656-4920-A6E1-38C8DE93B7C9}" type="sibTrans" cxnId="{94539F9D-8758-4AF3-B914-21E0E27AEA2B}">
      <dgm:prSet/>
      <dgm:spPr/>
      <dgm:t>
        <a:bodyPr/>
        <a:lstStyle/>
        <a:p>
          <a:endParaRPr lang="en-IN"/>
        </a:p>
      </dgm:t>
    </dgm:pt>
    <dgm:pt modelId="{20B6B2E4-F6A8-4EA4-AF52-3D9558F91BEF}">
      <dgm:prSet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COMPRESSION</a:t>
          </a:r>
        </a:p>
      </dgm:t>
    </dgm:pt>
    <dgm:pt modelId="{C93650A8-C818-4B51-A813-2A3774868468}" type="parTrans" cxnId="{AEA43032-FEFF-4B4A-9D0A-0D214CD9251A}">
      <dgm:prSet/>
      <dgm:spPr/>
      <dgm:t>
        <a:bodyPr/>
        <a:lstStyle/>
        <a:p>
          <a:endParaRPr lang="en-IN"/>
        </a:p>
      </dgm:t>
    </dgm:pt>
    <dgm:pt modelId="{D78C957D-408D-4D3A-AB4C-4C6F23541685}" type="sibTrans" cxnId="{AEA43032-FEFF-4B4A-9D0A-0D214CD9251A}">
      <dgm:prSet/>
      <dgm:spPr/>
      <dgm:t>
        <a:bodyPr/>
        <a:lstStyle/>
        <a:p>
          <a:endParaRPr lang="en-IN"/>
        </a:p>
      </dgm:t>
    </dgm:pt>
    <dgm:pt modelId="{40D683D6-F982-4B3C-A8BE-901E568BB255}">
      <dgm:prSet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ELEVATION</a:t>
          </a:r>
        </a:p>
      </dgm:t>
    </dgm:pt>
    <dgm:pt modelId="{40809FE3-ABA7-46CD-8980-BF5478DAF73E}" type="parTrans" cxnId="{E24B1CA0-8CD5-42E7-A7B9-765C7B26FF3B}">
      <dgm:prSet/>
      <dgm:spPr/>
      <dgm:t>
        <a:bodyPr/>
        <a:lstStyle/>
        <a:p>
          <a:endParaRPr lang="en-IN"/>
        </a:p>
      </dgm:t>
    </dgm:pt>
    <dgm:pt modelId="{294E243A-2CA6-4EF8-8980-4194D267362B}" type="sibTrans" cxnId="{E24B1CA0-8CD5-42E7-A7B9-765C7B26FF3B}">
      <dgm:prSet/>
      <dgm:spPr/>
      <dgm:t>
        <a:bodyPr/>
        <a:lstStyle/>
        <a:p>
          <a:endParaRPr lang="en-IN"/>
        </a:p>
      </dgm:t>
    </dgm:pt>
    <dgm:pt modelId="{F81D94C1-D5E6-4848-8E39-BAC08D3E0C95}">
      <dgm:prSet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Its helps in reducing the swelling &amp; bleeding, compression should not be applied very hard as it may hinder blood circulation.</a:t>
          </a:r>
        </a:p>
      </dgm:t>
    </dgm:pt>
    <dgm:pt modelId="{3FA81C8B-82CB-4680-AA2F-02EE6E6FFABF}" type="parTrans" cxnId="{83730D87-1BBC-4D41-BE32-5091EE1ABD04}">
      <dgm:prSet/>
      <dgm:spPr/>
      <dgm:t>
        <a:bodyPr/>
        <a:lstStyle/>
        <a:p>
          <a:endParaRPr lang="en-IN"/>
        </a:p>
      </dgm:t>
    </dgm:pt>
    <dgm:pt modelId="{30A1A5FA-50C7-4705-B9A9-086D342DD364}" type="sibTrans" cxnId="{83730D87-1BBC-4D41-BE32-5091EE1ABD04}">
      <dgm:prSet/>
      <dgm:spPr/>
      <dgm:t>
        <a:bodyPr/>
        <a:lstStyle/>
        <a:p>
          <a:endParaRPr lang="en-IN"/>
        </a:p>
      </dgm:t>
    </dgm:pt>
    <dgm:pt modelId="{40B8F865-864F-4C1D-A13B-A4E7D2D15166}">
      <dgm:prSet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If possible, keep the injured area on a pillow, above the level of heart to reduce swelling.</a:t>
          </a:r>
        </a:p>
      </dgm:t>
    </dgm:pt>
    <dgm:pt modelId="{27E52DB2-4FCD-490C-8E8B-21A54C1489C3}" type="parTrans" cxnId="{CA94CC9F-E64A-4F0B-A5C1-6996613550E3}">
      <dgm:prSet/>
      <dgm:spPr/>
      <dgm:t>
        <a:bodyPr/>
        <a:lstStyle/>
        <a:p>
          <a:endParaRPr lang="en-IN"/>
        </a:p>
      </dgm:t>
    </dgm:pt>
    <dgm:pt modelId="{8B518B02-2E2E-4949-9D72-7CFA654AE20B}" type="sibTrans" cxnId="{CA94CC9F-E64A-4F0B-A5C1-6996613550E3}">
      <dgm:prSet/>
      <dgm:spPr/>
      <dgm:t>
        <a:bodyPr/>
        <a:lstStyle/>
        <a:p>
          <a:endParaRPr lang="en-IN"/>
        </a:p>
      </dgm:t>
    </dgm:pt>
    <dgm:pt modelId="{9B366E87-5D18-412F-943B-36ED6EBF9F2A}" type="pres">
      <dgm:prSet presAssocID="{020D011D-6130-4A40-8914-53164736BA45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5814718-CB66-4673-846A-7ABFE64E9912}" type="pres">
      <dgm:prSet presAssocID="{EA3BDBC6-C829-48C5-B712-DD1FD039A8BF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DE521955-E53C-407D-9EC9-12F92D9AFCDC}" type="pres">
      <dgm:prSet presAssocID="{EA3BDBC6-C829-48C5-B712-DD1FD039A8BF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</dgm:pt>
    <dgm:pt modelId="{8E1A766B-1B34-4DC3-BBCA-E9B5207B0832}" type="pres">
      <dgm:prSet presAssocID="{6323E46A-CCC6-414B-8871-49DD0D041FF4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E7A05652-0AC1-4F02-98CE-7F70FABEA3A6}" type="pres">
      <dgm:prSet presAssocID="{6323E46A-CCC6-414B-8871-49DD0D041FF4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</dgm:pt>
    <dgm:pt modelId="{FB47EF21-56DB-4C67-B1D9-49604C0BF71D}" type="pres">
      <dgm:prSet presAssocID="{ADFA4030-85AD-4251-96BE-0DF69390BFA9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F141DBD6-9052-4B04-9FDA-0D8F66EF3849}" type="pres">
      <dgm:prSet presAssocID="{ADFA4030-85AD-4251-96BE-0DF69390BFA9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</dgm:pt>
    <dgm:pt modelId="{B233D4F8-7F04-4230-9478-6CC805541799}" type="pres">
      <dgm:prSet presAssocID="{20B6B2E4-F6A8-4EA4-AF52-3D9558F91BEF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A2E7EEDA-C3F6-42DD-87A6-FE02B0320AF3}" type="pres">
      <dgm:prSet presAssocID="{20B6B2E4-F6A8-4EA4-AF52-3D9558F91BEF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</dgm:pt>
    <dgm:pt modelId="{F9CBF635-3813-481B-81E0-D34807F2646A}" type="pres">
      <dgm:prSet presAssocID="{40D683D6-F982-4B3C-A8BE-901E568BB255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  <dgm:pt modelId="{4AE85E65-6A3D-4C4A-BCE4-94707C107354}" type="pres">
      <dgm:prSet presAssocID="{40D683D6-F982-4B3C-A8BE-901E568BB255}" presName="childText5" presStyleLbl="solidAlignAcc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C1AC906-BAA6-446C-9620-30F3E66005A6}" type="presOf" srcId="{40D683D6-F982-4B3C-A8BE-901E568BB255}" destId="{F9CBF635-3813-481B-81E0-D34807F2646A}" srcOrd="0" destOrd="0" presId="urn:microsoft.com/office/officeart/2009/3/layout/IncreasingArrowsProcess"/>
    <dgm:cxn modelId="{67660907-425C-4445-8D2B-F3A9BF0A6DEF}" type="presOf" srcId="{6323E46A-CCC6-414B-8871-49DD0D041FF4}" destId="{8E1A766B-1B34-4DC3-BBCA-E9B5207B0832}" srcOrd="0" destOrd="0" presId="urn:microsoft.com/office/officeart/2009/3/layout/IncreasingArrowsProcess"/>
    <dgm:cxn modelId="{5A60F80C-5C77-46A1-BCFF-94278357CCC3}" type="presOf" srcId="{020D011D-6130-4A40-8914-53164736BA45}" destId="{9B366E87-5D18-412F-943B-36ED6EBF9F2A}" srcOrd="0" destOrd="0" presId="urn:microsoft.com/office/officeart/2009/3/layout/IncreasingArrowsProcess"/>
    <dgm:cxn modelId="{F4B2FD0F-ED9E-4E2C-8D29-9335BFE46FCB}" type="presOf" srcId="{EA3BDBC6-C829-48C5-B712-DD1FD039A8BF}" destId="{45814718-CB66-4673-846A-7ABFE64E9912}" srcOrd="0" destOrd="0" presId="urn:microsoft.com/office/officeart/2009/3/layout/IncreasingArrowsProcess"/>
    <dgm:cxn modelId="{AEA43032-FEFF-4B4A-9D0A-0D214CD9251A}" srcId="{020D011D-6130-4A40-8914-53164736BA45}" destId="{20B6B2E4-F6A8-4EA4-AF52-3D9558F91BEF}" srcOrd="3" destOrd="0" parTransId="{C93650A8-C818-4B51-A813-2A3774868468}" sibTransId="{D78C957D-408D-4D3A-AB4C-4C6F23541685}"/>
    <dgm:cxn modelId="{F9EFFB36-D178-469D-BD84-878404D01D8A}" srcId="{020D011D-6130-4A40-8914-53164736BA45}" destId="{ADFA4030-85AD-4251-96BE-0DF69390BFA9}" srcOrd="2" destOrd="0" parTransId="{1578F79B-0212-4A20-B922-E790F2F3B831}" sibTransId="{5F514D23-D971-4514-93C5-3418A322B121}"/>
    <dgm:cxn modelId="{1EA6363D-18E3-4736-8222-E57FD4FA9544}" srcId="{020D011D-6130-4A40-8914-53164736BA45}" destId="{6323E46A-CCC6-414B-8871-49DD0D041FF4}" srcOrd="1" destOrd="0" parTransId="{D5980497-C8AB-412A-B21E-E006EDF3CB7D}" sibTransId="{0CB4D68F-00AB-4D0B-9521-8B79DCA8FDC8}"/>
    <dgm:cxn modelId="{B32C9043-FCB3-4362-BD3B-8A7A3DC2B28F}" type="presOf" srcId="{40B8F865-864F-4C1D-A13B-A4E7D2D15166}" destId="{4AE85E65-6A3D-4C4A-BCE4-94707C107354}" srcOrd="0" destOrd="0" presId="urn:microsoft.com/office/officeart/2009/3/layout/IncreasingArrowsProcess"/>
    <dgm:cxn modelId="{954C6568-7107-486E-834F-2666FBBC1936}" type="presOf" srcId="{2C52CF0B-267D-4D44-AC16-2431C63EFAE5}" destId="{F141DBD6-9052-4B04-9FDA-0D8F66EF3849}" srcOrd="0" destOrd="0" presId="urn:microsoft.com/office/officeart/2009/3/layout/IncreasingArrowsProcess"/>
    <dgm:cxn modelId="{B4B49572-BA08-4737-9729-D098C2B7733F}" srcId="{020D011D-6130-4A40-8914-53164736BA45}" destId="{EA3BDBC6-C829-48C5-B712-DD1FD039A8BF}" srcOrd="0" destOrd="0" parTransId="{5703D1CF-B1D5-44BA-A85C-7C803981E8A1}" sibTransId="{56752515-3248-4FA9-B513-7C4A7CA98DCA}"/>
    <dgm:cxn modelId="{79E0FE81-287B-4BBD-90CB-D5E858981474}" type="presOf" srcId="{F81D94C1-D5E6-4848-8E39-BAC08D3E0C95}" destId="{A2E7EEDA-C3F6-42DD-87A6-FE02B0320AF3}" srcOrd="0" destOrd="0" presId="urn:microsoft.com/office/officeart/2009/3/layout/IncreasingArrowsProcess"/>
    <dgm:cxn modelId="{83730D87-1BBC-4D41-BE32-5091EE1ABD04}" srcId="{20B6B2E4-F6A8-4EA4-AF52-3D9558F91BEF}" destId="{F81D94C1-D5E6-4848-8E39-BAC08D3E0C95}" srcOrd="0" destOrd="0" parTransId="{3FA81C8B-82CB-4680-AA2F-02EE6E6FFABF}" sibTransId="{30A1A5FA-50C7-4705-B9A9-086D342DD364}"/>
    <dgm:cxn modelId="{FDFE068F-02C4-4D1D-ABFF-9D2C09E49595}" type="presOf" srcId="{F289D4CB-B978-4FA7-AAA6-8BC929C303B3}" destId="{E7A05652-0AC1-4F02-98CE-7F70FABEA3A6}" srcOrd="0" destOrd="0" presId="urn:microsoft.com/office/officeart/2009/3/layout/IncreasingArrowsProcess"/>
    <dgm:cxn modelId="{AABA3F93-427C-4311-83A1-C9E5CD60B44B}" type="presOf" srcId="{ADFA4030-85AD-4251-96BE-0DF69390BFA9}" destId="{FB47EF21-56DB-4C67-B1D9-49604C0BF71D}" srcOrd="0" destOrd="0" presId="urn:microsoft.com/office/officeart/2009/3/layout/IncreasingArrowsProcess"/>
    <dgm:cxn modelId="{94539F9D-8758-4AF3-B914-21E0E27AEA2B}" srcId="{ADFA4030-85AD-4251-96BE-0DF69390BFA9}" destId="{2C52CF0B-267D-4D44-AC16-2431C63EFAE5}" srcOrd="0" destOrd="0" parTransId="{B860141C-3755-42B2-8FFF-C9BBF408109F}" sibTransId="{AEE6F046-1656-4920-A6E1-38C8DE93B7C9}"/>
    <dgm:cxn modelId="{CA94CC9F-E64A-4F0B-A5C1-6996613550E3}" srcId="{40D683D6-F982-4B3C-A8BE-901E568BB255}" destId="{40B8F865-864F-4C1D-A13B-A4E7D2D15166}" srcOrd="0" destOrd="0" parTransId="{27E52DB2-4FCD-490C-8E8B-21A54C1489C3}" sibTransId="{8B518B02-2E2E-4949-9D72-7CFA654AE20B}"/>
    <dgm:cxn modelId="{E24B1CA0-8CD5-42E7-A7B9-765C7B26FF3B}" srcId="{020D011D-6130-4A40-8914-53164736BA45}" destId="{40D683D6-F982-4B3C-A8BE-901E568BB255}" srcOrd="4" destOrd="0" parTransId="{40809FE3-ABA7-46CD-8980-BF5478DAF73E}" sibTransId="{294E243A-2CA6-4EF8-8980-4194D267362B}"/>
    <dgm:cxn modelId="{C10DE5AA-CFC9-4BFA-801A-190F96CE6BB3}" srcId="{EA3BDBC6-C829-48C5-B712-DD1FD039A8BF}" destId="{280D4515-CDBC-4650-8E99-1E93F77E69E5}" srcOrd="0" destOrd="0" parTransId="{B7AA49EA-DAE4-4292-97D6-EC84299C08A4}" sibTransId="{8B8D44B4-5BDD-4F07-A282-8E35D7C5ED41}"/>
    <dgm:cxn modelId="{0915D1BA-5835-4750-B22F-7DA4BF330568}" srcId="{6323E46A-CCC6-414B-8871-49DD0D041FF4}" destId="{F289D4CB-B978-4FA7-AAA6-8BC929C303B3}" srcOrd="0" destOrd="0" parTransId="{57476ADE-8416-4D9F-AC17-9502BD278BAC}" sibTransId="{ACCDFE15-33F5-412B-91F4-64B45804D95F}"/>
    <dgm:cxn modelId="{156812CE-3AE1-4848-9217-2E0173C4E539}" type="presOf" srcId="{20B6B2E4-F6A8-4EA4-AF52-3D9558F91BEF}" destId="{B233D4F8-7F04-4230-9478-6CC805541799}" srcOrd="0" destOrd="0" presId="urn:microsoft.com/office/officeart/2009/3/layout/IncreasingArrowsProcess"/>
    <dgm:cxn modelId="{AB9007F0-5B3F-47F5-B495-5AE51CABA46F}" type="presOf" srcId="{280D4515-CDBC-4650-8E99-1E93F77E69E5}" destId="{DE521955-E53C-407D-9EC9-12F92D9AFCDC}" srcOrd="0" destOrd="0" presId="urn:microsoft.com/office/officeart/2009/3/layout/IncreasingArrowsProcess"/>
    <dgm:cxn modelId="{A6FB7008-A452-4181-B4A7-5B1241029175}" type="presParOf" srcId="{9B366E87-5D18-412F-943B-36ED6EBF9F2A}" destId="{45814718-CB66-4673-846A-7ABFE64E9912}" srcOrd="0" destOrd="0" presId="urn:microsoft.com/office/officeart/2009/3/layout/IncreasingArrowsProcess"/>
    <dgm:cxn modelId="{8AD1141B-B08B-4A7C-8891-3C036BEEDCFA}" type="presParOf" srcId="{9B366E87-5D18-412F-943B-36ED6EBF9F2A}" destId="{DE521955-E53C-407D-9EC9-12F92D9AFCDC}" srcOrd="1" destOrd="0" presId="urn:microsoft.com/office/officeart/2009/3/layout/IncreasingArrowsProcess"/>
    <dgm:cxn modelId="{CDBB6480-2357-4113-B3EC-9072828694C8}" type="presParOf" srcId="{9B366E87-5D18-412F-943B-36ED6EBF9F2A}" destId="{8E1A766B-1B34-4DC3-BBCA-E9B5207B0832}" srcOrd="2" destOrd="0" presId="urn:microsoft.com/office/officeart/2009/3/layout/IncreasingArrowsProcess"/>
    <dgm:cxn modelId="{36174756-ADEE-457D-9DC4-194DC192EA5C}" type="presParOf" srcId="{9B366E87-5D18-412F-943B-36ED6EBF9F2A}" destId="{E7A05652-0AC1-4F02-98CE-7F70FABEA3A6}" srcOrd="3" destOrd="0" presId="urn:microsoft.com/office/officeart/2009/3/layout/IncreasingArrowsProcess"/>
    <dgm:cxn modelId="{648906C7-3ED9-470B-8689-B2C687FCA2E1}" type="presParOf" srcId="{9B366E87-5D18-412F-943B-36ED6EBF9F2A}" destId="{FB47EF21-56DB-4C67-B1D9-49604C0BF71D}" srcOrd="4" destOrd="0" presId="urn:microsoft.com/office/officeart/2009/3/layout/IncreasingArrowsProcess"/>
    <dgm:cxn modelId="{05E4CAFF-D219-4C32-8530-C89EBA84F011}" type="presParOf" srcId="{9B366E87-5D18-412F-943B-36ED6EBF9F2A}" destId="{F141DBD6-9052-4B04-9FDA-0D8F66EF3849}" srcOrd="5" destOrd="0" presId="urn:microsoft.com/office/officeart/2009/3/layout/IncreasingArrowsProcess"/>
    <dgm:cxn modelId="{1BEC2984-4D04-4467-9C78-E4D99410C3BD}" type="presParOf" srcId="{9B366E87-5D18-412F-943B-36ED6EBF9F2A}" destId="{B233D4F8-7F04-4230-9478-6CC805541799}" srcOrd="6" destOrd="0" presId="urn:microsoft.com/office/officeart/2009/3/layout/IncreasingArrowsProcess"/>
    <dgm:cxn modelId="{EF575536-C36F-4557-9B3C-89EE80DF0892}" type="presParOf" srcId="{9B366E87-5D18-412F-943B-36ED6EBF9F2A}" destId="{A2E7EEDA-C3F6-42DD-87A6-FE02B0320AF3}" srcOrd="7" destOrd="0" presId="urn:microsoft.com/office/officeart/2009/3/layout/IncreasingArrowsProcess"/>
    <dgm:cxn modelId="{4C2EE57F-1DEF-4A6E-893E-8F5C8D166700}" type="presParOf" srcId="{9B366E87-5D18-412F-943B-36ED6EBF9F2A}" destId="{F9CBF635-3813-481B-81E0-D34807F2646A}" srcOrd="8" destOrd="0" presId="urn:microsoft.com/office/officeart/2009/3/layout/IncreasingArrowsProcess"/>
    <dgm:cxn modelId="{2DA10E41-6703-4FE6-BA43-B9BD75B09F1A}" type="presParOf" srcId="{9B366E87-5D18-412F-943B-36ED6EBF9F2A}" destId="{4AE85E65-6A3D-4C4A-BCE4-94707C107354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21080D-CD89-4088-871A-707444A24277}" type="doc">
      <dgm:prSet loTypeId="urn:microsoft.com/office/officeart/2008/layout/BendingPictureCaptionList" loCatId="pictur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3F92F79C-FDF6-4BC5-98E7-789B513D85FF}">
      <dgm:prSet phldrT="[Text]"/>
      <dgm:spPr/>
      <dgm:t>
        <a:bodyPr/>
        <a:lstStyle/>
        <a:p>
          <a:r>
            <a:rPr lang="en-US" dirty="0"/>
            <a:t>PROTECTION</a:t>
          </a:r>
          <a:endParaRPr lang="en-IN" dirty="0"/>
        </a:p>
      </dgm:t>
    </dgm:pt>
    <dgm:pt modelId="{FF1CFE4C-BB98-42F1-8EDD-702A1248F5AF}" type="parTrans" cxnId="{39BF0C42-B0F8-4BB7-BAF2-3DB2D45DBF87}">
      <dgm:prSet/>
      <dgm:spPr/>
      <dgm:t>
        <a:bodyPr/>
        <a:lstStyle/>
        <a:p>
          <a:endParaRPr lang="en-IN"/>
        </a:p>
      </dgm:t>
    </dgm:pt>
    <dgm:pt modelId="{62484284-71D6-429C-99D9-E2A8C76CFAC7}" type="sibTrans" cxnId="{39BF0C42-B0F8-4BB7-BAF2-3DB2D45DBF87}">
      <dgm:prSet/>
      <dgm:spPr/>
      <dgm:t>
        <a:bodyPr/>
        <a:lstStyle/>
        <a:p>
          <a:endParaRPr lang="en-IN"/>
        </a:p>
      </dgm:t>
    </dgm:pt>
    <dgm:pt modelId="{62C8BCB7-EA43-487B-958E-7D8CC25CDF42}">
      <dgm:prSet phldrT="[Text]"/>
      <dgm:spPr/>
      <dgm:t>
        <a:bodyPr/>
        <a:lstStyle/>
        <a:p>
          <a:r>
            <a:rPr lang="en-US" dirty="0"/>
            <a:t>REST</a:t>
          </a:r>
          <a:endParaRPr lang="en-IN" dirty="0"/>
        </a:p>
      </dgm:t>
    </dgm:pt>
    <dgm:pt modelId="{D0479570-B213-4FE6-A730-F0EB8A390D5C}" type="parTrans" cxnId="{E0BC849C-98A9-41B0-8AF3-65377249A899}">
      <dgm:prSet/>
      <dgm:spPr/>
      <dgm:t>
        <a:bodyPr/>
        <a:lstStyle/>
        <a:p>
          <a:endParaRPr lang="en-IN"/>
        </a:p>
      </dgm:t>
    </dgm:pt>
    <dgm:pt modelId="{2A1E6671-A035-4622-9E9C-AA9646D4298D}" type="sibTrans" cxnId="{E0BC849C-98A9-41B0-8AF3-65377249A899}">
      <dgm:prSet/>
      <dgm:spPr/>
      <dgm:t>
        <a:bodyPr/>
        <a:lstStyle/>
        <a:p>
          <a:endParaRPr lang="en-IN"/>
        </a:p>
      </dgm:t>
    </dgm:pt>
    <dgm:pt modelId="{6EAB89ED-F22D-42F5-B5A6-7235F92F2317}">
      <dgm:prSet phldrT="[Text]"/>
      <dgm:spPr/>
      <dgm:t>
        <a:bodyPr/>
        <a:lstStyle/>
        <a:p>
          <a:r>
            <a:rPr lang="en-US" dirty="0"/>
            <a:t>ICE</a:t>
          </a:r>
          <a:endParaRPr lang="en-IN" dirty="0"/>
        </a:p>
      </dgm:t>
    </dgm:pt>
    <dgm:pt modelId="{3CE23B54-C404-4AF8-BCFE-059886D52DA1}" type="parTrans" cxnId="{52779198-FE63-41F5-B93D-B86660F930BA}">
      <dgm:prSet/>
      <dgm:spPr/>
      <dgm:t>
        <a:bodyPr/>
        <a:lstStyle/>
        <a:p>
          <a:endParaRPr lang="en-IN"/>
        </a:p>
      </dgm:t>
    </dgm:pt>
    <dgm:pt modelId="{1E7FE41F-2FB1-416C-957F-424DD64657B5}" type="sibTrans" cxnId="{52779198-FE63-41F5-B93D-B86660F930BA}">
      <dgm:prSet/>
      <dgm:spPr/>
      <dgm:t>
        <a:bodyPr/>
        <a:lstStyle/>
        <a:p>
          <a:endParaRPr lang="en-IN"/>
        </a:p>
      </dgm:t>
    </dgm:pt>
    <dgm:pt modelId="{C7DD93F4-EB25-4CFD-ACE9-B246524EB359}">
      <dgm:prSet phldrT="[Text]"/>
      <dgm:spPr/>
      <dgm:t>
        <a:bodyPr/>
        <a:lstStyle/>
        <a:p>
          <a:r>
            <a:rPr lang="en-US" dirty="0"/>
            <a:t>COMPRESSION</a:t>
          </a:r>
          <a:endParaRPr lang="en-IN" dirty="0"/>
        </a:p>
      </dgm:t>
    </dgm:pt>
    <dgm:pt modelId="{347DD7A7-663D-4E2F-BA9F-EF0B1862ED7A}" type="parTrans" cxnId="{5046F4AF-797A-4D6A-8FE5-7B0AA702FA64}">
      <dgm:prSet/>
      <dgm:spPr/>
      <dgm:t>
        <a:bodyPr/>
        <a:lstStyle/>
        <a:p>
          <a:endParaRPr lang="en-IN"/>
        </a:p>
      </dgm:t>
    </dgm:pt>
    <dgm:pt modelId="{4578735B-9C84-4175-80BF-3D727DFDCF90}" type="sibTrans" cxnId="{5046F4AF-797A-4D6A-8FE5-7B0AA702FA64}">
      <dgm:prSet/>
      <dgm:spPr/>
      <dgm:t>
        <a:bodyPr/>
        <a:lstStyle/>
        <a:p>
          <a:endParaRPr lang="en-IN"/>
        </a:p>
      </dgm:t>
    </dgm:pt>
    <dgm:pt modelId="{92CB1985-E108-4F29-91F7-C5FCE4465A6E}">
      <dgm:prSet phldrT="[Text]"/>
      <dgm:spPr/>
      <dgm:t>
        <a:bodyPr/>
        <a:lstStyle/>
        <a:p>
          <a:r>
            <a:rPr lang="en-US" dirty="0"/>
            <a:t>ELEVAATION</a:t>
          </a:r>
          <a:endParaRPr lang="en-IN" dirty="0"/>
        </a:p>
      </dgm:t>
    </dgm:pt>
    <dgm:pt modelId="{5217A3C6-529B-4A72-82E1-879342387610}" type="parTrans" cxnId="{2087D907-2368-4455-ABDA-9F0AE372B63E}">
      <dgm:prSet/>
      <dgm:spPr/>
      <dgm:t>
        <a:bodyPr/>
        <a:lstStyle/>
        <a:p>
          <a:endParaRPr lang="en-IN"/>
        </a:p>
      </dgm:t>
    </dgm:pt>
    <dgm:pt modelId="{9718D0A0-B446-426E-A24A-221535FBDA4D}" type="sibTrans" cxnId="{2087D907-2368-4455-ABDA-9F0AE372B63E}">
      <dgm:prSet/>
      <dgm:spPr/>
      <dgm:t>
        <a:bodyPr/>
        <a:lstStyle/>
        <a:p>
          <a:endParaRPr lang="en-IN"/>
        </a:p>
      </dgm:t>
    </dgm:pt>
    <dgm:pt modelId="{790A5806-1F52-4CF0-9FB1-D7D1E8A3B19D}" type="pres">
      <dgm:prSet presAssocID="{3F21080D-CD89-4088-871A-707444A24277}" presName="Name0" presStyleCnt="0">
        <dgm:presLayoutVars>
          <dgm:dir/>
          <dgm:resizeHandles val="exact"/>
        </dgm:presLayoutVars>
      </dgm:prSet>
      <dgm:spPr/>
    </dgm:pt>
    <dgm:pt modelId="{201A7510-8E63-4B2B-97FE-9F3B70762F9F}" type="pres">
      <dgm:prSet presAssocID="{3F92F79C-FDF6-4BC5-98E7-789B513D85FF}" presName="composite" presStyleCnt="0"/>
      <dgm:spPr/>
    </dgm:pt>
    <dgm:pt modelId="{C88D9308-21E2-4177-914A-ABCAF2CCF510}" type="pres">
      <dgm:prSet presAssocID="{3F92F79C-FDF6-4BC5-98E7-789B513D85FF}" presName="rect1" presStyleLbl="b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  <dgm:pt modelId="{4E313F9D-44B2-4F13-AFDC-C6F1E17C2975}" type="pres">
      <dgm:prSet presAssocID="{3F92F79C-FDF6-4BC5-98E7-789B513D85FF}" presName="wedgeRectCallout1" presStyleLbl="node1" presStyleIdx="0" presStyleCnt="5">
        <dgm:presLayoutVars>
          <dgm:bulletEnabled val="1"/>
        </dgm:presLayoutVars>
      </dgm:prSet>
      <dgm:spPr/>
    </dgm:pt>
    <dgm:pt modelId="{8121C27E-06EF-4174-B12A-CF94F78D4BC4}" type="pres">
      <dgm:prSet presAssocID="{62484284-71D6-429C-99D9-E2A8C76CFAC7}" presName="sibTrans" presStyleCnt="0"/>
      <dgm:spPr/>
    </dgm:pt>
    <dgm:pt modelId="{737EECF7-0B8D-445A-B3F5-9ED550B25C97}" type="pres">
      <dgm:prSet presAssocID="{62C8BCB7-EA43-487B-958E-7D8CC25CDF42}" presName="composite" presStyleCnt="0"/>
      <dgm:spPr/>
    </dgm:pt>
    <dgm:pt modelId="{8D02D50E-FB97-4C46-ADAE-DFAA9B289BBE}" type="pres">
      <dgm:prSet presAssocID="{62C8BCB7-EA43-487B-958E-7D8CC25CDF42}" presName="rect1" presStyleLbl="b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44000" r="-44000"/>
          </a:stretch>
        </a:blipFill>
      </dgm:spPr>
    </dgm:pt>
    <dgm:pt modelId="{3CCA92AA-C3DA-483E-9023-6C7CF5007D7C}" type="pres">
      <dgm:prSet presAssocID="{62C8BCB7-EA43-487B-958E-7D8CC25CDF42}" presName="wedgeRectCallout1" presStyleLbl="node1" presStyleIdx="1" presStyleCnt="5">
        <dgm:presLayoutVars>
          <dgm:bulletEnabled val="1"/>
        </dgm:presLayoutVars>
      </dgm:prSet>
      <dgm:spPr/>
    </dgm:pt>
    <dgm:pt modelId="{C52BCB4C-A497-4F96-967C-24DAA924C781}" type="pres">
      <dgm:prSet presAssocID="{2A1E6671-A035-4622-9E9C-AA9646D4298D}" presName="sibTrans" presStyleCnt="0"/>
      <dgm:spPr/>
    </dgm:pt>
    <dgm:pt modelId="{6B5169DD-EBA9-41A7-8EDD-F6CDA4DF7C68}" type="pres">
      <dgm:prSet presAssocID="{6EAB89ED-F22D-42F5-B5A6-7235F92F2317}" presName="composite" presStyleCnt="0"/>
      <dgm:spPr/>
    </dgm:pt>
    <dgm:pt modelId="{35F4DB5A-DE99-4F0D-8291-7636C506FB4E}" type="pres">
      <dgm:prSet presAssocID="{6EAB89ED-F22D-42F5-B5A6-7235F92F2317}" presName="rect1" presStyleLbl="b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DB30DECE-102A-4A6B-887C-E4A0E16C52CF}" type="pres">
      <dgm:prSet presAssocID="{6EAB89ED-F22D-42F5-B5A6-7235F92F2317}" presName="wedgeRectCallout1" presStyleLbl="node1" presStyleIdx="2" presStyleCnt="5">
        <dgm:presLayoutVars>
          <dgm:bulletEnabled val="1"/>
        </dgm:presLayoutVars>
      </dgm:prSet>
      <dgm:spPr/>
    </dgm:pt>
    <dgm:pt modelId="{8F81ABCA-70E6-439E-8FE8-7F248678FC0B}" type="pres">
      <dgm:prSet presAssocID="{1E7FE41F-2FB1-416C-957F-424DD64657B5}" presName="sibTrans" presStyleCnt="0"/>
      <dgm:spPr/>
    </dgm:pt>
    <dgm:pt modelId="{2FF61EFF-4C19-40E2-8EE4-66CDC7586704}" type="pres">
      <dgm:prSet presAssocID="{C7DD93F4-EB25-4CFD-ACE9-B246524EB359}" presName="composite" presStyleCnt="0"/>
      <dgm:spPr/>
    </dgm:pt>
    <dgm:pt modelId="{83BB6D15-01CE-4D09-B44C-7D0D4B772DA4}" type="pres">
      <dgm:prSet presAssocID="{C7DD93F4-EB25-4CFD-ACE9-B246524EB359}" presName="rect1" presStyleLbl="b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F053EC6A-C665-41D0-BFE1-90FF479A672C}" type="pres">
      <dgm:prSet presAssocID="{C7DD93F4-EB25-4CFD-ACE9-B246524EB359}" presName="wedgeRectCallout1" presStyleLbl="node1" presStyleIdx="3" presStyleCnt="5">
        <dgm:presLayoutVars>
          <dgm:bulletEnabled val="1"/>
        </dgm:presLayoutVars>
      </dgm:prSet>
      <dgm:spPr/>
    </dgm:pt>
    <dgm:pt modelId="{7B45D177-B794-4C6F-86F3-6DAF7AE07172}" type="pres">
      <dgm:prSet presAssocID="{4578735B-9C84-4175-80BF-3D727DFDCF90}" presName="sibTrans" presStyleCnt="0"/>
      <dgm:spPr/>
    </dgm:pt>
    <dgm:pt modelId="{9A4DFD92-F6BD-49BD-9F27-C1191E3B56A6}" type="pres">
      <dgm:prSet presAssocID="{92CB1985-E108-4F29-91F7-C5FCE4465A6E}" presName="composite" presStyleCnt="0"/>
      <dgm:spPr/>
    </dgm:pt>
    <dgm:pt modelId="{D2B781B6-498F-41EF-93F0-B530AAFA0CF3}" type="pres">
      <dgm:prSet presAssocID="{92CB1985-E108-4F29-91F7-C5FCE4465A6E}" presName="rect1" presStyleLbl="b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3000" r="-3000"/>
          </a:stretch>
        </a:blipFill>
      </dgm:spPr>
    </dgm:pt>
    <dgm:pt modelId="{7A420CB1-2E2B-41C5-A367-7A411C075E64}" type="pres">
      <dgm:prSet presAssocID="{92CB1985-E108-4F29-91F7-C5FCE4465A6E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B69B0904-ADA3-4133-A469-3042C3172E5D}" type="presOf" srcId="{3F92F79C-FDF6-4BC5-98E7-789B513D85FF}" destId="{4E313F9D-44B2-4F13-AFDC-C6F1E17C2975}" srcOrd="0" destOrd="0" presId="urn:microsoft.com/office/officeart/2008/layout/BendingPictureCaptionList"/>
    <dgm:cxn modelId="{2087D907-2368-4455-ABDA-9F0AE372B63E}" srcId="{3F21080D-CD89-4088-871A-707444A24277}" destId="{92CB1985-E108-4F29-91F7-C5FCE4465A6E}" srcOrd="4" destOrd="0" parTransId="{5217A3C6-529B-4A72-82E1-879342387610}" sibTransId="{9718D0A0-B446-426E-A24A-221535FBDA4D}"/>
    <dgm:cxn modelId="{39BF0C42-B0F8-4BB7-BAF2-3DB2D45DBF87}" srcId="{3F21080D-CD89-4088-871A-707444A24277}" destId="{3F92F79C-FDF6-4BC5-98E7-789B513D85FF}" srcOrd="0" destOrd="0" parTransId="{FF1CFE4C-BB98-42F1-8EDD-702A1248F5AF}" sibTransId="{62484284-71D6-429C-99D9-E2A8C76CFAC7}"/>
    <dgm:cxn modelId="{606A777B-836D-43DE-8335-C46469F032A1}" type="presOf" srcId="{92CB1985-E108-4F29-91F7-C5FCE4465A6E}" destId="{7A420CB1-2E2B-41C5-A367-7A411C075E64}" srcOrd="0" destOrd="0" presId="urn:microsoft.com/office/officeart/2008/layout/BendingPictureCaptionList"/>
    <dgm:cxn modelId="{899A308B-52BA-41C4-B090-FFA66EB57E55}" type="presOf" srcId="{C7DD93F4-EB25-4CFD-ACE9-B246524EB359}" destId="{F053EC6A-C665-41D0-BFE1-90FF479A672C}" srcOrd="0" destOrd="0" presId="urn:microsoft.com/office/officeart/2008/layout/BendingPictureCaptionList"/>
    <dgm:cxn modelId="{52779198-FE63-41F5-B93D-B86660F930BA}" srcId="{3F21080D-CD89-4088-871A-707444A24277}" destId="{6EAB89ED-F22D-42F5-B5A6-7235F92F2317}" srcOrd="2" destOrd="0" parTransId="{3CE23B54-C404-4AF8-BCFE-059886D52DA1}" sibTransId="{1E7FE41F-2FB1-416C-957F-424DD64657B5}"/>
    <dgm:cxn modelId="{E0BC849C-98A9-41B0-8AF3-65377249A899}" srcId="{3F21080D-CD89-4088-871A-707444A24277}" destId="{62C8BCB7-EA43-487B-958E-7D8CC25CDF42}" srcOrd="1" destOrd="0" parTransId="{D0479570-B213-4FE6-A730-F0EB8A390D5C}" sibTransId="{2A1E6671-A035-4622-9E9C-AA9646D4298D}"/>
    <dgm:cxn modelId="{5046F4AF-797A-4D6A-8FE5-7B0AA702FA64}" srcId="{3F21080D-CD89-4088-871A-707444A24277}" destId="{C7DD93F4-EB25-4CFD-ACE9-B246524EB359}" srcOrd="3" destOrd="0" parTransId="{347DD7A7-663D-4E2F-BA9F-EF0B1862ED7A}" sibTransId="{4578735B-9C84-4175-80BF-3D727DFDCF90}"/>
    <dgm:cxn modelId="{B29715D9-8472-4277-A8A8-49F2000B752B}" type="presOf" srcId="{62C8BCB7-EA43-487B-958E-7D8CC25CDF42}" destId="{3CCA92AA-C3DA-483E-9023-6C7CF5007D7C}" srcOrd="0" destOrd="0" presId="urn:microsoft.com/office/officeart/2008/layout/BendingPictureCaptionList"/>
    <dgm:cxn modelId="{C674D0E1-CE3A-423E-9B9A-4E84C1A6CF24}" type="presOf" srcId="{6EAB89ED-F22D-42F5-B5A6-7235F92F2317}" destId="{DB30DECE-102A-4A6B-887C-E4A0E16C52CF}" srcOrd="0" destOrd="0" presId="urn:microsoft.com/office/officeart/2008/layout/BendingPictureCaptionList"/>
    <dgm:cxn modelId="{D45C4AE9-1F2E-432C-A97F-4570E1C0AADC}" type="presOf" srcId="{3F21080D-CD89-4088-871A-707444A24277}" destId="{790A5806-1F52-4CF0-9FB1-D7D1E8A3B19D}" srcOrd="0" destOrd="0" presId="urn:microsoft.com/office/officeart/2008/layout/BendingPictureCaptionList"/>
    <dgm:cxn modelId="{60AB6042-EEC1-4EC4-AEB4-E5EA5C3E3E72}" type="presParOf" srcId="{790A5806-1F52-4CF0-9FB1-D7D1E8A3B19D}" destId="{201A7510-8E63-4B2B-97FE-9F3B70762F9F}" srcOrd="0" destOrd="0" presId="urn:microsoft.com/office/officeart/2008/layout/BendingPictureCaptionList"/>
    <dgm:cxn modelId="{EDDD0ABD-AFF7-4C78-B878-A2298C3A3CAD}" type="presParOf" srcId="{201A7510-8E63-4B2B-97FE-9F3B70762F9F}" destId="{C88D9308-21E2-4177-914A-ABCAF2CCF510}" srcOrd="0" destOrd="0" presId="urn:microsoft.com/office/officeart/2008/layout/BendingPictureCaptionList"/>
    <dgm:cxn modelId="{E154C92D-8588-441F-920C-4FC96B8F6A6D}" type="presParOf" srcId="{201A7510-8E63-4B2B-97FE-9F3B70762F9F}" destId="{4E313F9D-44B2-4F13-AFDC-C6F1E17C2975}" srcOrd="1" destOrd="0" presId="urn:microsoft.com/office/officeart/2008/layout/BendingPictureCaptionList"/>
    <dgm:cxn modelId="{E2723C7A-AE63-47CC-893E-694C97F38B73}" type="presParOf" srcId="{790A5806-1F52-4CF0-9FB1-D7D1E8A3B19D}" destId="{8121C27E-06EF-4174-B12A-CF94F78D4BC4}" srcOrd="1" destOrd="0" presId="urn:microsoft.com/office/officeart/2008/layout/BendingPictureCaptionList"/>
    <dgm:cxn modelId="{20C2F4F3-E44A-45F4-BED9-184540189BF4}" type="presParOf" srcId="{790A5806-1F52-4CF0-9FB1-D7D1E8A3B19D}" destId="{737EECF7-0B8D-445A-B3F5-9ED550B25C97}" srcOrd="2" destOrd="0" presId="urn:microsoft.com/office/officeart/2008/layout/BendingPictureCaptionList"/>
    <dgm:cxn modelId="{63CC70C0-88A2-4679-A3BD-E1D915EF1949}" type="presParOf" srcId="{737EECF7-0B8D-445A-B3F5-9ED550B25C97}" destId="{8D02D50E-FB97-4C46-ADAE-DFAA9B289BBE}" srcOrd="0" destOrd="0" presId="urn:microsoft.com/office/officeart/2008/layout/BendingPictureCaptionList"/>
    <dgm:cxn modelId="{6C9E655C-80AF-437C-B8A9-32E97660C56E}" type="presParOf" srcId="{737EECF7-0B8D-445A-B3F5-9ED550B25C97}" destId="{3CCA92AA-C3DA-483E-9023-6C7CF5007D7C}" srcOrd="1" destOrd="0" presId="urn:microsoft.com/office/officeart/2008/layout/BendingPictureCaptionList"/>
    <dgm:cxn modelId="{706D2191-ED94-4C4A-A84A-4A1284552E8B}" type="presParOf" srcId="{790A5806-1F52-4CF0-9FB1-D7D1E8A3B19D}" destId="{C52BCB4C-A497-4F96-967C-24DAA924C781}" srcOrd="3" destOrd="0" presId="urn:microsoft.com/office/officeart/2008/layout/BendingPictureCaptionList"/>
    <dgm:cxn modelId="{3E35A190-3440-4449-B95F-08C44E245142}" type="presParOf" srcId="{790A5806-1F52-4CF0-9FB1-D7D1E8A3B19D}" destId="{6B5169DD-EBA9-41A7-8EDD-F6CDA4DF7C68}" srcOrd="4" destOrd="0" presId="urn:microsoft.com/office/officeart/2008/layout/BendingPictureCaptionList"/>
    <dgm:cxn modelId="{632F0802-7FA3-41CC-ABFC-320D658622E4}" type="presParOf" srcId="{6B5169DD-EBA9-41A7-8EDD-F6CDA4DF7C68}" destId="{35F4DB5A-DE99-4F0D-8291-7636C506FB4E}" srcOrd="0" destOrd="0" presId="urn:microsoft.com/office/officeart/2008/layout/BendingPictureCaptionList"/>
    <dgm:cxn modelId="{98AD7744-F059-4ADC-A26A-245EDE2CCFB3}" type="presParOf" srcId="{6B5169DD-EBA9-41A7-8EDD-F6CDA4DF7C68}" destId="{DB30DECE-102A-4A6B-887C-E4A0E16C52CF}" srcOrd="1" destOrd="0" presId="urn:microsoft.com/office/officeart/2008/layout/BendingPictureCaptionList"/>
    <dgm:cxn modelId="{FCA8DD53-5F02-4182-91D3-9FF02E32255A}" type="presParOf" srcId="{790A5806-1F52-4CF0-9FB1-D7D1E8A3B19D}" destId="{8F81ABCA-70E6-439E-8FE8-7F248678FC0B}" srcOrd="5" destOrd="0" presId="urn:microsoft.com/office/officeart/2008/layout/BendingPictureCaptionList"/>
    <dgm:cxn modelId="{5A97DA53-545D-467D-BF72-77B78AF67514}" type="presParOf" srcId="{790A5806-1F52-4CF0-9FB1-D7D1E8A3B19D}" destId="{2FF61EFF-4C19-40E2-8EE4-66CDC7586704}" srcOrd="6" destOrd="0" presId="urn:microsoft.com/office/officeart/2008/layout/BendingPictureCaptionList"/>
    <dgm:cxn modelId="{DA2168CF-E38D-4EFB-BA3F-61D7047B2760}" type="presParOf" srcId="{2FF61EFF-4C19-40E2-8EE4-66CDC7586704}" destId="{83BB6D15-01CE-4D09-B44C-7D0D4B772DA4}" srcOrd="0" destOrd="0" presId="urn:microsoft.com/office/officeart/2008/layout/BendingPictureCaptionList"/>
    <dgm:cxn modelId="{8C6CE55C-C573-43CC-9302-3029B302B070}" type="presParOf" srcId="{2FF61EFF-4C19-40E2-8EE4-66CDC7586704}" destId="{F053EC6A-C665-41D0-BFE1-90FF479A672C}" srcOrd="1" destOrd="0" presId="urn:microsoft.com/office/officeart/2008/layout/BendingPictureCaptionList"/>
    <dgm:cxn modelId="{54DF6D62-292C-4B48-A95F-2503EF9AC69C}" type="presParOf" srcId="{790A5806-1F52-4CF0-9FB1-D7D1E8A3B19D}" destId="{7B45D177-B794-4C6F-86F3-6DAF7AE07172}" srcOrd="7" destOrd="0" presId="urn:microsoft.com/office/officeart/2008/layout/BendingPictureCaptionList"/>
    <dgm:cxn modelId="{9098D3B1-F508-482D-9C9E-86306E071DE7}" type="presParOf" srcId="{790A5806-1F52-4CF0-9FB1-D7D1E8A3B19D}" destId="{9A4DFD92-F6BD-49BD-9F27-C1191E3B56A6}" srcOrd="8" destOrd="0" presId="urn:microsoft.com/office/officeart/2008/layout/BendingPictureCaptionList"/>
    <dgm:cxn modelId="{79266180-6818-4BBC-B923-4D56FD1092C9}" type="presParOf" srcId="{9A4DFD92-F6BD-49BD-9F27-C1191E3B56A6}" destId="{D2B781B6-498F-41EF-93F0-B530AAFA0CF3}" srcOrd="0" destOrd="0" presId="urn:microsoft.com/office/officeart/2008/layout/BendingPictureCaptionList"/>
    <dgm:cxn modelId="{DC2A9727-5394-4E66-B71C-C32BAB356AA7}" type="presParOf" srcId="{9A4DFD92-F6BD-49BD-9F27-C1191E3B56A6}" destId="{7A420CB1-2E2B-41C5-A367-7A411C075E6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0D011D-6130-4A40-8914-53164736BA45}" type="doc">
      <dgm:prSet loTypeId="urn:microsoft.com/office/officeart/2011/layout/InterconnectedBlockProcess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A3BDBC6-C829-48C5-B712-DD1FD039A8BF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MOBILISATION</a:t>
          </a:r>
        </a:p>
      </dgm:t>
    </dgm:pt>
    <dgm:pt modelId="{5703D1CF-B1D5-44BA-A85C-7C803981E8A1}" type="parTrans" cxnId="{B4B49572-BA08-4737-9729-D098C2B7733F}">
      <dgm:prSet/>
      <dgm:spPr/>
      <dgm:t>
        <a:bodyPr/>
        <a:lstStyle/>
        <a:p>
          <a:endParaRPr lang="en-IN"/>
        </a:p>
      </dgm:t>
    </dgm:pt>
    <dgm:pt modelId="{56752515-3248-4FA9-B513-7C4A7CA98DCA}" type="sibTrans" cxnId="{B4B49572-BA08-4737-9729-D098C2B7733F}">
      <dgm:prSet/>
      <dgm:spPr/>
      <dgm:t>
        <a:bodyPr/>
        <a:lstStyle/>
        <a:p>
          <a:endParaRPr lang="en-IN"/>
        </a:p>
      </dgm:t>
    </dgm:pt>
    <dgm:pt modelId="{280D4515-CDBC-4650-8E99-1E93F77E69E5}">
      <dgm:prSet phldrT="[Text]"/>
      <dgm:spPr/>
      <dgm:t>
        <a:bodyPr/>
        <a:lstStyle/>
        <a:p>
          <a:pPr algn="l"/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Can be started full range of movement. This will prevent wasting of the muscles through lack of use. Try to increase the range of movement gradually.</a:t>
          </a:r>
        </a:p>
      </dgm:t>
    </dgm:pt>
    <dgm:pt modelId="{B7AA49EA-DAE4-4292-97D6-EC84299C08A4}" type="parTrans" cxnId="{C10DE5AA-CFC9-4BFA-801A-190F96CE6BB3}">
      <dgm:prSet/>
      <dgm:spPr/>
      <dgm:t>
        <a:bodyPr/>
        <a:lstStyle/>
        <a:p>
          <a:endParaRPr lang="en-IN"/>
        </a:p>
      </dgm:t>
    </dgm:pt>
    <dgm:pt modelId="{8B8D44B4-5BDD-4F07-A282-8E35D7C5ED41}" type="sibTrans" cxnId="{C10DE5AA-CFC9-4BFA-801A-190F96CE6BB3}">
      <dgm:prSet/>
      <dgm:spPr/>
      <dgm:t>
        <a:bodyPr/>
        <a:lstStyle/>
        <a:p>
          <a:endParaRPr lang="en-IN"/>
        </a:p>
      </dgm:t>
    </dgm:pt>
    <dgm:pt modelId="{2C52CF0B-267D-4D44-AC16-2431C63EFAE5}">
      <dgm:prSet phldrT="[Text]"/>
      <dgm:spPr/>
      <dgm:t>
        <a:bodyPr/>
        <a:lstStyle/>
        <a:p>
          <a:pPr algn="l"/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Ice should be applied immediately for reduce swelling &amp; pain. Ice apply not more then 20 min. longer and 4 to 8 times a day.</a:t>
          </a:r>
        </a:p>
      </dgm:t>
    </dgm:pt>
    <dgm:pt modelId="{B860141C-3755-42B2-8FFF-C9BBF408109F}" type="parTrans" cxnId="{94539F9D-8758-4AF3-B914-21E0E27AEA2B}">
      <dgm:prSet/>
      <dgm:spPr/>
      <dgm:t>
        <a:bodyPr/>
        <a:lstStyle/>
        <a:p>
          <a:endParaRPr lang="en-IN"/>
        </a:p>
      </dgm:t>
    </dgm:pt>
    <dgm:pt modelId="{AEE6F046-1656-4920-A6E1-38C8DE93B7C9}" type="sibTrans" cxnId="{94539F9D-8758-4AF3-B914-21E0E27AEA2B}">
      <dgm:prSet/>
      <dgm:spPr/>
      <dgm:t>
        <a:bodyPr/>
        <a:lstStyle/>
        <a:p>
          <a:endParaRPr lang="en-IN"/>
        </a:p>
      </dgm:t>
    </dgm:pt>
    <dgm:pt modelId="{20B6B2E4-F6A8-4EA4-AF52-3D9558F91BEF}">
      <dgm:prSet/>
      <dgm:spPr/>
      <dgm:t>
        <a:bodyPr/>
        <a:lstStyle/>
        <a:p>
          <a:pPr algn="l"/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COMPRESSION</a:t>
          </a:r>
        </a:p>
      </dgm:t>
    </dgm:pt>
    <dgm:pt modelId="{C93650A8-C818-4B51-A813-2A3774868468}" type="parTrans" cxnId="{AEA43032-FEFF-4B4A-9D0A-0D214CD9251A}">
      <dgm:prSet/>
      <dgm:spPr/>
      <dgm:t>
        <a:bodyPr/>
        <a:lstStyle/>
        <a:p>
          <a:endParaRPr lang="en-IN"/>
        </a:p>
      </dgm:t>
    </dgm:pt>
    <dgm:pt modelId="{D78C957D-408D-4D3A-AB4C-4C6F23541685}" type="sibTrans" cxnId="{AEA43032-FEFF-4B4A-9D0A-0D214CD9251A}">
      <dgm:prSet/>
      <dgm:spPr/>
      <dgm:t>
        <a:bodyPr/>
        <a:lstStyle/>
        <a:p>
          <a:endParaRPr lang="en-IN"/>
        </a:p>
      </dgm:t>
    </dgm:pt>
    <dgm:pt modelId="{40D683D6-F982-4B3C-A8BE-901E568BB255}">
      <dgm:prSet/>
      <dgm:spPr/>
      <dgm:t>
        <a:bodyPr/>
        <a:lstStyle/>
        <a:p>
          <a:pPr algn="l"/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ELEVATION</a:t>
          </a:r>
        </a:p>
      </dgm:t>
    </dgm:pt>
    <dgm:pt modelId="{40809FE3-ABA7-46CD-8980-BF5478DAF73E}" type="parTrans" cxnId="{E24B1CA0-8CD5-42E7-A7B9-765C7B26FF3B}">
      <dgm:prSet/>
      <dgm:spPr/>
      <dgm:t>
        <a:bodyPr/>
        <a:lstStyle/>
        <a:p>
          <a:endParaRPr lang="en-IN"/>
        </a:p>
      </dgm:t>
    </dgm:pt>
    <dgm:pt modelId="{294E243A-2CA6-4EF8-8980-4194D267362B}" type="sibTrans" cxnId="{E24B1CA0-8CD5-42E7-A7B9-765C7B26FF3B}">
      <dgm:prSet/>
      <dgm:spPr/>
      <dgm:t>
        <a:bodyPr/>
        <a:lstStyle/>
        <a:p>
          <a:endParaRPr lang="en-IN"/>
        </a:p>
      </dgm:t>
    </dgm:pt>
    <dgm:pt modelId="{F81D94C1-D5E6-4848-8E39-BAC08D3E0C95}">
      <dgm:prSet/>
      <dgm:spPr/>
      <dgm:t>
        <a:bodyPr/>
        <a:lstStyle/>
        <a:p>
          <a:pPr algn="l"/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Its helps in reducing the swelling &amp; bleeding, compression should not be applied very hard as it may hinder blood circulation.</a:t>
          </a:r>
        </a:p>
      </dgm:t>
    </dgm:pt>
    <dgm:pt modelId="{3FA81C8B-82CB-4680-AA2F-02EE6E6FFABF}" type="parTrans" cxnId="{83730D87-1BBC-4D41-BE32-5091EE1ABD04}">
      <dgm:prSet/>
      <dgm:spPr/>
      <dgm:t>
        <a:bodyPr/>
        <a:lstStyle/>
        <a:p>
          <a:endParaRPr lang="en-IN"/>
        </a:p>
      </dgm:t>
    </dgm:pt>
    <dgm:pt modelId="{30A1A5FA-50C7-4705-B9A9-086D342DD364}" type="sibTrans" cxnId="{83730D87-1BBC-4D41-BE32-5091EE1ABD04}">
      <dgm:prSet/>
      <dgm:spPr/>
      <dgm:t>
        <a:bodyPr/>
        <a:lstStyle/>
        <a:p>
          <a:endParaRPr lang="en-IN"/>
        </a:p>
      </dgm:t>
    </dgm:pt>
    <dgm:pt modelId="{40B8F865-864F-4C1D-A13B-A4E7D2D15166}">
      <dgm:prSet/>
      <dgm:spPr/>
      <dgm:t>
        <a:bodyPr/>
        <a:lstStyle/>
        <a:p>
          <a:pPr algn="l"/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If possible, keep the injured area on a pillow, above the level of heart to reduce swelling.</a:t>
          </a:r>
        </a:p>
      </dgm:t>
    </dgm:pt>
    <dgm:pt modelId="{27E52DB2-4FCD-490C-8E8B-21A54C1489C3}" type="parTrans" cxnId="{CA94CC9F-E64A-4F0B-A5C1-6996613550E3}">
      <dgm:prSet/>
      <dgm:spPr/>
      <dgm:t>
        <a:bodyPr/>
        <a:lstStyle/>
        <a:p>
          <a:endParaRPr lang="en-IN"/>
        </a:p>
      </dgm:t>
    </dgm:pt>
    <dgm:pt modelId="{8B518B02-2E2E-4949-9D72-7CFA654AE20B}" type="sibTrans" cxnId="{CA94CC9F-E64A-4F0B-A5C1-6996613550E3}">
      <dgm:prSet/>
      <dgm:spPr/>
      <dgm:t>
        <a:bodyPr/>
        <a:lstStyle/>
        <a:p>
          <a:endParaRPr lang="en-IN"/>
        </a:p>
      </dgm:t>
    </dgm:pt>
    <dgm:pt modelId="{ADFA4030-85AD-4251-96BE-0DF69390BFA9}">
      <dgm:prSet phldrT="[Text]"/>
      <dgm:spPr/>
      <dgm:t>
        <a:bodyPr/>
        <a:lstStyle/>
        <a:p>
          <a:pPr algn="l"/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ICE</a:t>
          </a:r>
        </a:p>
      </dgm:t>
    </dgm:pt>
    <dgm:pt modelId="{5F514D23-D971-4514-93C5-3418A322B121}" type="sibTrans" cxnId="{F9EFFB36-D178-469D-BD84-878404D01D8A}">
      <dgm:prSet/>
      <dgm:spPr/>
      <dgm:t>
        <a:bodyPr/>
        <a:lstStyle/>
        <a:p>
          <a:endParaRPr lang="en-IN"/>
        </a:p>
      </dgm:t>
    </dgm:pt>
    <dgm:pt modelId="{1578F79B-0212-4A20-B922-E790F2F3B831}" type="parTrans" cxnId="{F9EFFB36-D178-469D-BD84-878404D01D8A}">
      <dgm:prSet/>
      <dgm:spPr/>
      <dgm:t>
        <a:bodyPr/>
        <a:lstStyle/>
        <a:p>
          <a:endParaRPr lang="en-IN"/>
        </a:p>
      </dgm:t>
    </dgm:pt>
    <dgm:pt modelId="{0854C2FA-B513-4245-8DCA-A228077D314A}">
      <dgm:prSet phldrT="[Text]"/>
      <dgm:spPr/>
      <dgm:t>
        <a:bodyPr/>
        <a:lstStyle/>
        <a:p>
          <a:pPr algn="l"/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After 4 to 5 days, heat treatment can be applied, it’s the best for blood circulation.</a:t>
          </a:r>
        </a:p>
      </dgm:t>
    </dgm:pt>
    <dgm:pt modelId="{50E525B3-1B14-465F-AC40-E6FE0AF5A5F3}" type="parTrans" cxnId="{9A59E188-579B-451F-8374-86735AC9341F}">
      <dgm:prSet/>
      <dgm:spPr/>
      <dgm:t>
        <a:bodyPr/>
        <a:lstStyle/>
        <a:p>
          <a:endParaRPr lang="en-IN"/>
        </a:p>
      </dgm:t>
    </dgm:pt>
    <dgm:pt modelId="{052D4E10-3CA1-4CCB-8989-F21982DFD077}" type="sibTrans" cxnId="{9A59E188-579B-451F-8374-86735AC9341F}">
      <dgm:prSet/>
      <dgm:spPr/>
      <dgm:t>
        <a:bodyPr/>
        <a:lstStyle/>
        <a:p>
          <a:endParaRPr lang="en-IN"/>
        </a:p>
      </dgm:t>
    </dgm:pt>
    <dgm:pt modelId="{F9E219D0-CE45-4D55-89FD-A8DAFD1B3A80}">
      <dgm:prSet/>
      <dgm:spPr/>
      <dgm:t>
        <a:bodyPr/>
        <a:lstStyle/>
        <a:p>
          <a:pPr algn="l"/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Only for few days after that it is not required.</a:t>
          </a:r>
        </a:p>
      </dgm:t>
    </dgm:pt>
    <dgm:pt modelId="{495269DF-124B-4D81-8273-3201002D1D70}" type="parTrans" cxnId="{17A3F77E-EA14-48E8-8325-A30E4FD44DD3}">
      <dgm:prSet/>
      <dgm:spPr/>
      <dgm:t>
        <a:bodyPr/>
        <a:lstStyle/>
        <a:p>
          <a:endParaRPr lang="en-IN"/>
        </a:p>
      </dgm:t>
    </dgm:pt>
    <dgm:pt modelId="{07E25644-57EB-4FFD-B241-E460B8A66013}" type="sibTrans" cxnId="{17A3F77E-EA14-48E8-8325-A30E4FD44DD3}">
      <dgm:prSet/>
      <dgm:spPr/>
      <dgm:t>
        <a:bodyPr/>
        <a:lstStyle/>
        <a:p>
          <a:endParaRPr lang="en-IN"/>
        </a:p>
      </dgm:t>
    </dgm:pt>
    <dgm:pt modelId="{43323E2E-B318-46C9-AC1E-5A673FDB7449}">
      <dgm:prSet/>
      <dgm:spPr/>
      <dgm:t>
        <a:bodyPr/>
        <a:lstStyle/>
        <a:p>
          <a:pPr algn="l"/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Its should be done until all signs of swelling, heat and redness have vanish.</a:t>
          </a:r>
        </a:p>
      </dgm:t>
    </dgm:pt>
    <dgm:pt modelId="{B99B4AD0-4F7D-4DD4-BA39-4BECBCF92E5B}" type="parTrans" cxnId="{1DB21707-BFA1-43CD-ACC5-9FA9C38FBE0E}">
      <dgm:prSet/>
      <dgm:spPr/>
      <dgm:t>
        <a:bodyPr/>
        <a:lstStyle/>
        <a:p>
          <a:endParaRPr lang="en-IN"/>
        </a:p>
      </dgm:t>
    </dgm:pt>
    <dgm:pt modelId="{03A849E5-ECBB-4455-8E25-BE02A5B93005}" type="sibTrans" cxnId="{1DB21707-BFA1-43CD-ACC5-9FA9C38FBE0E}">
      <dgm:prSet/>
      <dgm:spPr/>
      <dgm:t>
        <a:bodyPr/>
        <a:lstStyle/>
        <a:p>
          <a:endParaRPr lang="en-IN"/>
        </a:p>
      </dgm:t>
    </dgm:pt>
    <dgm:pt modelId="{5AEA315F-0769-4BB8-AF43-E7C1CCFFE912}" type="pres">
      <dgm:prSet presAssocID="{020D011D-6130-4A40-8914-53164736BA4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5DEE9511-4C24-4B32-9C99-EB78648B21BB}" type="pres">
      <dgm:prSet presAssocID="{40D683D6-F982-4B3C-A8BE-901E568BB255}" presName="ChildAccent4" presStyleCnt="0"/>
      <dgm:spPr/>
    </dgm:pt>
    <dgm:pt modelId="{71A230C2-FB2C-4F30-8D1D-CB0C37F37330}" type="pres">
      <dgm:prSet presAssocID="{40D683D6-F982-4B3C-A8BE-901E568BB255}" presName="ChildAccent" presStyleLbl="alignImgPlace1" presStyleIdx="0" presStyleCnt="4"/>
      <dgm:spPr/>
    </dgm:pt>
    <dgm:pt modelId="{157CBCDC-CF72-4FFE-8673-E2D0B6A5EAB6}" type="pres">
      <dgm:prSet presAssocID="{40D683D6-F982-4B3C-A8BE-901E568BB255}" presName="Child4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93A769A-77F3-43E7-9C39-513381BDD021}" type="pres">
      <dgm:prSet presAssocID="{40D683D6-F982-4B3C-A8BE-901E568BB255}" presName="Parent4" presStyleLbl="node1" presStyleIdx="0" presStyleCnt="4">
        <dgm:presLayoutVars>
          <dgm:chMax val="2"/>
          <dgm:chPref val="1"/>
          <dgm:bulletEnabled val="1"/>
        </dgm:presLayoutVars>
      </dgm:prSet>
      <dgm:spPr/>
    </dgm:pt>
    <dgm:pt modelId="{F2CA4519-E3D5-4C78-A15B-0DC39CB49097}" type="pres">
      <dgm:prSet presAssocID="{20B6B2E4-F6A8-4EA4-AF52-3D9558F91BEF}" presName="ChildAccent3" presStyleCnt="0"/>
      <dgm:spPr/>
    </dgm:pt>
    <dgm:pt modelId="{DE70D37E-028A-42F1-9C77-66F9F62148CC}" type="pres">
      <dgm:prSet presAssocID="{20B6B2E4-F6A8-4EA4-AF52-3D9558F91BEF}" presName="ChildAccent" presStyleLbl="alignImgPlace1" presStyleIdx="1" presStyleCnt="4"/>
      <dgm:spPr/>
    </dgm:pt>
    <dgm:pt modelId="{D5F47C8E-D93F-4BA2-A6D5-BDB7806D9019}" type="pres">
      <dgm:prSet presAssocID="{20B6B2E4-F6A8-4EA4-AF52-3D9558F91BEF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2914C0E-BB34-42FC-AFE9-69B652A60BAE}" type="pres">
      <dgm:prSet presAssocID="{20B6B2E4-F6A8-4EA4-AF52-3D9558F91BEF}" presName="Parent3" presStyleLbl="node1" presStyleIdx="1" presStyleCnt="4">
        <dgm:presLayoutVars>
          <dgm:chMax val="2"/>
          <dgm:chPref val="1"/>
          <dgm:bulletEnabled val="1"/>
        </dgm:presLayoutVars>
      </dgm:prSet>
      <dgm:spPr/>
    </dgm:pt>
    <dgm:pt modelId="{3FBC6D80-6535-435A-A546-59615CF1E1BE}" type="pres">
      <dgm:prSet presAssocID="{ADFA4030-85AD-4251-96BE-0DF69390BFA9}" presName="ChildAccent2" presStyleCnt="0"/>
      <dgm:spPr/>
    </dgm:pt>
    <dgm:pt modelId="{0814E261-9902-4503-AC3F-3075D0F23833}" type="pres">
      <dgm:prSet presAssocID="{ADFA4030-85AD-4251-96BE-0DF69390BFA9}" presName="ChildAccent" presStyleLbl="alignImgPlace1" presStyleIdx="2" presStyleCnt="4"/>
      <dgm:spPr/>
    </dgm:pt>
    <dgm:pt modelId="{044A79B3-36CF-4D8C-B2CA-832ED8815126}" type="pres">
      <dgm:prSet presAssocID="{ADFA4030-85AD-4251-96BE-0DF69390BFA9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1828589-E854-4856-AF66-8473EBF08C35}" type="pres">
      <dgm:prSet presAssocID="{ADFA4030-85AD-4251-96BE-0DF69390BFA9}" presName="Parent2" presStyleLbl="node1" presStyleIdx="2" presStyleCnt="4">
        <dgm:presLayoutVars>
          <dgm:chMax val="2"/>
          <dgm:chPref val="1"/>
          <dgm:bulletEnabled val="1"/>
        </dgm:presLayoutVars>
      </dgm:prSet>
      <dgm:spPr/>
    </dgm:pt>
    <dgm:pt modelId="{B233BDAC-8F28-4C19-8FA7-EC190208752E}" type="pres">
      <dgm:prSet presAssocID="{EA3BDBC6-C829-48C5-B712-DD1FD039A8BF}" presName="ChildAccent1" presStyleCnt="0"/>
      <dgm:spPr/>
    </dgm:pt>
    <dgm:pt modelId="{12C89840-013C-43E2-8CB4-60ED40C43B08}" type="pres">
      <dgm:prSet presAssocID="{EA3BDBC6-C829-48C5-B712-DD1FD039A8BF}" presName="ChildAccent" presStyleLbl="alignImgPlace1" presStyleIdx="3" presStyleCnt="4"/>
      <dgm:spPr/>
    </dgm:pt>
    <dgm:pt modelId="{6C087E49-B4E2-4BC6-8D4A-CF7E1B44EC0F}" type="pres">
      <dgm:prSet presAssocID="{EA3BDBC6-C829-48C5-B712-DD1FD039A8BF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3631AC9-6669-45DB-9F8A-2EE7E652FE0F}" type="pres">
      <dgm:prSet presAssocID="{EA3BDBC6-C829-48C5-B712-DD1FD039A8BF}" presName="Parent1" presStyleLbl="node1" presStyleIdx="3" presStyleCnt="4">
        <dgm:presLayoutVars>
          <dgm:chMax val="2"/>
          <dgm:chPref val="1"/>
          <dgm:bulletEnabled val="1"/>
        </dgm:presLayoutVars>
      </dgm:prSet>
      <dgm:spPr/>
    </dgm:pt>
  </dgm:ptLst>
  <dgm:cxnLst>
    <dgm:cxn modelId="{1DB21707-BFA1-43CD-ACC5-9FA9C38FBE0E}" srcId="{40D683D6-F982-4B3C-A8BE-901E568BB255}" destId="{43323E2E-B318-46C9-AC1E-5A673FDB7449}" srcOrd="1" destOrd="0" parTransId="{B99B4AD0-4F7D-4DD4-BA39-4BECBCF92E5B}" sibTransId="{03A849E5-ECBB-4455-8E25-BE02A5B93005}"/>
    <dgm:cxn modelId="{A3F12520-A1C5-46A2-8761-153E78CB829D}" type="presOf" srcId="{2C52CF0B-267D-4D44-AC16-2431C63EFAE5}" destId="{0814E261-9902-4503-AC3F-3075D0F23833}" srcOrd="0" destOrd="0" presId="urn:microsoft.com/office/officeart/2011/layout/InterconnectedBlockProcess"/>
    <dgm:cxn modelId="{AEA43032-FEFF-4B4A-9D0A-0D214CD9251A}" srcId="{020D011D-6130-4A40-8914-53164736BA45}" destId="{20B6B2E4-F6A8-4EA4-AF52-3D9558F91BEF}" srcOrd="2" destOrd="0" parTransId="{C93650A8-C818-4B51-A813-2A3774868468}" sibTransId="{D78C957D-408D-4D3A-AB4C-4C6F23541685}"/>
    <dgm:cxn modelId="{9704EA32-CFEB-49BF-987A-547592AA70C6}" type="presOf" srcId="{40D683D6-F982-4B3C-A8BE-901E568BB255}" destId="{093A769A-77F3-43E7-9C39-513381BDD021}" srcOrd="0" destOrd="0" presId="urn:microsoft.com/office/officeart/2011/layout/InterconnectedBlockProcess"/>
    <dgm:cxn modelId="{F9EFFB36-D178-469D-BD84-878404D01D8A}" srcId="{020D011D-6130-4A40-8914-53164736BA45}" destId="{ADFA4030-85AD-4251-96BE-0DF69390BFA9}" srcOrd="1" destOrd="0" parTransId="{1578F79B-0212-4A20-B922-E790F2F3B831}" sibTransId="{5F514D23-D971-4514-93C5-3418A322B121}"/>
    <dgm:cxn modelId="{3AED1737-0EFB-40E5-8419-6BDA2D2B7138}" type="presOf" srcId="{40B8F865-864F-4C1D-A13B-A4E7D2D15166}" destId="{71A230C2-FB2C-4F30-8D1D-CB0C37F37330}" srcOrd="0" destOrd="0" presId="urn:microsoft.com/office/officeart/2011/layout/InterconnectedBlockProcess"/>
    <dgm:cxn modelId="{BF1A4243-3C07-4CC5-8D2C-D1477B226051}" type="presOf" srcId="{F9E219D0-CE45-4D55-89FD-A8DAFD1B3A80}" destId="{D5F47C8E-D93F-4BA2-A6D5-BDB7806D9019}" srcOrd="1" destOrd="1" presId="urn:microsoft.com/office/officeart/2011/layout/InterconnectedBlockProcess"/>
    <dgm:cxn modelId="{874C0166-8369-4491-B895-B3072B5A46C0}" type="presOf" srcId="{F9E219D0-CE45-4D55-89FD-A8DAFD1B3A80}" destId="{DE70D37E-028A-42F1-9C77-66F9F62148CC}" srcOrd="0" destOrd="1" presId="urn:microsoft.com/office/officeart/2011/layout/InterconnectedBlockProcess"/>
    <dgm:cxn modelId="{ABD5EB6B-535A-4663-95B6-BBA006B2D76D}" type="presOf" srcId="{0854C2FA-B513-4245-8DCA-A228077D314A}" destId="{044A79B3-36CF-4D8C-B2CA-832ED8815126}" srcOrd="1" destOrd="1" presId="urn:microsoft.com/office/officeart/2011/layout/InterconnectedBlockProcess"/>
    <dgm:cxn modelId="{B4B49572-BA08-4737-9729-D098C2B7733F}" srcId="{020D011D-6130-4A40-8914-53164736BA45}" destId="{EA3BDBC6-C829-48C5-B712-DD1FD039A8BF}" srcOrd="0" destOrd="0" parTransId="{5703D1CF-B1D5-44BA-A85C-7C803981E8A1}" sibTransId="{56752515-3248-4FA9-B513-7C4A7CA98DCA}"/>
    <dgm:cxn modelId="{17A3F77E-EA14-48E8-8325-A30E4FD44DD3}" srcId="{20B6B2E4-F6A8-4EA4-AF52-3D9558F91BEF}" destId="{F9E219D0-CE45-4D55-89FD-A8DAFD1B3A80}" srcOrd="1" destOrd="0" parTransId="{495269DF-124B-4D81-8273-3201002D1D70}" sibTransId="{07E25644-57EB-4FFD-B241-E460B8A66013}"/>
    <dgm:cxn modelId="{F754D782-749E-4D81-B37D-E8F93BCE5C00}" type="presOf" srcId="{0854C2FA-B513-4245-8DCA-A228077D314A}" destId="{0814E261-9902-4503-AC3F-3075D0F23833}" srcOrd="0" destOrd="1" presId="urn:microsoft.com/office/officeart/2011/layout/InterconnectedBlockProcess"/>
    <dgm:cxn modelId="{83730D87-1BBC-4D41-BE32-5091EE1ABD04}" srcId="{20B6B2E4-F6A8-4EA4-AF52-3D9558F91BEF}" destId="{F81D94C1-D5E6-4848-8E39-BAC08D3E0C95}" srcOrd="0" destOrd="0" parTransId="{3FA81C8B-82CB-4680-AA2F-02EE6E6FFABF}" sibTransId="{30A1A5FA-50C7-4705-B9A9-086D342DD364}"/>
    <dgm:cxn modelId="{9A59E188-579B-451F-8374-86735AC9341F}" srcId="{ADFA4030-85AD-4251-96BE-0DF69390BFA9}" destId="{0854C2FA-B513-4245-8DCA-A228077D314A}" srcOrd="1" destOrd="0" parTransId="{50E525B3-1B14-465F-AC40-E6FE0AF5A5F3}" sibTransId="{052D4E10-3CA1-4CCB-8989-F21982DFD077}"/>
    <dgm:cxn modelId="{DC5B7696-9FF2-4F5C-8CDD-03A84AC05CE8}" type="presOf" srcId="{2C52CF0B-267D-4D44-AC16-2431C63EFAE5}" destId="{044A79B3-36CF-4D8C-B2CA-832ED8815126}" srcOrd="1" destOrd="0" presId="urn:microsoft.com/office/officeart/2011/layout/InterconnectedBlockProcess"/>
    <dgm:cxn modelId="{94539F9D-8758-4AF3-B914-21E0E27AEA2B}" srcId="{ADFA4030-85AD-4251-96BE-0DF69390BFA9}" destId="{2C52CF0B-267D-4D44-AC16-2431C63EFAE5}" srcOrd="0" destOrd="0" parTransId="{B860141C-3755-42B2-8FFF-C9BBF408109F}" sibTransId="{AEE6F046-1656-4920-A6E1-38C8DE93B7C9}"/>
    <dgm:cxn modelId="{CA94CC9F-E64A-4F0B-A5C1-6996613550E3}" srcId="{40D683D6-F982-4B3C-A8BE-901E568BB255}" destId="{40B8F865-864F-4C1D-A13B-A4E7D2D15166}" srcOrd="0" destOrd="0" parTransId="{27E52DB2-4FCD-490C-8E8B-21A54C1489C3}" sibTransId="{8B518B02-2E2E-4949-9D72-7CFA654AE20B}"/>
    <dgm:cxn modelId="{E24B1CA0-8CD5-42E7-A7B9-765C7B26FF3B}" srcId="{020D011D-6130-4A40-8914-53164736BA45}" destId="{40D683D6-F982-4B3C-A8BE-901E568BB255}" srcOrd="3" destOrd="0" parTransId="{40809FE3-ABA7-46CD-8980-BF5478DAF73E}" sibTransId="{294E243A-2CA6-4EF8-8980-4194D267362B}"/>
    <dgm:cxn modelId="{3A07F1A3-D2C4-43FC-8A8F-D2B659DA5242}" type="presOf" srcId="{EA3BDBC6-C829-48C5-B712-DD1FD039A8BF}" destId="{E3631AC9-6669-45DB-9F8A-2EE7E652FE0F}" srcOrd="0" destOrd="0" presId="urn:microsoft.com/office/officeart/2011/layout/InterconnectedBlockProcess"/>
    <dgm:cxn modelId="{FF482BA6-520A-4A6E-9940-E7AF3253CA8B}" type="presOf" srcId="{280D4515-CDBC-4650-8E99-1E93F77E69E5}" destId="{12C89840-013C-43E2-8CB4-60ED40C43B08}" srcOrd="0" destOrd="0" presId="urn:microsoft.com/office/officeart/2011/layout/InterconnectedBlockProcess"/>
    <dgm:cxn modelId="{C10DE5AA-CFC9-4BFA-801A-190F96CE6BB3}" srcId="{EA3BDBC6-C829-48C5-B712-DD1FD039A8BF}" destId="{280D4515-CDBC-4650-8E99-1E93F77E69E5}" srcOrd="0" destOrd="0" parTransId="{B7AA49EA-DAE4-4292-97D6-EC84299C08A4}" sibTransId="{8B8D44B4-5BDD-4F07-A282-8E35D7C5ED41}"/>
    <dgm:cxn modelId="{0BCD40B8-A206-4CFE-A102-61BE2253D0DE}" type="presOf" srcId="{40B8F865-864F-4C1D-A13B-A4E7D2D15166}" destId="{157CBCDC-CF72-4FFE-8673-E2D0B6A5EAB6}" srcOrd="1" destOrd="0" presId="urn:microsoft.com/office/officeart/2011/layout/InterconnectedBlockProcess"/>
    <dgm:cxn modelId="{FAD026C7-5AFF-4458-9D4C-4F9E4A02ABF0}" type="presOf" srcId="{020D011D-6130-4A40-8914-53164736BA45}" destId="{5AEA315F-0769-4BB8-AF43-E7C1CCFFE912}" srcOrd="0" destOrd="0" presId="urn:microsoft.com/office/officeart/2011/layout/InterconnectedBlockProcess"/>
    <dgm:cxn modelId="{0D39AAC7-9FC0-43A6-B183-B5E7BA80C705}" type="presOf" srcId="{F81D94C1-D5E6-4848-8E39-BAC08D3E0C95}" destId="{D5F47C8E-D93F-4BA2-A6D5-BDB7806D9019}" srcOrd="1" destOrd="0" presId="urn:microsoft.com/office/officeart/2011/layout/InterconnectedBlockProcess"/>
    <dgm:cxn modelId="{1BF608C8-2E33-473E-8789-5B597C0BCABA}" type="presOf" srcId="{280D4515-CDBC-4650-8E99-1E93F77E69E5}" destId="{6C087E49-B4E2-4BC6-8D4A-CF7E1B44EC0F}" srcOrd="1" destOrd="0" presId="urn:microsoft.com/office/officeart/2011/layout/InterconnectedBlockProcess"/>
    <dgm:cxn modelId="{52D369C9-1DEB-4996-AA99-8FDA4F39C2C7}" type="presOf" srcId="{ADFA4030-85AD-4251-96BE-0DF69390BFA9}" destId="{81828589-E854-4856-AF66-8473EBF08C35}" srcOrd="0" destOrd="0" presId="urn:microsoft.com/office/officeart/2011/layout/InterconnectedBlockProcess"/>
    <dgm:cxn modelId="{E80600D4-15F8-4110-9212-63A330E2B9B2}" type="presOf" srcId="{43323E2E-B318-46C9-AC1E-5A673FDB7449}" destId="{157CBCDC-CF72-4FFE-8673-E2D0B6A5EAB6}" srcOrd="1" destOrd="1" presId="urn:microsoft.com/office/officeart/2011/layout/InterconnectedBlockProcess"/>
    <dgm:cxn modelId="{A0D9FDE8-2B85-4947-B024-AEFEC268DCEB}" type="presOf" srcId="{F81D94C1-D5E6-4848-8E39-BAC08D3E0C95}" destId="{DE70D37E-028A-42F1-9C77-66F9F62148CC}" srcOrd="0" destOrd="0" presId="urn:microsoft.com/office/officeart/2011/layout/InterconnectedBlockProcess"/>
    <dgm:cxn modelId="{1F81F8F0-23BA-45DF-852C-1E357BA028B8}" type="presOf" srcId="{20B6B2E4-F6A8-4EA4-AF52-3D9558F91BEF}" destId="{92914C0E-BB34-42FC-AFE9-69B652A60BAE}" srcOrd="0" destOrd="0" presId="urn:microsoft.com/office/officeart/2011/layout/InterconnectedBlockProcess"/>
    <dgm:cxn modelId="{F3AF93F8-242E-4C04-8323-570A76CDBF3D}" type="presOf" srcId="{43323E2E-B318-46C9-AC1E-5A673FDB7449}" destId="{71A230C2-FB2C-4F30-8D1D-CB0C37F37330}" srcOrd="0" destOrd="1" presId="urn:microsoft.com/office/officeart/2011/layout/InterconnectedBlockProcess"/>
    <dgm:cxn modelId="{E7E75B3D-C328-4165-9436-B12707CD3393}" type="presParOf" srcId="{5AEA315F-0769-4BB8-AF43-E7C1CCFFE912}" destId="{5DEE9511-4C24-4B32-9C99-EB78648B21BB}" srcOrd="0" destOrd="0" presId="urn:microsoft.com/office/officeart/2011/layout/InterconnectedBlockProcess"/>
    <dgm:cxn modelId="{398497CB-1C5C-4FC6-9DF4-B0F025845E6B}" type="presParOf" srcId="{5DEE9511-4C24-4B32-9C99-EB78648B21BB}" destId="{71A230C2-FB2C-4F30-8D1D-CB0C37F37330}" srcOrd="0" destOrd="0" presId="urn:microsoft.com/office/officeart/2011/layout/InterconnectedBlockProcess"/>
    <dgm:cxn modelId="{0904AD91-20D9-47CF-8948-862CA1776B84}" type="presParOf" srcId="{5AEA315F-0769-4BB8-AF43-E7C1CCFFE912}" destId="{157CBCDC-CF72-4FFE-8673-E2D0B6A5EAB6}" srcOrd="1" destOrd="0" presId="urn:microsoft.com/office/officeart/2011/layout/InterconnectedBlockProcess"/>
    <dgm:cxn modelId="{685F384E-46F9-442E-80FA-249B71452636}" type="presParOf" srcId="{5AEA315F-0769-4BB8-AF43-E7C1CCFFE912}" destId="{093A769A-77F3-43E7-9C39-513381BDD021}" srcOrd="2" destOrd="0" presId="urn:microsoft.com/office/officeart/2011/layout/InterconnectedBlockProcess"/>
    <dgm:cxn modelId="{AA11F16C-8344-4ED8-B680-BE7D30F17492}" type="presParOf" srcId="{5AEA315F-0769-4BB8-AF43-E7C1CCFFE912}" destId="{F2CA4519-E3D5-4C78-A15B-0DC39CB49097}" srcOrd="3" destOrd="0" presId="urn:microsoft.com/office/officeart/2011/layout/InterconnectedBlockProcess"/>
    <dgm:cxn modelId="{202EDEBC-607D-4B8D-ACB6-B5DBE9EB50D8}" type="presParOf" srcId="{F2CA4519-E3D5-4C78-A15B-0DC39CB49097}" destId="{DE70D37E-028A-42F1-9C77-66F9F62148CC}" srcOrd="0" destOrd="0" presId="urn:microsoft.com/office/officeart/2011/layout/InterconnectedBlockProcess"/>
    <dgm:cxn modelId="{4A8FE699-B3F9-4C0A-92A2-F151662AE42A}" type="presParOf" srcId="{5AEA315F-0769-4BB8-AF43-E7C1CCFFE912}" destId="{D5F47C8E-D93F-4BA2-A6D5-BDB7806D9019}" srcOrd="4" destOrd="0" presId="urn:microsoft.com/office/officeart/2011/layout/InterconnectedBlockProcess"/>
    <dgm:cxn modelId="{ACACF677-5895-4ACE-BFDA-F811BAE42FC4}" type="presParOf" srcId="{5AEA315F-0769-4BB8-AF43-E7C1CCFFE912}" destId="{92914C0E-BB34-42FC-AFE9-69B652A60BAE}" srcOrd="5" destOrd="0" presId="urn:microsoft.com/office/officeart/2011/layout/InterconnectedBlockProcess"/>
    <dgm:cxn modelId="{AF53D08F-F837-4618-9D2E-EA9A922E1BA2}" type="presParOf" srcId="{5AEA315F-0769-4BB8-AF43-E7C1CCFFE912}" destId="{3FBC6D80-6535-435A-A546-59615CF1E1BE}" srcOrd="6" destOrd="0" presId="urn:microsoft.com/office/officeart/2011/layout/InterconnectedBlockProcess"/>
    <dgm:cxn modelId="{74614CFE-1D02-4755-8009-1C6759593316}" type="presParOf" srcId="{3FBC6D80-6535-435A-A546-59615CF1E1BE}" destId="{0814E261-9902-4503-AC3F-3075D0F23833}" srcOrd="0" destOrd="0" presId="urn:microsoft.com/office/officeart/2011/layout/InterconnectedBlockProcess"/>
    <dgm:cxn modelId="{07A722FC-643C-4E84-AC4A-1C20E7B799F3}" type="presParOf" srcId="{5AEA315F-0769-4BB8-AF43-E7C1CCFFE912}" destId="{044A79B3-36CF-4D8C-B2CA-832ED8815126}" srcOrd="7" destOrd="0" presId="urn:microsoft.com/office/officeart/2011/layout/InterconnectedBlockProcess"/>
    <dgm:cxn modelId="{66F8C8CE-5031-413D-99E8-1E8766BC3FA5}" type="presParOf" srcId="{5AEA315F-0769-4BB8-AF43-E7C1CCFFE912}" destId="{81828589-E854-4856-AF66-8473EBF08C35}" srcOrd="8" destOrd="0" presId="urn:microsoft.com/office/officeart/2011/layout/InterconnectedBlockProcess"/>
    <dgm:cxn modelId="{97B9DE77-8E4F-488A-9270-8725E2B45A94}" type="presParOf" srcId="{5AEA315F-0769-4BB8-AF43-E7C1CCFFE912}" destId="{B233BDAC-8F28-4C19-8FA7-EC190208752E}" srcOrd="9" destOrd="0" presId="urn:microsoft.com/office/officeart/2011/layout/InterconnectedBlockProcess"/>
    <dgm:cxn modelId="{0842727C-0D23-41CC-B1EA-62021EF5F320}" type="presParOf" srcId="{B233BDAC-8F28-4C19-8FA7-EC190208752E}" destId="{12C89840-013C-43E2-8CB4-60ED40C43B08}" srcOrd="0" destOrd="0" presId="urn:microsoft.com/office/officeart/2011/layout/InterconnectedBlockProcess"/>
    <dgm:cxn modelId="{0A06B0BE-91CF-430C-B84C-073C51415350}" type="presParOf" srcId="{5AEA315F-0769-4BB8-AF43-E7C1CCFFE912}" destId="{6C087E49-B4E2-4BC6-8D4A-CF7E1B44EC0F}" srcOrd="10" destOrd="0" presId="urn:microsoft.com/office/officeart/2011/layout/InterconnectedBlockProcess"/>
    <dgm:cxn modelId="{61B683E2-263F-4483-9874-F9BD5E504F5C}" type="presParOf" srcId="{5AEA315F-0769-4BB8-AF43-E7C1CCFFE912}" destId="{E3631AC9-6669-45DB-9F8A-2EE7E652FE0F}" srcOrd="11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0D011D-6130-4A40-8914-53164736BA45}" type="doc">
      <dgm:prSet loTypeId="urn:microsoft.com/office/officeart/2008/layout/IncreasingCircleProcess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A3BDBC6-C829-48C5-B712-DD1FD039A8BF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PROTECTION</a:t>
          </a:r>
        </a:p>
      </dgm:t>
    </dgm:pt>
    <dgm:pt modelId="{5703D1CF-B1D5-44BA-A85C-7C803981E8A1}" type="parTrans" cxnId="{B4B49572-BA08-4737-9729-D098C2B7733F}">
      <dgm:prSet/>
      <dgm:spPr/>
      <dgm:t>
        <a:bodyPr/>
        <a:lstStyle/>
        <a:p>
          <a:endParaRPr lang="en-IN"/>
        </a:p>
      </dgm:t>
    </dgm:pt>
    <dgm:pt modelId="{56752515-3248-4FA9-B513-7C4A7CA98DCA}" type="sibTrans" cxnId="{B4B49572-BA08-4737-9729-D098C2B7733F}">
      <dgm:prSet/>
      <dgm:spPr/>
      <dgm:t>
        <a:bodyPr/>
        <a:lstStyle/>
        <a:p>
          <a:endParaRPr lang="en-IN"/>
        </a:p>
      </dgm:t>
    </dgm:pt>
    <dgm:pt modelId="{280D4515-CDBC-4650-8E99-1E93F77E69E5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Protect the injured area from further injury by using a support.</a:t>
          </a:r>
        </a:p>
      </dgm:t>
    </dgm:pt>
    <dgm:pt modelId="{B7AA49EA-DAE4-4292-97D6-EC84299C08A4}" type="parTrans" cxnId="{C10DE5AA-CFC9-4BFA-801A-190F96CE6BB3}">
      <dgm:prSet/>
      <dgm:spPr/>
      <dgm:t>
        <a:bodyPr/>
        <a:lstStyle/>
        <a:p>
          <a:endParaRPr lang="en-IN"/>
        </a:p>
      </dgm:t>
    </dgm:pt>
    <dgm:pt modelId="{8B8D44B4-5BDD-4F07-A282-8E35D7C5ED41}" type="sibTrans" cxnId="{C10DE5AA-CFC9-4BFA-801A-190F96CE6BB3}">
      <dgm:prSet/>
      <dgm:spPr/>
      <dgm:t>
        <a:bodyPr/>
        <a:lstStyle/>
        <a:p>
          <a:endParaRPr lang="en-IN"/>
        </a:p>
      </dgm:t>
    </dgm:pt>
    <dgm:pt modelId="{6323E46A-CCC6-414B-8871-49DD0D041FF4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REST</a:t>
          </a:r>
        </a:p>
      </dgm:t>
    </dgm:pt>
    <dgm:pt modelId="{D5980497-C8AB-412A-B21E-E006EDF3CB7D}" type="parTrans" cxnId="{1EA6363D-18E3-4736-8222-E57FD4FA9544}">
      <dgm:prSet/>
      <dgm:spPr/>
      <dgm:t>
        <a:bodyPr/>
        <a:lstStyle/>
        <a:p>
          <a:endParaRPr lang="en-IN"/>
        </a:p>
      </dgm:t>
    </dgm:pt>
    <dgm:pt modelId="{0CB4D68F-00AB-4D0B-9521-8B79DCA8FDC8}" type="sibTrans" cxnId="{1EA6363D-18E3-4736-8222-E57FD4FA9544}">
      <dgm:prSet/>
      <dgm:spPr/>
      <dgm:t>
        <a:bodyPr/>
        <a:lstStyle/>
        <a:p>
          <a:endParaRPr lang="en-IN"/>
        </a:p>
      </dgm:t>
    </dgm:pt>
    <dgm:pt modelId="{F289D4CB-B978-4FA7-AAA6-8BC929C303B3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It should be rested, no additional force should be applied on site of the Sprain.</a:t>
          </a:r>
        </a:p>
      </dgm:t>
    </dgm:pt>
    <dgm:pt modelId="{57476ADE-8416-4D9F-AC17-9502BD278BAC}" type="parTrans" cxnId="{0915D1BA-5835-4750-B22F-7DA4BF330568}">
      <dgm:prSet/>
      <dgm:spPr/>
      <dgm:t>
        <a:bodyPr/>
        <a:lstStyle/>
        <a:p>
          <a:endParaRPr lang="en-IN"/>
        </a:p>
      </dgm:t>
    </dgm:pt>
    <dgm:pt modelId="{ACCDFE15-33F5-412B-91F4-64B45804D95F}" type="sibTrans" cxnId="{0915D1BA-5835-4750-B22F-7DA4BF330568}">
      <dgm:prSet/>
      <dgm:spPr/>
      <dgm:t>
        <a:bodyPr/>
        <a:lstStyle/>
        <a:p>
          <a:endParaRPr lang="en-IN"/>
        </a:p>
      </dgm:t>
    </dgm:pt>
    <dgm:pt modelId="{ADFA4030-85AD-4251-96BE-0DF69390BFA9}">
      <dgm:prSet phldrT="[Text]"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ICE</a:t>
          </a:r>
        </a:p>
      </dgm:t>
    </dgm:pt>
    <dgm:pt modelId="{1578F79B-0212-4A20-B922-E790F2F3B831}" type="parTrans" cxnId="{F9EFFB36-D178-469D-BD84-878404D01D8A}">
      <dgm:prSet/>
      <dgm:spPr/>
      <dgm:t>
        <a:bodyPr/>
        <a:lstStyle/>
        <a:p>
          <a:endParaRPr lang="en-IN"/>
        </a:p>
      </dgm:t>
    </dgm:pt>
    <dgm:pt modelId="{5F514D23-D971-4514-93C5-3418A322B121}" type="sibTrans" cxnId="{F9EFFB36-D178-469D-BD84-878404D01D8A}">
      <dgm:prSet/>
      <dgm:spPr/>
      <dgm:t>
        <a:bodyPr/>
        <a:lstStyle/>
        <a:p>
          <a:endParaRPr lang="en-IN"/>
        </a:p>
      </dgm:t>
    </dgm:pt>
    <dgm:pt modelId="{2C52CF0B-267D-4D44-AC16-2431C63EFAE5}">
      <dgm:prSet phldrT="[Text]"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Ice should be applied immediately for reduce swelling &amp; pain. Ice apply not more then 20 min. longer and 4 to 8 times a day.</a:t>
          </a:r>
        </a:p>
      </dgm:t>
    </dgm:pt>
    <dgm:pt modelId="{B860141C-3755-42B2-8FFF-C9BBF408109F}" type="parTrans" cxnId="{94539F9D-8758-4AF3-B914-21E0E27AEA2B}">
      <dgm:prSet/>
      <dgm:spPr/>
      <dgm:t>
        <a:bodyPr/>
        <a:lstStyle/>
        <a:p>
          <a:endParaRPr lang="en-IN"/>
        </a:p>
      </dgm:t>
    </dgm:pt>
    <dgm:pt modelId="{AEE6F046-1656-4920-A6E1-38C8DE93B7C9}" type="sibTrans" cxnId="{94539F9D-8758-4AF3-B914-21E0E27AEA2B}">
      <dgm:prSet/>
      <dgm:spPr/>
      <dgm:t>
        <a:bodyPr/>
        <a:lstStyle/>
        <a:p>
          <a:endParaRPr lang="en-IN"/>
        </a:p>
      </dgm:t>
    </dgm:pt>
    <dgm:pt modelId="{20B6B2E4-F6A8-4EA4-AF52-3D9558F91BEF}">
      <dgm:prSet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COMPRESSION</a:t>
          </a:r>
        </a:p>
      </dgm:t>
    </dgm:pt>
    <dgm:pt modelId="{C93650A8-C818-4B51-A813-2A3774868468}" type="parTrans" cxnId="{AEA43032-FEFF-4B4A-9D0A-0D214CD9251A}">
      <dgm:prSet/>
      <dgm:spPr/>
      <dgm:t>
        <a:bodyPr/>
        <a:lstStyle/>
        <a:p>
          <a:endParaRPr lang="en-IN"/>
        </a:p>
      </dgm:t>
    </dgm:pt>
    <dgm:pt modelId="{D78C957D-408D-4D3A-AB4C-4C6F23541685}" type="sibTrans" cxnId="{AEA43032-FEFF-4B4A-9D0A-0D214CD9251A}">
      <dgm:prSet/>
      <dgm:spPr/>
      <dgm:t>
        <a:bodyPr/>
        <a:lstStyle/>
        <a:p>
          <a:endParaRPr lang="en-IN"/>
        </a:p>
      </dgm:t>
    </dgm:pt>
    <dgm:pt modelId="{40D683D6-F982-4B3C-A8BE-901E568BB255}">
      <dgm:prSet/>
      <dgm:spPr/>
      <dgm:t>
        <a:bodyPr/>
        <a:lstStyle/>
        <a:p>
          <a:r>
            <a: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ELEVATION</a:t>
          </a:r>
        </a:p>
      </dgm:t>
    </dgm:pt>
    <dgm:pt modelId="{40809FE3-ABA7-46CD-8980-BF5478DAF73E}" type="parTrans" cxnId="{E24B1CA0-8CD5-42E7-A7B9-765C7B26FF3B}">
      <dgm:prSet/>
      <dgm:spPr/>
      <dgm:t>
        <a:bodyPr/>
        <a:lstStyle/>
        <a:p>
          <a:endParaRPr lang="en-IN"/>
        </a:p>
      </dgm:t>
    </dgm:pt>
    <dgm:pt modelId="{294E243A-2CA6-4EF8-8980-4194D267362B}" type="sibTrans" cxnId="{E24B1CA0-8CD5-42E7-A7B9-765C7B26FF3B}">
      <dgm:prSet/>
      <dgm:spPr/>
      <dgm:t>
        <a:bodyPr/>
        <a:lstStyle/>
        <a:p>
          <a:endParaRPr lang="en-IN"/>
        </a:p>
      </dgm:t>
    </dgm:pt>
    <dgm:pt modelId="{F81D94C1-D5E6-4848-8E39-BAC08D3E0C95}">
      <dgm:prSet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Its helps in reducing the swelling &amp; bleeding, compression should not be applied very hard as it may hinder blood circulation.</a:t>
          </a:r>
        </a:p>
      </dgm:t>
    </dgm:pt>
    <dgm:pt modelId="{3FA81C8B-82CB-4680-AA2F-02EE6E6FFABF}" type="parTrans" cxnId="{83730D87-1BBC-4D41-BE32-5091EE1ABD04}">
      <dgm:prSet/>
      <dgm:spPr/>
      <dgm:t>
        <a:bodyPr/>
        <a:lstStyle/>
        <a:p>
          <a:endParaRPr lang="en-IN"/>
        </a:p>
      </dgm:t>
    </dgm:pt>
    <dgm:pt modelId="{30A1A5FA-50C7-4705-B9A9-086D342DD364}" type="sibTrans" cxnId="{83730D87-1BBC-4D41-BE32-5091EE1ABD04}">
      <dgm:prSet/>
      <dgm:spPr/>
      <dgm:t>
        <a:bodyPr/>
        <a:lstStyle/>
        <a:p>
          <a:endParaRPr lang="en-IN"/>
        </a:p>
      </dgm:t>
    </dgm:pt>
    <dgm:pt modelId="{40B8F865-864F-4C1D-A13B-A4E7D2D15166}">
      <dgm:prSet/>
      <dgm:spPr/>
      <dgm:t>
        <a:bodyPr/>
        <a:lstStyle/>
        <a:p>
          <a:r>
            <a:rPr lang="en-IN" b="1" dirty="0">
              <a:latin typeface="Calibri" panose="020F0502020204030204" pitchFamily="34" charset="0"/>
              <a:cs typeface="Calibri" panose="020F0502020204030204" pitchFamily="34" charset="0"/>
            </a:rPr>
            <a:t>If possible, keep the injured area on a pillow, above the level of heart to reduce swelling.</a:t>
          </a:r>
        </a:p>
      </dgm:t>
    </dgm:pt>
    <dgm:pt modelId="{27E52DB2-4FCD-490C-8E8B-21A54C1489C3}" type="parTrans" cxnId="{CA94CC9F-E64A-4F0B-A5C1-6996613550E3}">
      <dgm:prSet/>
      <dgm:spPr/>
      <dgm:t>
        <a:bodyPr/>
        <a:lstStyle/>
        <a:p>
          <a:endParaRPr lang="en-IN"/>
        </a:p>
      </dgm:t>
    </dgm:pt>
    <dgm:pt modelId="{8B518B02-2E2E-4949-9D72-7CFA654AE20B}" type="sibTrans" cxnId="{CA94CC9F-E64A-4F0B-A5C1-6996613550E3}">
      <dgm:prSet/>
      <dgm:spPr/>
      <dgm:t>
        <a:bodyPr/>
        <a:lstStyle/>
        <a:p>
          <a:endParaRPr lang="en-IN"/>
        </a:p>
      </dgm:t>
    </dgm:pt>
    <dgm:pt modelId="{64608F6A-94CC-43AD-83F3-8AEDDDD9023D}" type="pres">
      <dgm:prSet presAssocID="{020D011D-6130-4A40-8914-53164736BA4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2E111BDA-6470-4636-847B-0DA1CBAFF80B}" type="pres">
      <dgm:prSet presAssocID="{EA3BDBC6-C829-48C5-B712-DD1FD039A8BF}" presName="composite" presStyleCnt="0"/>
      <dgm:spPr/>
    </dgm:pt>
    <dgm:pt modelId="{FDDDF6A8-4358-470B-B2F0-9BD2F0D00079}" type="pres">
      <dgm:prSet presAssocID="{EA3BDBC6-C829-48C5-B712-DD1FD039A8BF}" presName="BackAccent" presStyleLbl="bgShp" presStyleIdx="0" presStyleCnt="5"/>
      <dgm:spPr/>
    </dgm:pt>
    <dgm:pt modelId="{45C0DC67-E231-44B7-A73F-42D42C86EF25}" type="pres">
      <dgm:prSet presAssocID="{EA3BDBC6-C829-48C5-B712-DD1FD039A8BF}" presName="Accent" presStyleLbl="alignNode1" presStyleIdx="0" presStyleCnt="5"/>
      <dgm:spPr/>
    </dgm:pt>
    <dgm:pt modelId="{D1F24717-E040-48D7-9AE4-56296A1C5A32}" type="pres">
      <dgm:prSet presAssocID="{EA3BDBC6-C829-48C5-B712-DD1FD039A8BF}" presName="Child" presStyleLbl="revTx" presStyleIdx="0" presStyleCnt="10">
        <dgm:presLayoutVars>
          <dgm:chMax val="0"/>
          <dgm:chPref val="0"/>
          <dgm:bulletEnabled val="1"/>
        </dgm:presLayoutVars>
      </dgm:prSet>
      <dgm:spPr/>
    </dgm:pt>
    <dgm:pt modelId="{11E0B3F0-4D84-4597-832D-17CC68DCEE33}" type="pres">
      <dgm:prSet presAssocID="{EA3BDBC6-C829-48C5-B712-DD1FD039A8BF}" presName="Parent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B1AB8C8E-F507-4F23-86DA-2E82707AFD69}" type="pres">
      <dgm:prSet presAssocID="{56752515-3248-4FA9-B513-7C4A7CA98DCA}" presName="sibTrans" presStyleCnt="0"/>
      <dgm:spPr/>
    </dgm:pt>
    <dgm:pt modelId="{C8156C72-B113-4046-8500-8787F986AF4C}" type="pres">
      <dgm:prSet presAssocID="{6323E46A-CCC6-414B-8871-49DD0D041FF4}" presName="composite" presStyleCnt="0"/>
      <dgm:spPr/>
    </dgm:pt>
    <dgm:pt modelId="{C4EBA229-E38D-4EB9-86CD-E2869C0F4FC9}" type="pres">
      <dgm:prSet presAssocID="{6323E46A-CCC6-414B-8871-49DD0D041FF4}" presName="BackAccent" presStyleLbl="bgShp" presStyleIdx="1" presStyleCnt="5"/>
      <dgm:spPr/>
    </dgm:pt>
    <dgm:pt modelId="{79FDD6C1-5B8F-401E-9E80-195A412C4FDF}" type="pres">
      <dgm:prSet presAssocID="{6323E46A-CCC6-414B-8871-49DD0D041FF4}" presName="Accent" presStyleLbl="alignNode1" presStyleIdx="1" presStyleCnt="5"/>
      <dgm:spPr/>
    </dgm:pt>
    <dgm:pt modelId="{3ABC410E-7FED-40E6-8171-A62D1A2C4732}" type="pres">
      <dgm:prSet presAssocID="{6323E46A-CCC6-414B-8871-49DD0D041FF4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7CAD1685-BD2D-4014-B21F-00014A10B00B}" type="pres">
      <dgm:prSet presAssocID="{6323E46A-CCC6-414B-8871-49DD0D041FF4}" presName="Parent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DA32CCE7-ABAC-4B2F-A423-D6E3F1BFA47B}" type="pres">
      <dgm:prSet presAssocID="{0CB4D68F-00AB-4D0B-9521-8B79DCA8FDC8}" presName="sibTrans" presStyleCnt="0"/>
      <dgm:spPr/>
    </dgm:pt>
    <dgm:pt modelId="{CB9DF810-3F42-49A3-B644-F180865F2A30}" type="pres">
      <dgm:prSet presAssocID="{ADFA4030-85AD-4251-96BE-0DF69390BFA9}" presName="composite" presStyleCnt="0"/>
      <dgm:spPr/>
    </dgm:pt>
    <dgm:pt modelId="{72009A5F-1A98-4879-8128-3D56ACB70552}" type="pres">
      <dgm:prSet presAssocID="{ADFA4030-85AD-4251-96BE-0DF69390BFA9}" presName="BackAccent" presStyleLbl="bgShp" presStyleIdx="2" presStyleCnt="5"/>
      <dgm:spPr/>
    </dgm:pt>
    <dgm:pt modelId="{F34D086B-C98D-442B-835C-C7F05E4AD0CA}" type="pres">
      <dgm:prSet presAssocID="{ADFA4030-85AD-4251-96BE-0DF69390BFA9}" presName="Accent" presStyleLbl="alignNode1" presStyleIdx="2" presStyleCnt="5"/>
      <dgm:spPr/>
    </dgm:pt>
    <dgm:pt modelId="{58C50E68-B0E6-46D8-9702-78ECC573CE5C}" type="pres">
      <dgm:prSet presAssocID="{ADFA4030-85AD-4251-96BE-0DF69390BFA9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1FE344F9-A3CC-4D41-92BE-E470B8C6688F}" type="pres">
      <dgm:prSet presAssocID="{ADFA4030-85AD-4251-96BE-0DF69390BFA9}" presName="Parent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31542C9B-337F-4753-80F5-D2C3B87EC926}" type="pres">
      <dgm:prSet presAssocID="{5F514D23-D971-4514-93C5-3418A322B121}" presName="sibTrans" presStyleCnt="0"/>
      <dgm:spPr/>
    </dgm:pt>
    <dgm:pt modelId="{F71CEA94-6FF0-4029-BC2D-DC30FCA46787}" type="pres">
      <dgm:prSet presAssocID="{20B6B2E4-F6A8-4EA4-AF52-3D9558F91BEF}" presName="composite" presStyleCnt="0"/>
      <dgm:spPr/>
    </dgm:pt>
    <dgm:pt modelId="{2E7FCD17-A4F4-4C46-BCCD-9CEDA80A1497}" type="pres">
      <dgm:prSet presAssocID="{20B6B2E4-F6A8-4EA4-AF52-3D9558F91BEF}" presName="BackAccent" presStyleLbl="bgShp" presStyleIdx="3" presStyleCnt="5"/>
      <dgm:spPr/>
    </dgm:pt>
    <dgm:pt modelId="{DDE956B4-DC03-484F-ACD8-8067090A9798}" type="pres">
      <dgm:prSet presAssocID="{20B6B2E4-F6A8-4EA4-AF52-3D9558F91BEF}" presName="Accent" presStyleLbl="alignNode1" presStyleIdx="3" presStyleCnt="5"/>
      <dgm:spPr/>
    </dgm:pt>
    <dgm:pt modelId="{54A721B0-77F7-46C9-859D-CC6A8D5605E2}" type="pres">
      <dgm:prSet presAssocID="{20B6B2E4-F6A8-4EA4-AF52-3D9558F91BEF}" presName="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75485B7F-C625-427B-8C35-3EBF9E98720A}" type="pres">
      <dgm:prSet presAssocID="{20B6B2E4-F6A8-4EA4-AF52-3D9558F91BEF}" presName="Parent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0BB8F21B-8117-4EAF-821E-D7A08F3F4533}" type="pres">
      <dgm:prSet presAssocID="{D78C957D-408D-4D3A-AB4C-4C6F23541685}" presName="sibTrans" presStyleCnt="0"/>
      <dgm:spPr/>
    </dgm:pt>
    <dgm:pt modelId="{CAB5AAA1-6C4D-49E3-8E69-F8D62B7EC284}" type="pres">
      <dgm:prSet presAssocID="{40D683D6-F982-4B3C-A8BE-901E568BB255}" presName="composite" presStyleCnt="0"/>
      <dgm:spPr/>
    </dgm:pt>
    <dgm:pt modelId="{EB7CA6FF-F5A4-4556-9F9E-CDE2C87F8248}" type="pres">
      <dgm:prSet presAssocID="{40D683D6-F982-4B3C-A8BE-901E568BB255}" presName="BackAccent" presStyleLbl="bgShp" presStyleIdx="4" presStyleCnt="5"/>
      <dgm:spPr/>
    </dgm:pt>
    <dgm:pt modelId="{AC3BE131-331C-4E25-98B0-4C19CCA9ECFE}" type="pres">
      <dgm:prSet presAssocID="{40D683D6-F982-4B3C-A8BE-901E568BB255}" presName="Accent" presStyleLbl="alignNode1" presStyleIdx="4" presStyleCnt="5"/>
      <dgm:spPr/>
    </dgm:pt>
    <dgm:pt modelId="{39E22998-168F-4BE8-A5FE-9C99C3B17A44}" type="pres">
      <dgm:prSet presAssocID="{40D683D6-F982-4B3C-A8BE-901E568BB255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6974BCB6-7AA7-45EF-B579-C4B325FFDCF2}" type="pres">
      <dgm:prSet presAssocID="{40D683D6-F982-4B3C-A8BE-901E568BB255}" presName="Parent" presStyleLbl="revTx" presStyleIdx="9" presStyleCnt="10">
        <dgm:presLayoutVars>
          <dgm:chMax val="1"/>
          <dgm:chPref val="1"/>
          <dgm:bulletEnabled val="1"/>
        </dgm:presLayoutVars>
      </dgm:prSet>
      <dgm:spPr/>
    </dgm:pt>
  </dgm:ptLst>
  <dgm:cxnLst>
    <dgm:cxn modelId="{617A2A11-19D5-4E5A-AE4E-434B4CD815FE}" type="presOf" srcId="{020D011D-6130-4A40-8914-53164736BA45}" destId="{64608F6A-94CC-43AD-83F3-8AEDDDD9023D}" srcOrd="0" destOrd="0" presId="urn:microsoft.com/office/officeart/2008/layout/IncreasingCircleProcess"/>
    <dgm:cxn modelId="{AEA43032-FEFF-4B4A-9D0A-0D214CD9251A}" srcId="{020D011D-6130-4A40-8914-53164736BA45}" destId="{20B6B2E4-F6A8-4EA4-AF52-3D9558F91BEF}" srcOrd="3" destOrd="0" parTransId="{C93650A8-C818-4B51-A813-2A3774868468}" sibTransId="{D78C957D-408D-4D3A-AB4C-4C6F23541685}"/>
    <dgm:cxn modelId="{F9EFFB36-D178-469D-BD84-878404D01D8A}" srcId="{020D011D-6130-4A40-8914-53164736BA45}" destId="{ADFA4030-85AD-4251-96BE-0DF69390BFA9}" srcOrd="2" destOrd="0" parTransId="{1578F79B-0212-4A20-B922-E790F2F3B831}" sibTransId="{5F514D23-D971-4514-93C5-3418A322B121}"/>
    <dgm:cxn modelId="{1EA6363D-18E3-4736-8222-E57FD4FA9544}" srcId="{020D011D-6130-4A40-8914-53164736BA45}" destId="{6323E46A-CCC6-414B-8871-49DD0D041FF4}" srcOrd="1" destOrd="0" parTransId="{D5980497-C8AB-412A-B21E-E006EDF3CB7D}" sibTransId="{0CB4D68F-00AB-4D0B-9521-8B79DCA8FDC8}"/>
    <dgm:cxn modelId="{345F8A63-7D4F-4542-A04B-4A81B44D2F1C}" type="presOf" srcId="{20B6B2E4-F6A8-4EA4-AF52-3D9558F91BEF}" destId="{75485B7F-C625-427B-8C35-3EBF9E98720A}" srcOrd="0" destOrd="0" presId="urn:microsoft.com/office/officeart/2008/layout/IncreasingCircleProcess"/>
    <dgm:cxn modelId="{1CCCC263-06CE-4931-A25E-730B7134144B}" type="presOf" srcId="{280D4515-CDBC-4650-8E99-1E93F77E69E5}" destId="{D1F24717-E040-48D7-9AE4-56296A1C5A32}" srcOrd="0" destOrd="0" presId="urn:microsoft.com/office/officeart/2008/layout/IncreasingCircleProcess"/>
    <dgm:cxn modelId="{DBE4FA47-F634-45B5-91F8-00F527FA2CE2}" type="presOf" srcId="{2C52CF0B-267D-4D44-AC16-2431C63EFAE5}" destId="{58C50E68-B0E6-46D8-9702-78ECC573CE5C}" srcOrd="0" destOrd="0" presId="urn:microsoft.com/office/officeart/2008/layout/IncreasingCircleProcess"/>
    <dgm:cxn modelId="{B4B49572-BA08-4737-9729-D098C2B7733F}" srcId="{020D011D-6130-4A40-8914-53164736BA45}" destId="{EA3BDBC6-C829-48C5-B712-DD1FD039A8BF}" srcOrd="0" destOrd="0" parTransId="{5703D1CF-B1D5-44BA-A85C-7C803981E8A1}" sibTransId="{56752515-3248-4FA9-B513-7C4A7CA98DCA}"/>
    <dgm:cxn modelId="{651FDF56-AE4B-4CB1-A33A-4F701A01CED8}" type="presOf" srcId="{F289D4CB-B978-4FA7-AAA6-8BC929C303B3}" destId="{3ABC410E-7FED-40E6-8171-A62D1A2C4732}" srcOrd="0" destOrd="0" presId="urn:microsoft.com/office/officeart/2008/layout/IncreasingCircleProcess"/>
    <dgm:cxn modelId="{1F99047F-4C36-4CD9-B828-223564420F01}" type="presOf" srcId="{ADFA4030-85AD-4251-96BE-0DF69390BFA9}" destId="{1FE344F9-A3CC-4D41-92BE-E470B8C6688F}" srcOrd="0" destOrd="0" presId="urn:microsoft.com/office/officeart/2008/layout/IncreasingCircleProcess"/>
    <dgm:cxn modelId="{83730D87-1BBC-4D41-BE32-5091EE1ABD04}" srcId="{20B6B2E4-F6A8-4EA4-AF52-3D9558F91BEF}" destId="{F81D94C1-D5E6-4848-8E39-BAC08D3E0C95}" srcOrd="0" destOrd="0" parTransId="{3FA81C8B-82CB-4680-AA2F-02EE6E6FFABF}" sibTransId="{30A1A5FA-50C7-4705-B9A9-086D342DD364}"/>
    <dgm:cxn modelId="{00C43796-E25A-4AD7-A099-845EB9BEA04F}" type="presOf" srcId="{F81D94C1-D5E6-4848-8E39-BAC08D3E0C95}" destId="{54A721B0-77F7-46C9-859D-CC6A8D5605E2}" srcOrd="0" destOrd="0" presId="urn:microsoft.com/office/officeart/2008/layout/IncreasingCircleProcess"/>
    <dgm:cxn modelId="{D91FD798-CC6B-4FDF-9F5B-DACFCF9499E2}" type="presOf" srcId="{6323E46A-CCC6-414B-8871-49DD0D041FF4}" destId="{7CAD1685-BD2D-4014-B21F-00014A10B00B}" srcOrd="0" destOrd="0" presId="urn:microsoft.com/office/officeart/2008/layout/IncreasingCircleProcess"/>
    <dgm:cxn modelId="{94539F9D-8758-4AF3-B914-21E0E27AEA2B}" srcId="{ADFA4030-85AD-4251-96BE-0DF69390BFA9}" destId="{2C52CF0B-267D-4D44-AC16-2431C63EFAE5}" srcOrd="0" destOrd="0" parTransId="{B860141C-3755-42B2-8FFF-C9BBF408109F}" sibTransId="{AEE6F046-1656-4920-A6E1-38C8DE93B7C9}"/>
    <dgm:cxn modelId="{CA94CC9F-E64A-4F0B-A5C1-6996613550E3}" srcId="{40D683D6-F982-4B3C-A8BE-901E568BB255}" destId="{40B8F865-864F-4C1D-A13B-A4E7D2D15166}" srcOrd="0" destOrd="0" parTransId="{27E52DB2-4FCD-490C-8E8B-21A54C1489C3}" sibTransId="{8B518B02-2E2E-4949-9D72-7CFA654AE20B}"/>
    <dgm:cxn modelId="{E24B1CA0-8CD5-42E7-A7B9-765C7B26FF3B}" srcId="{020D011D-6130-4A40-8914-53164736BA45}" destId="{40D683D6-F982-4B3C-A8BE-901E568BB255}" srcOrd="4" destOrd="0" parTransId="{40809FE3-ABA7-46CD-8980-BF5478DAF73E}" sibTransId="{294E243A-2CA6-4EF8-8980-4194D267362B}"/>
    <dgm:cxn modelId="{C10DE5AA-CFC9-4BFA-801A-190F96CE6BB3}" srcId="{EA3BDBC6-C829-48C5-B712-DD1FD039A8BF}" destId="{280D4515-CDBC-4650-8E99-1E93F77E69E5}" srcOrd="0" destOrd="0" parTransId="{B7AA49EA-DAE4-4292-97D6-EC84299C08A4}" sibTransId="{8B8D44B4-5BDD-4F07-A282-8E35D7C5ED41}"/>
    <dgm:cxn modelId="{C588CEB8-64F7-4056-922C-EBB9FC33D5E3}" type="presOf" srcId="{EA3BDBC6-C829-48C5-B712-DD1FD039A8BF}" destId="{11E0B3F0-4D84-4597-832D-17CC68DCEE33}" srcOrd="0" destOrd="0" presId="urn:microsoft.com/office/officeart/2008/layout/IncreasingCircleProcess"/>
    <dgm:cxn modelId="{0915D1BA-5835-4750-B22F-7DA4BF330568}" srcId="{6323E46A-CCC6-414B-8871-49DD0D041FF4}" destId="{F289D4CB-B978-4FA7-AAA6-8BC929C303B3}" srcOrd="0" destOrd="0" parTransId="{57476ADE-8416-4D9F-AC17-9502BD278BAC}" sibTransId="{ACCDFE15-33F5-412B-91F4-64B45804D95F}"/>
    <dgm:cxn modelId="{78BF72C7-7B81-4E9D-BB14-3F71D29AD0CC}" type="presOf" srcId="{40B8F865-864F-4C1D-A13B-A4E7D2D15166}" destId="{39E22998-168F-4BE8-A5FE-9C99C3B17A44}" srcOrd="0" destOrd="0" presId="urn:microsoft.com/office/officeart/2008/layout/IncreasingCircleProcess"/>
    <dgm:cxn modelId="{59C0A6E7-BD0C-4F21-ADA7-7B4CF85BDC75}" type="presOf" srcId="{40D683D6-F982-4B3C-A8BE-901E568BB255}" destId="{6974BCB6-7AA7-45EF-B579-C4B325FFDCF2}" srcOrd="0" destOrd="0" presId="urn:microsoft.com/office/officeart/2008/layout/IncreasingCircleProcess"/>
    <dgm:cxn modelId="{F363DC95-047B-4720-9B6A-B19B2D483DDD}" type="presParOf" srcId="{64608F6A-94CC-43AD-83F3-8AEDDDD9023D}" destId="{2E111BDA-6470-4636-847B-0DA1CBAFF80B}" srcOrd="0" destOrd="0" presId="urn:microsoft.com/office/officeart/2008/layout/IncreasingCircleProcess"/>
    <dgm:cxn modelId="{D4FDF64F-D196-42D7-93CD-1FCCD0AB0E9A}" type="presParOf" srcId="{2E111BDA-6470-4636-847B-0DA1CBAFF80B}" destId="{FDDDF6A8-4358-470B-B2F0-9BD2F0D00079}" srcOrd="0" destOrd="0" presId="urn:microsoft.com/office/officeart/2008/layout/IncreasingCircleProcess"/>
    <dgm:cxn modelId="{AA018991-FE40-4F3D-9726-16B230E069B1}" type="presParOf" srcId="{2E111BDA-6470-4636-847B-0DA1CBAFF80B}" destId="{45C0DC67-E231-44B7-A73F-42D42C86EF25}" srcOrd="1" destOrd="0" presId="urn:microsoft.com/office/officeart/2008/layout/IncreasingCircleProcess"/>
    <dgm:cxn modelId="{BFB9E3FC-9BFD-4289-806F-B5695F6EA03B}" type="presParOf" srcId="{2E111BDA-6470-4636-847B-0DA1CBAFF80B}" destId="{D1F24717-E040-48D7-9AE4-56296A1C5A32}" srcOrd="2" destOrd="0" presId="urn:microsoft.com/office/officeart/2008/layout/IncreasingCircleProcess"/>
    <dgm:cxn modelId="{557DCAC6-8D4B-4B49-9CB7-EB6AE59EDACE}" type="presParOf" srcId="{2E111BDA-6470-4636-847B-0DA1CBAFF80B}" destId="{11E0B3F0-4D84-4597-832D-17CC68DCEE33}" srcOrd="3" destOrd="0" presId="urn:microsoft.com/office/officeart/2008/layout/IncreasingCircleProcess"/>
    <dgm:cxn modelId="{40FD692E-6E61-4081-B04C-12519AECFE98}" type="presParOf" srcId="{64608F6A-94CC-43AD-83F3-8AEDDDD9023D}" destId="{B1AB8C8E-F507-4F23-86DA-2E82707AFD69}" srcOrd="1" destOrd="0" presId="urn:microsoft.com/office/officeart/2008/layout/IncreasingCircleProcess"/>
    <dgm:cxn modelId="{782EDA42-EFC7-4803-A00A-8132BAA45926}" type="presParOf" srcId="{64608F6A-94CC-43AD-83F3-8AEDDDD9023D}" destId="{C8156C72-B113-4046-8500-8787F986AF4C}" srcOrd="2" destOrd="0" presId="urn:microsoft.com/office/officeart/2008/layout/IncreasingCircleProcess"/>
    <dgm:cxn modelId="{714D4A24-EE81-44B5-9BAC-6FE8C2363A85}" type="presParOf" srcId="{C8156C72-B113-4046-8500-8787F986AF4C}" destId="{C4EBA229-E38D-4EB9-86CD-E2869C0F4FC9}" srcOrd="0" destOrd="0" presId="urn:microsoft.com/office/officeart/2008/layout/IncreasingCircleProcess"/>
    <dgm:cxn modelId="{C4CB0808-9381-4CF6-AC97-4A8347AADE8A}" type="presParOf" srcId="{C8156C72-B113-4046-8500-8787F986AF4C}" destId="{79FDD6C1-5B8F-401E-9E80-195A412C4FDF}" srcOrd="1" destOrd="0" presId="urn:microsoft.com/office/officeart/2008/layout/IncreasingCircleProcess"/>
    <dgm:cxn modelId="{CE966BE5-DF85-477D-B3C0-D6BEFD6FD853}" type="presParOf" srcId="{C8156C72-B113-4046-8500-8787F986AF4C}" destId="{3ABC410E-7FED-40E6-8171-A62D1A2C4732}" srcOrd="2" destOrd="0" presId="urn:microsoft.com/office/officeart/2008/layout/IncreasingCircleProcess"/>
    <dgm:cxn modelId="{2CA3C1E6-C2E0-488D-9100-F8FF8C326850}" type="presParOf" srcId="{C8156C72-B113-4046-8500-8787F986AF4C}" destId="{7CAD1685-BD2D-4014-B21F-00014A10B00B}" srcOrd="3" destOrd="0" presId="urn:microsoft.com/office/officeart/2008/layout/IncreasingCircleProcess"/>
    <dgm:cxn modelId="{D8568198-2D37-40E9-8F75-62647B2481F2}" type="presParOf" srcId="{64608F6A-94CC-43AD-83F3-8AEDDDD9023D}" destId="{DA32CCE7-ABAC-4B2F-A423-D6E3F1BFA47B}" srcOrd="3" destOrd="0" presId="urn:microsoft.com/office/officeart/2008/layout/IncreasingCircleProcess"/>
    <dgm:cxn modelId="{12EFAF4E-A1C9-48B2-8366-8F15FE81F5BF}" type="presParOf" srcId="{64608F6A-94CC-43AD-83F3-8AEDDDD9023D}" destId="{CB9DF810-3F42-49A3-B644-F180865F2A30}" srcOrd="4" destOrd="0" presId="urn:microsoft.com/office/officeart/2008/layout/IncreasingCircleProcess"/>
    <dgm:cxn modelId="{5B41EB67-91AB-46A7-84AD-D785F12845BA}" type="presParOf" srcId="{CB9DF810-3F42-49A3-B644-F180865F2A30}" destId="{72009A5F-1A98-4879-8128-3D56ACB70552}" srcOrd="0" destOrd="0" presId="urn:microsoft.com/office/officeart/2008/layout/IncreasingCircleProcess"/>
    <dgm:cxn modelId="{5C2F0682-E7EA-48DC-987B-BAE7EE0A546E}" type="presParOf" srcId="{CB9DF810-3F42-49A3-B644-F180865F2A30}" destId="{F34D086B-C98D-442B-835C-C7F05E4AD0CA}" srcOrd="1" destOrd="0" presId="urn:microsoft.com/office/officeart/2008/layout/IncreasingCircleProcess"/>
    <dgm:cxn modelId="{1683E7B9-6489-42C5-A649-D52B3DE934F4}" type="presParOf" srcId="{CB9DF810-3F42-49A3-B644-F180865F2A30}" destId="{58C50E68-B0E6-46D8-9702-78ECC573CE5C}" srcOrd="2" destOrd="0" presId="urn:microsoft.com/office/officeart/2008/layout/IncreasingCircleProcess"/>
    <dgm:cxn modelId="{9C97AAE1-7FC5-4936-A6DE-015FC575F065}" type="presParOf" srcId="{CB9DF810-3F42-49A3-B644-F180865F2A30}" destId="{1FE344F9-A3CC-4D41-92BE-E470B8C6688F}" srcOrd="3" destOrd="0" presId="urn:microsoft.com/office/officeart/2008/layout/IncreasingCircleProcess"/>
    <dgm:cxn modelId="{817DDAF0-A6F4-4236-A6C4-43AB7C0B4C34}" type="presParOf" srcId="{64608F6A-94CC-43AD-83F3-8AEDDDD9023D}" destId="{31542C9B-337F-4753-80F5-D2C3B87EC926}" srcOrd="5" destOrd="0" presId="urn:microsoft.com/office/officeart/2008/layout/IncreasingCircleProcess"/>
    <dgm:cxn modelId="{449311A7-9033-454B-9355-324C2F64EEC2}" type="presParOf" srcId="{64608F6A-94CC-43AD-83F3-8AEDDDD9023D}" destId="{F71CEA94-6FF0-4029-BC2D-DC30FCA46787}" srcOrd="6" destOrd="0" presId="urn:microsoft.com/office/officeart/2008/layout/IncreasingCircleProcess"/>
    <dgm:cxn modelId="{B521089D-2026-44EC-9994-D961D4FB7CA9}" type="presParOf" srcId="{F71CEA94-6FF0-4029-BC2D-DC30FCA46787}" destId="{2E7FCD17-A4F4-4C46-BCCD-9CEDA80A1497}" srcOrd="0" destOrd="0" presId="urn:microsoft.com/office/officeart/2008/layout/IncreasingCircleProcess"/>
    <dgm:cxn modelId="{21503E65-E758-430A-8DD8-9AF975DB8BC8}" type="presParOf" srcId="{F71CEA94-6FF0-4029-BC2D-DC30FCA46787}" destId="{DDE956B4-DC03-484F-ACD8-8067090A9798}" srcOrd="1" destOrd="0" presId="urn:microsoft.com/office/officeart/2008/layout/IncreasingCircleProcess"/>
    <dgm:cxn modelId="{6840B884-0A66-491F-A56B-F33AD56D53B0}" type="presParOf" srcId="{F71CEA94-6FF0-4029-BC2D-DC30FCA46787}" destId="{54A721B0-77F7-46C9-859D-CC6A8D5605E2}" srcOrd="2" destOrd="0" presId="urn:microsoft.com/office/officeart/2008/layout/IncreasingCircleProcess"/>
    <dgm:cxn modelId="{383EE798-5B81-41D6-B276-D89C5996B365}" type="presParOf" srcId="{F71CEA94-6FF0-4029-BC2D-DC30FCA46787}" destId="{75485B7F-C625-427B-8C35-3EBF9E98720A}" srcOrd="3" destOrd="0" presId="urn:microsoft.com/office/officeart/2008/layout/IncreasingCircleProcess"/>
    <dgm:cxn modelId="{1A2E9BB4-A0BB-40B4-9D2B-CC4D37C034FD}" type="presParOf" srcId="{64608F6A-94CC-43AD-83F3-8AEDDDD9023D}" destId="{0BB8F21B-8117-4EAF-821E-D7A08F3F4533}" srcOrd="7" destOrd="0" presId="urn:microsoft.com/office/officeart/2008/layout/IncreasingCircleProcess"/>
    <dgm:cxn modelId="{EC6619D1-6B23-46CF-862D-19F5627E6CA2}" type="presParOf" srcId="{64608F6A-94CC-43AD-83F3-8AEDDDD9023D}" destId="{CAB5AAA1-6C4D-49E3-8E69-F8D62B7EC284}" srcOrd="8" destOrd="0" presId="urn:microsoft.com/office/officeart/2008/layout/IncreasingCircleProcess"/>
    <dgm:cxn modelId="{C1DC8360-AE1A-466A-B368-777652B128E9}" type="presParOf" srcId="{CAB5AAA1-6C4D-49E3-8E69-F8D62B7EC284}" destId="{EB7CA6FF-F5A4-4556-9F9E-CDE2C87F8248}" srcOrd="0" destOrd="0" presId="urn:microsoft.com/office/officeart/2008/layout/IncreasingCircleProcess"/>
    <dgm:cxn modelId="{07E6F389-6545-4B1A-9498-7BB12ED1ECC2}" type="presParOf" srcId="{CAB5AAA1-6C4D-49E3-8E69-F8D62B7EC284}" destId="{AC3BE131-331C-4E25-98B0-4C19CCA9ECFE}" srcOrd="1" destOrd="0" presId="urn:microsoft.com/office/officeart/2008/layout/IncreasingCircleProcess"/>
    <dgm:cxn modelId="{D491EC38-DB8E-4FF1-A7B3-234D388E349D}" type="presParOf" srcId="{CAB5AAA1-6C4D-49E3-8E69-F8D62B7EC284}" destId="{39E22998-168F-4BE8-A5FE-9C99C3B17A44}" srcOrd="2" destOrd="0" presId="urn:microsoft.com/office/officeart/2008/layout/IncreasingCircleProcess"/>
    <dgm:cxn modelId="{61A30B84-436C-4C2A-813A-5AD12015740E}" type="presParOf" srcId="{CAB5AAA1-6C4D-49E3-8E69-F8D62B7EC284}" destId="{6974BCB6-7AA7-45EF-B579-C4B325FFDCF2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928CA-5C47-4CA1-B538-9A9763873BBC}">
      <dsp:nvSpPr>
        <dsp:cNvPr id="0" name=""/>
        <dsp:cNvSpPr/>
      </dsp:nvSpPr>
      <dsp:spPr>
        <a:xfrm>
          <a:off x="4947325" y="4152168"/>
          <a:ext cx="150130" cy="484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484170"/>
              </a:lnTo>
              <a:lnTo>
                <a:pt x="150130" y="48417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9119E-88E3-4FD3-8A65-A62E5CBF4808}">
      <dsp:nvSpPr>
        <dsp:cNvPr id="0" name=""/>
        <dsp:cNvSpPr/>
      </dsp:nvSpPr>
      <dsp:spPr>
        <a:xfrm>
          <a:off x="4947325" y="4152168"/>
          <a:ext cx="150130" cy="161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161390"/>
              </a:lnTo>
              <a:lnTo>
                <a:pt x="150130" y="16139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7E717-4082-4C16-8F3D-D978E3A2773F}">
      <dsp:nvSpPr>
        <dsp:cNvPr id="0" name=""/>
        <dsp:cNvSpPr/>
      </dsp:nvSpPr>
      <dsp:spPr>
        <a:xfrm>
          <a:off x="4947325" y="3990778"/>
          <a:ext cx="150130" cy="161390"/>
        </a:xfrm>
        <a:custGeom>
          <a:avLst/>
          <a:gdLst/>
          <a:ahLst/>
          <a:cxnLst/>
          <a:rect l="0" t="0" r="0" b="0"/>
          <a:pathLst>
            <a:path>
              <a:moveTo>
                <a:pt x="0" y="161390"/>
              </a:moveTo>
              <a:lnTo>
                <a:pt x="75065" y="16139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14020-B889-4D49-86E0-3D654ABC1522}">
      <dsp:nvSpPr>
        <dsp:cNvPr id="0" name=""/>
        <dsp:cNvSpPr/>
      </dsp:nvSpPr>
      <dsp:spPr>
        <a:xfrm>
          <a:off x="4947325" y="3667998"/>
          <a:ext cx="150130" cy="484170"/>
        </a:xfrm>
        <a:custGeom>
          <a:avLst/>
          <a:gdLst/>
          <a:ahLst/>
          <a:cxnLst/>
          <a:rect l="0" t="0" r="0" b="0"/>
          <a:pathLst>
            <a:path>
              <a:moveTo>
                <a:pt x="0" y="484170"/>
              </a:moveTo>
              <a:lnTo>
                <a:pt x="75065" y="48417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F6320-9CE6-49A7-AF20-66487C7BB970}">
      <dsp:nvSpPr>
        <dsp:cNvPr id="0" name=""/>
        <dsp:cNvSpPr/>
      </dsp:nvSpPr>
      <dsp:spPr>
        <a:xfrm>
          <a:off x="4046543" y="2457572"/>
          <a:ext cx="150130" cy="1694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1694596"/>
              </a:lnTo>
              <a:lnTo>
                <a:pt x="150130" y="1694596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03D227-86E6-408C-9E44-4037B2462E55}">
      <dsp:nvSpPr>
        <dsp:cNvPr id="0" name=""/>
        <dsp:cNvSpPr/>
      </dsp:nvSpPr>
      <dsp:spPr>
        <a:xfrm>
          <a:off x="4947325" y="2538267"/>
          <a:ext cx="150130" cy="80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806950"/>
              </a:lnTo>
              <a:lnTo>
                <a:pt x="150130" y="80695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8D4EE-EFF9-41C3-9E4E-EA56EAC6745A}">
      <dsp:nvSpPr>
        <dsp:cNvPr id="0" name=""/>
        <dsp:cNvSpPr/>
      </dsp:nvSpPr>
      <dsp:spPr>
        <a:xfrm>
          <a:off x="4947325" y="2538267"/>
          <a:ext cx="150130" cy="484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484170"/>
              </a:lnTo>
              <a:lnTo>
                <a:pt x="150130" y="48417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F3EC4-8D07-4550-8669-27AF7A3BC0AA}">
      <dsp:nvSpPr>
        <dsp:cNvPr id="0" name=""/>
        <dsp:cNvSpPr/>
      </dsp:nvSpPr>
      <dsp:spPr>
        <a:xfrm>
          <a:off x="4947325" y="2538267"/>
          <a:ext cx="150130" cy="161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161390"/>
              </a:lnTo>
              <a:lnTo>
                <a:pt x="150130" y="16139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CA47C-F25B-452F-A7D6-E43375246197}">
      <dsp:nvSpPr>
        <dsp:cNvPr id="0" name=""/>
        <dsp:cNvSpPr/>
      </dsp:nvSpPr>
      <dsp:spPr>
        <a:xfrm>
          <a:off x="4947325" y="2376877"/>
          <a:ext cx="150130" cy="161390"/>
        </a:xfrm>
        <a:custGeom>
          <a:avLst/>
          <a:gdLst/>
          <a:ahLst/>
          <a:cxnLst/>
          <a:rect l="0" t="0" r="0" b="0"/>
          <a:pathLst>
            <a:path>
              <a:moveTo>
                <a:pt x="0" y="161390"/>
              </a:moveTo>
              <a:lnTo>
                <a:pt x="75065" y="16139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566E0-711D-402C-906E-BD0D64BBC158}">
      <dsp:nvSpPr>
        <dsp:cNvPr id="0" name=""/>
        <dsp:cNvSpPr/>
      </dsp:nvSpPr>
      <dsp:spPr>
        <a:xfrm>
          <a:off x="4947325" y="2054097"/>
          <a:ext cx="150130" cy="484170"/>
        </a:xfrm>
        <a:custGeom>
          <a:avLst/>
          <a:gdLst/>
          <a:ahLst/>
          <a:cxnLst/>
          <a:rect l="0" t="0" r="0" b="0"/>
          <a:pathLst>
            <a:path>
              <a:moveTo>
                <a:pt x="0" y="484170"/>
              </a:moveTo>
              <a:lnTo>
                <a:pt x="75065" y="48417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A034E-18DB-4827-A2E6-932D609A97F7}">
      <dsp:nvSpPr>
        <dsp:cNvPr id="0" name=""/>
        <dsp:cNvSpPr/>
      </dsp:nvSpPr>
      <dsp:spPr>
        <a:xfrm>
          <a:off x="4947325" y="1731316"/>
          <a:ext cx="150130" cy="806950"/>
        </a:xfrm>
        <a:custGeom>
          <a:avLst/>
          <a:gdLst/>
          <a:ahLst/>
          <a:cxnLst/>
          <a:rect l="0" t="0" r="0" b="0"/>
          <a:pathLst>
            <a:path>
              <a:moveTo>
                <a:pt x="0" y="806950"/>
              </a:moveTo>
              <a:lnTo>
                <a:pt x="75065" y="80695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1940A-512C-4FB4-A584-01CE4F969F61}">
      <dsp:nvSpPr>
        <dsp:cNvPr id="0" name=""/>
        <dsp:cNvSpPr/>
      </dsp:nvSpPr>
      <dsp:spPr>
        <a:xfrm>
          <a:off x="4046543" y="2411852"/>
          <a:ext cx="150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5065" y="45720"/>
              </a:lnTo>
              <a:lnTo>
                <a:pt x="75065" y="126415"/>
              </a:lnTo>
              <a:lnTo>
                <a:pt x="150130" y="126415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DFB4A8-1B20-49E7-A889-6BB20E4E3C17}">
      <dsp:nvSpPr>
        <dsp:cNvPr id="0" name=""/>
        <dsp:cNvSpPr/>
      </dsp:nvSpPr>
      <dsp:spPr>
        <a:xfrm>
          <a:off x="4947325" y="762976"/>
          <a:ext cx="150130" cy="6455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645560"/>
              </a:lnTo>
              <a:lnTo>
                <a:pt x="150130" y="64556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98EB4-8BC3-42DE-A4C3-A8A104D40968}">
      <dsp:nvSpPr>
        <dsp:cNvPr id="0" name=""/>
        <dsp:cNvSpPr/>
      </dsp:nvSpPr>
      <dsp:spPr>
        <a:xfrm>
          <a:off x="4947325" y="762976"/>
          <a:ext cx="150130" cy="3227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065" y="0"/>
              </a:lnTo>
              <a:lnTo>
                <a:pt x="75065" y="322780"/>
              </a:lnTo>
              <a:lnTo>
                <a:pt x="150130" y="32278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050FB4-C553-4A63-A7C6-EFF9E8FDBA67}">
      <dsp:nvSpPr>
        <dsp:cNvPr id="0" name=""/>
        <dsp:cNvSpPr/>
      </dsp:nvSpPr>
      <dsp:spPr>
        <a:xfrm>
          <a:off x="4947325" y="717256"/>
          <a:ext cx="150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0130" y="4572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D6365-AC57-4D1E-813E-B6229FE8CE04}">
      <dsp:nvSpPr>
        <dsp:cNvPr id="0" name=""/>
        <dsp:cNvSpPr/>
      </dsp:nvSpPr>
      <dsp:spPr>
        <a:xfrm>
          <a:off x="4947325" y="440195"/>
          <a:ext cx="150130" cy="322780"/>
        </a:xfrm>
        <a:custGeom>
          <a:avLst/>
          <a:gdLst/>
          <a:ahLst/>
          <a:cxnLst/>
          <a:rect l="0" t="0" r="0" b="0"/>
          <a:pathLst>
            <a:path>
              <a:moveTo>
                <a:pt x="0" y="322780"/>
              </a:moveTo>
              <a:lnTo>
                <a:pt x="75065" y="32278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78189C-5B6E-4CFF-A726-8AF812BEAB51}">
      <dsp:nvSpPr>
        <dsp:cNvPr id="0" name=""/>
        <dsp:cNvSpPr/>
      </dsp:nvSpPr>
      <dsp:spPr>
        <a:xfrm>
          <a:off x="4947325" y="117415"/>
          <a:ext cx="150130" cy="645560"/>
        </a:xfrm>
        <a:custGeom>
          <a:avLst/>
          <a:gdLst/>
          <a:ahLst/>
          <a:cxnLst/>
          <a:rect l="0" t="0" r="0" b="0"/>
          <a:pathLst>
            <a:path>
              <a:moveTo>
                <a:pt x="0" y="645560"/>
              </a:moveTo>
              <a:lnTo>
                <a:pt x="75065" y="645560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D1C2A-9125-465E-B724-8EC1EC99B05F}">
      <dsp:nvSpPr>
        <dsp:cNvPr id="0" name=""/>
        <dsp:cNvSpPr/>
      </dsp:nvSpPr>
      <dsp:spPr>
        <a:xfrm>
          <a:off x="4046543" y="762976"/>
          <a:ext cx="150130" cy="1694596"/>
        </a:xfrm>
        <a:custGeom>
          <a:avLst/>
          <a:gdLst/>
          <a:ahLst/>
          <a:cxnLst/>
          <a:rect l="0" t="0" r="0" b="0"/>
          <a:pathLst>
            <a:path>
              <a:moveTo>
                <a:pt x="0" y="1694596"/>
              </a:moveTo>
              <a:lnTo>
                <a:pt x="75065" y="1694596"/>
              </a:lnTo>
              <a:lnTo>
                <a:pt x="75065" y="0"/>
              </a:lnTo>
              <a:lnTo>
                <a:pt x="150130" y="0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6A14A-5273-4618-800A-B56D43BE22DD}">
      <dsp:nvSpPr>
        <dsp:cNvPr id="0" name=""/>
        <dsp:cNvSpPr/>
      </dsp:nvSpPr>
      <dsp:spPr>
        <a:xfrm>
          <a:off x="3295891" y="2343098"/>
          <a:ext cx="750651" cy="22894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SPORTS INJURIES </a:t>
          </a:r>
          <a:endParaRPr lang="en-IN" sz="800" b="1" kern="1200" dirty="0">
            <a:solidFill>
              <a:srgbClr val="FF0000"/>
            </a:solidFill>
          </a:endParaRPr>
        </a:p>
      </dsp:txBody>
      <dsp:txXfrm>
        <a:off x="3295891" y="2343098"/>
        <a:ext cx="750651" cy="228948"/>
      </dsp:txXfrm>
    </dsp:sp>
    <dsp:sp modelId="{F77CD499-5F50-4939-961F-E8399C702A90}">
      <dsp:nvSpPr>
        <dsp:cNvPr id="0" name=""/>
        <dsp:cNvSpPr/>
      </dsp:nvSpPr>
      <dsp:spPr>
        <a:xfrm>
          <a:off x="4196673" y="648501"/>
          <a:ext cx="750651" cy="22894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0000"/>
              </a:solidFill>
            </a:rPr>
            <a:t>SOFT TISSUE INJURIES</a:t>
          </a:r>
          <a:endParaRPr lang="en-IN" sz="800" b="1" kern="1200" dirty="0">
            <a:solidFill>
              <a:srgbClr val="FF0000"/>
            </a:solidFill>
          </a:endParaRPr>
        </a:p>
      </dsp:txBody>
      <dsp:txXfrm>
        <a:off x="4196673" y="648501"/>
        <a:ext cx="750651" cy="228948"/>
      </dsp:txXfrm>
    </dsp:sp>
    <dsp:sp modelId="{7FDDEBD7-3671-46AE-A750-72AEEB0EE3B3}">
      <dsp:nvSpPr>
        <dsp:cNvPr id="0" name=""/>
        <dsp:cNvSpPr/>
      </dsp:nvSpPr>
      <dsp:spPr>
        <a:xfrm>
          <a:off x="5097455" y="2941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CONTUSION</a:t>
          </a:r>
          <a:endParaRPr lang="en-IN" sz="800" b="1" kern="1200" dirty="0"/>
        </a:p>
      </dsp:txBody>
      <dsp:txXfrm>
        <a:off x="5097455" y="2941"/>
        <a:ext cx="750651" cy="228948"/>
      </dsp:txXfrm>
    </dsp:sp>
    <dsp:sp modelId="{B8208911-B975-4C61-B92F-5A61036E5833}">
      <dsp:nvSpPr>
        <dsp:cNvPr id="0" name=""/>
        <dsp:cNvSpPr/>
      </dsp:nvSpPr>
      <dsp:spPr>
        <a:xfrm>
          <a:off x="5097455" y="325721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STRAIN</a:t>
          </a:r>
          <a:endParaRPr lang="en-IN" sz="800" b="1" kern="1200" dirty="0"/>
        </a:p>
      </dsp:txBody>
      <dsp:txXfrm>
        <a:off x="5097455" y="325721"/>
        <a:ext cx="750651" cy="228948"/>
      </dsp:txXfrm>
    </dsp:sp>
    <dsp:sp modelId="{9AADBCAA-2EDF-44A4-A02D-8639DA9182C3}">
      <dsp:nvSpPr>
        <dsp:cNvPr id="0" name=""/>
        <dsp:cNvSpPr/>
      </dsp:nvSpPr>
      <dsp:spPr>
        <a:xfrm>
          <a:off x="5097455" y="648501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SPRAIN</a:t>
          </a:r>
          <a:endParaRPr lang="en-IN" sz="800" b="1" kern="1200" dirty="0"/>
        </a:p>
      </dsp:txBody>
      <dsp:txXfrm>
        <a:off x="5097455" y="648501"/>
        <a:ext cx="750651" cy="228948"/>
      </dsp:txXfrm>
    </dsp:sp>
    <dsp:sp modelId="{BB84A6D0-D25E-46BF-A641-231878101E5F}">
      <dsp:nvSpPr>
        <dsp:cNvPr id="0" name=""/>
        <dsp:cNvSpPr/>
      </dsp:nvSpPr>
      <dsp:spPr>
        <a:xfrm>
          <a:off x="5097455" y="971282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ABRASION</a:t>
          </a:r>
          <a:endParaRPr lang="en-IN" sz="800" b="1" kern="1200" dirty="0"/>
        </a:p>
      </dsp:txBody>
      <dsp:txXfrm>
        <a:off x="5097455" y="971282"/>
        <a:ext cx="750651" cy="228948"/>
      </dsp:txXfrm>
    </dsp:sp>
    <dsp:sp modelId="{76474532-538B-4B37-B1E5-16DAA245223F}">
      <dsp:nvSpPr>
        <dsp:cNvPr id="0" name=""/>
        <dsp:cNvSpPr/>
      </dsp:nvSpPr>
      <dsp:spPr>
        <a:xfrm>
          <a:off x="5097455" y="1294062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BRUISES</a:t>
          </a:r>
          <a:endParaRPr lang="en-IN" sz="800" b="1" kern="1200" dirty="0"/>
        </a:p>
      </dsp:txBody>
      <dsp:txXfrm>
        <a:off x="5097455" y="1294062"/>
        <a:ext cx="750651" cy="228948"/>
      </dsp:txXfrm>
    </dsp:sp>
    <dsp:sp modelId="{FA6F43F3-1D28-41DD-BC40-E3B5D2777630}">
      <dsp:nvSpPr>
        <dsp:cNvPr id="0" name=""/>
        <dsp:cNvSpPr/>
      </dsp:nvSpPr>
      <dsp:spPr>
        <a:xfrm>
          <a:off x="4196673" y="2423793"/>
          <a:ext cx="750651" cy="22894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0000"/>
              </a:solidFill>
            </a:rPr>
            <a:t>BONE INJURIES</a:t>
          </a:r>
          <a:endParaRPr lang="en-IN" sz="800" b="1" kern="1200" dirty="0">
            <a:solidFill>
              <a:srgbClr val="FF0000"/>
            </a:solidFill>
          </a:endParaRPr>
        </a:p>
      </dsp:txBody>
      <dsp:txXfrm>
        <a:off x="4196673" y="2423793"/>
        <a:ext cx="750651" cy="228948"/>
      </dsp:txXfrm>
    </dsp:sp>
    <dsp:sp modelId="{52DBE393-F861-4DB0-BB0E-7107DC33D0ED}">
      <dsp:nvSpPr>
        <dsp:cNvPr id="0" name=""/>
        <dsp:cNvSpPr/>
      </dsp:nvSpPr>
      <dsp:spPr>
        <a:xfrm>
          <a:off x="5097455" y="1616842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SIMPLE</a:t>
          </a:r>
          <a:endParaRPr lang="en-IN" sz="800" b="1" kern="1200" dirty="0"/>
        </a:p>
      </dsp:txBody>
      <dsp:txXfrm>
        <a:off x="5097455" y="1616842"/>
        <a:ext cx="750651" cy="228948"/>
      </dsp:txXfrm>
    </dsp:sp>
    <dsp:sp modelId="{CE84FD96-1904-4A3F-B566-20EC630BF4C6}">
      <dsp:nvSpPr>
        <dsp:cNvPr id="0" name=""/>
        <dsp:cNvSpPr/>
      </dsp:nvSpPr>
      <dsp:spPr>
        <a:xfrm>
          <a:off x="5097455" y="1939622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COMPOUND</a:t>
          </a:r>
          <a:endParaRPr lang="en-IN" sz="800" b="1" kern="1200" dirty="0"/>
        </a:p>
      </dsp:txBody>
      <dsp:txXfrm>
        <a:off x="5097455" y="1939622"/>
        <a:ext cx="750651" cy="228948"/>
      </dsp:txXfrm>
    </dsp:sp>
    <dsp:sp modelId="{F54BEFD2-8642-4DF5-8689-2AD22A5E833F}">
      <dsp:nvSpPr>
        <dsp:cNvPr id="0" name=""/>
        <dsp:cNvSpPr/>
      </dsp:nvSpPr>
      <dsp:spPr>
        <a:xfrm>
          <a:off x="5097455" y="2262403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COMPLICATED</a:t>
          </a:r>
          <a:endParaRPr lang="en-IN" sz="800" b="1" kern="1200" dirty="0"/>
        </a:p>
      </dsp:txBody>
      <dsp:txXfrm>
        <a:off x="5097455" y="2262403"/>
        <a:ext cx="750651" cy="228948"/>
      </dsp:txXfrm>
    </dsp:sp>
    <dsp:sp modelId="{BB4E1637-9C0C-4957-8E6F-F0BAEE46969D}">
      <dsp:nvSpPr>
        <dsp:cNvPr id="0" name=""/>
        <dsp:cNvSpPr/>
      </dsp:nvSpPr>
      <dsp:spPr>
        <a:xfrm>
          <a:off x="5097455" y="2585183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GREENSTICK</a:t>
          </a:r>
          <a:endParaRPr lang="en-IN" sz="800" b="1" kern="1200" dirty="0"/>
        </a:p>
      </dsp:txBody>
      <dsp:txXfrm>
        <a:off x="5097455" y="2585183"/>
        <a:ext cx="750651" cy="228948"/>
      </dsp:txXfrm>
    </dsp:sp>
    <dsp:sp modelId="{566EB5CC-964D-4132-8B33-790448E7F51B}">
      <dsp:nvSpPr>
        <dsp:cNvPr id="0" name=""/>
        <dsp:cNvSpPr/>
      </dsp:nvSpPr>
      <dsp:spPr>
        <a:xfrm>
          <a:off x="5097455" y="2907963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COMMINUTED</a:t>
          </a:r>
          <a:endParaRPr lang="en-IN" sz="800" b="1" kern="1200" dirty="0"/>
        </a:p>
      </dsp:txBody>
      <dsp:txXfrm>
        <a:off x="5097455" y="2907963"/>
        <a:ext cx="750651" cy="228948"/>
      </dsp:txXfrm>
    </dsp:sp>
    <dsp:sp modelId="{62657B7D-1CF9-4B2F-B16B-A67B86483C34}">
      <dsp:nvSpPr>
        <dsp:cNvPr id="0" name=""/>
        <dsp:cNvSpPr/>
      </dsp:nvSpPr>
      <dsp:spPr>
        <a:xfrm>
          <a:off x="5097455" y="3230743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IMPACTED</a:t>
          </a:r>
          <a:endParaRPr lang="en-IN" sz="800" b="1" kern="1200" dirty="0"/>
        </a:p>
      </dsp:txBody>
      <dsp:txXfrm>
        <a:off x="5097455" y="3230743"/>
        <a:ext cx="750651" cy="228948"/>
      </dsp:txXfrm>
    </dsp:sp>
    <dsp:sp modelId="{4C7B2F68-39A5-43F9-80C3-E41B75449563}">
      <dsp:nvSpPr>
        <dsp:cNvPr id="0" name=""/>
        <dsp:cNvSpPr/>
      </dsp:nvSpPr>
      <dsp:spPr>
        <a:xfrm>
          <a:off x="4196673" y="4037694"/>
          <a:ext cx="750651" cy="22894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0000"/>
              </a:solidFill>
            </a:rPr>
            <a:t>JOINTS INJURIES</a:t>
          </a:r>
          <a:endParaRPr lang="en-IN" sz="800" b="1" kern="1200" dirty="0">
            <a:solidFill>
              <a:srgbClr val="FF0000"/>
            </a:solidFill>
          </a:endParaRPr>
        </a:p>
      </dsp:txBody>
      <dsp:txXfrm>
        <a:off x="4196673" y="4037694"/>
        <a:ext cx="750651" cy="228948"/>
      </dsp:txXfrm>
    </dsp:sp>
    <dsp:sp modelId="{F1BBCD8A-DF97-40F4-92BE-79907DAC5AC6}">
      <dsp:nvSpPr>
        <dsp:cNvPr id="0" name=""/>
        <dsp:cNvSpPr/>
      </dsp:nvSpPr>
      <dsp:spPr>
        <a:xfrm>
          <a:off x="5097455" y="3553524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LOWER JAW</a:t>
          </a:r>
          <a:endParaRPr lang="en-IN" sz="800" b="1" kern="1200" dirty="0"/>
        </a:p>
      </dsp:txBody>
      <dsp:txXfrm>
        <a:off x="5097455" y="3553524"/>
        <a:ext cx="750651" cy="228948"/>
      </dsp:txXfrm>
    </dsp:sp>
    <dsp:sp modelId="{92215BE5-EB35-463D-A627-8FCCC347C008}">
      <dsp:nvSpPr>
        <dsp:cNvPr id="0" name=""/>
        <dsp:cNvSpPr/>
      </dsp:nvSpPr>
      <dsp:spPr>
        <a:xfrm>
          <a:off x="5097455" y="3876304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SHOULDER</a:t>
          </a:r>
          <a:endParaRPr lang="en-IN" sz="800" b="1" kern="1200" dirty="0"/>
        </a:p>
      </dsp:txBody>
      <dsp:txXfrm>
        <a:off x="5097455" y="3876304"/>
        <a:ext cx="750651" cy="228948"/>
      </dsp:txXfrm>
    </dsp:sp>
    <dsp:sp modelId="{00830EC7-D782-4490-A8C1-A27DC185BC5C}">
      <dsp:nvSpPr>
        <dsp:cNvPr id="0" name=""/>
        <dsp:cNvSpPr/>
      </dsp:nvSpPr>
      <dsp:spPr>
        <a:xfrm>
          <a:off x="5097455" y="4199084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/>
            <a:t>HIP JOINT</a:t>
          </a:r>
          <a:endParaRPr lang="en-IN" sz="800" b="1" kern="1200" dirty="0"/>
        </a:p>
      </dsp:txBody>
      <dsp:txXfrm>
        <a:off x="5097455" y="4199084"/>
        <a:ext cx="750651" cy="228948"/>
      </dsp:txXfrm>
    </dsp:sp>
    <dsp:sp modelId="{998562F7-1173-4FFE-9D9E-202422062BD3}">
      <dsp:nvSpPr>
        <dsp:cNvPr id="0" name=""/>
        <dsp:cNvSpPr/>
      </dsp:nvSpPr>
      <dsp:spPr>
        <a:xfrm>
          <a:off x="5097455" y="4521864"/>
          <a:ext cx="750651" cy="22894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/>
            <a:t>WRIST</a:t>
          </a:r>
          <a:endParaRPr lang="en-IN" sz="800" b="1" kern="1200" dirty="0"/>
        </a:p>
      </dsp:txBody>
      <dsp:txXfrm>
        <a:off x="5097455" y="4521864"/>
        <a:ext cx="750651" cy="2289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483D9-A77C-42C1-B374-8C41E079AB4E}">
      <dsp:nvSpPr>
        <dsp:cNvPr id="0" name=""/>
        <dsp:cNvSpPr/>
      </dsp:nvSpPr>
      <dsp:spPr>
        <a:xfrm rot="16200000">
          <a:off x="-889220" y="891259"/>
          <a:ext cx="3783981" cy="200146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46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1</a:t>
          </a:r>
          <a:r>
            <a:rPr lang="en-US" sz="2200" kern="1200" baseline="30000" dirty="0"/>
            <a:t>st</a:t>
          </a:r>
          <a:r>
            <a:rPr lang="en-US" sz="2200" kern="1200" dirty="0"/>
            <a:t> 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Call medical help immediately</a:t>
          </a:r>
          <a:endParaRPr lang="en-IN" sz="1700" kern="1200" dirty="0"/>
        </a:p>
      </dsp:txBody>
      <dsp:txXfrm rot="5400000">
        <a:off x="2040" y="756795"/>
        <a:ext cx="2001461" cy="2270389"/>
      </dsp:txXfrm>
    </dsp:sp>
    <dsp:sp modelId="{935A9F83-313B-437B-91BD-7A42FCF07B9C}">
      <dsp:nvSpPr>
        <dsp:cNvPr id="0" name=""/>
        <dsp:cNvSpPr/>
      </dsp:nvSpPr>
      <dsp:spPr>
        <a:xfrm rot="16200000">
          <a:off x="1262350" y="891259"/>
          <a:ext cx="3783981" cy="2001461"/>
        </a:xfrm>
        <a:prstGeom prst="flowChartManualOperation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46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</a:t>
          </a:r>
          <a:r>
            <a:rPr lang="en-US" sz="2200" kern="1200" baseline="30000" dirty="0"/>
            <a:t>nd</a:t>
          </a:r>
          <a:r>
            <a:rPr lang="en-US" sz="2200" kern="1200" dirty="0"/>
            <a:t> 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Don’t try to move the joint or to place it back in the socket.</a:t>
          </a:r>
          <a:endParaRPr lang="en-IN" sz="1700" kern="1200" dirty="0"/>
        </a:p>
      </dsp:txBody>
      <dsp:txXfrm rot="5400000">
        <a:off x="2153610" y="756795"/>
        <a:ext cx="2001461" cy="2270389"/>
      </dsp:txXfrm>
    </dsp:sp>
    <dsp:sp modelId="{453AC824-4B21-4891-9927-6630F844DB76}">
      <dsp:nvSpPr>
        <dsp:cNvPr id="0" name=""/>
        <dsp:cNvSpPr/>
      </dsp:nvSpPr>
      <dsp:spPr>
        <a:xfrm rot="16200000">
          <a:off x="3413921" y="891259"/>
          <a:ext cx="3783981" cy="2001461"/>
        </a:xfrm>
        <a:prstGeom prst="flowChartManualOperation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46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3</a:t>
          </a:r>
          <a:r>
            <a:rPr lang="en-US" sz="2200" kern="1200" baseline="30000" dirty="0"/>
            <a:t>rd</a:t>
          </a:r>
          <a:r>
            <a:rPr lang="en-US" sz="2200" kern="1200" dirty="0"/>
            <a:t> 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Apply cold pack around the dislocated area to relieve the pain &amp; swelling.</a:t>
          </a:r>
          <a:endParaRPr lang="en-IN" sz="1700" kern="1200" dirty="0"/>
        </a:p>
      </dsp:txBody>
      <dsp:txXfrm rot="5400000">
        <a:off x="4305181" y="756795"/>
        <a:ext cx="2001461" cy="2270389"/>
      </dsp:txXfrm>
    </dsp:sp>
    <dsp:sp modelId="{206F0143-F5B4-4CED-A2D5-FA12E6D0AB74}">
      <dsp:nvSpPr>
        <dsp:cNvPr id="0" name=""/>
        <dsp:cNvSpPr/>
      </dsp:nvSpPr>
      <dsp:spPr>
        <a:xfrm rot="16200000">
          <a:off x="5565492" y="891259"/>
          <a:ext cx="3783981" cy="2001461"/>
        </a:xfrm>
        <a:prstGeom prst="flowChartManualOperation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42466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4</a:t>
          </a:r>
          <a:r>
            <a:rPr lang="en-US" sz="2200" kern="1200" baseline="30000" dirty="0"/>
            <a:t>th</a:t>
          </a:r>
          <a:r>
            <a:rPr lang="en-US" sz="2200" kern="1200" dirty="0"/>
            <a:t> </a:t>
          </a:r>
          <a:endParaRPr lang="en-IN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Sling or splint the affected area into its fixed position.</a:t>
          </a:r>
          <a:endParaRPr lang="en-IN" sz="1700" kern="1200" dirty="0"/>
        </a:p>
      </dsp:txBody>
      <dsp:txXfrm rot="5400000">
        <a:off x="6456752" y="756795"/>
        <a:ext cx="2001461" cy="22703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ADA55-86BF-4EAE-BD30-A4B6C48D324D}">
      <dsp:nvSpPr>
        <dsp:cNvPr id="0" name=""/>
        <dsp:cNvSpPr/>
      </dsp:nvSpPr>
      <dsp:spPr>
        <a:xfrm rot="5400000">
          <a:off x="-115892" y="118329"/>
          <a:ext cx="772619" cy="54083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272853"/>
        <a:ext cx="540833" cy="231786"/>
      </dsp:txXfrm>
    </dsp:sp>
    <dsp:sp modelId="{55762EF4-3353-42AC-A737-8378392A7C2A}">
      <dsp:nvSpPr>
        <dsp:cNvPr id="0" name=""/>
        <dsp:cNvSpPr/>
      </dsp:nvSpPr>
      <dsp:spPr>
        <a:xfrm rot="5400000">
          <a:off x="3648672" y="-3105402"/>
          <a:ext cx="502466" cy="67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Elevate the extremely &amp; rest whole the bone.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40833" y="26965"/>
        <a:ext cx="6693617" cy="453410"/>
      </dsp:txXfrm>
    </dsp:sp>
    <dsp:sp modelId="{0B86AF32-04D7-499B-991C-717FD50E46CA}">
      <dsp:nvSpPr>
        <dsp:cNvPr id="0" name=""/>
        <dsp:cNvSpPr/>
      </dsp:nvSpPr>
      <dsp:spPr>
        <a:xfrm rot="5400000">
          <a:off x="-115892" y="790999"/>
          <a:ext cx="772619" cy="540833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1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945523"/>
        <a:ext cx="540833" cy="231786"/>
      </dsp:txXfrm>
    </dsp:sp>
    <dsp:sp modelId="{C1409C56-3E57-4C9A-BEB5-D1BDE8415B87}">
      <dsp:nvSpPr>
        <dsp:cNvPr id="0" name=""/>
        <dsp:cNvSpPr/>
      </dsp:nvSpPr>
      <dsp:spPr>
        <a:xfrm rot="5400000">
          <a:off x="3648804" y="-2432865"/>
          <a:ext cx="502202" cy="67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Apply ice to the affected area for 24 to 48 hours.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40833" y="699621"/>
        <a:ext cx="6693630" cy="453172"/>
      </dsp:txXfrm>
    </dsp:sp>
    <dsp:sp modelId="{7B1A351C-FE1B-48E9-922E-E430B5CC8A66}">
      <dsp:nvSpPr>
        <dsp:cNvPr id="0" name=""/>
        <dsp:cNvSpPr/>
      </dsp:nvSpPr>
      <dsp:spPr>
        <a:xfrm rot="5400000">
          <a:off x="-115892" y="1463668"/>
          <a:ext cx="772619" cy="540833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1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1618192"/>
        <a:ext cx="540833" cy="231786"/>
      </dsp:txXfrm>
    </dsp:sp>
    <dsp:sp modelId="{7D7A6C6B-E806-40B8-9D11-F25A49CB95EC}">
      <dsp:nvSpPr>
        <dsp:cNvPr id="0" name=""/>
        <dsp:cNvSpPr/>
      </dsp:nvSpPr>
      <dsp:spPr>
        <a:xfrm rot="5400000">
          <a:off x="3648804" y="-1760195"/>
          <a:ext cx="502202" cy="67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If pain persists, give some painkillers.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40833" y="1372291"/>
        <a:ext cx="6693630" cy="453172"/>
      </dsp:txXfrm>
    </dsp:sp>
    <dsp:sp modelId="{983F46CE-742D-4851-94A0-6295B36922F8}">
      <dsp:nvSpPr>
        <dsp:cNvPr id="0" name=""/>
        <dsp:cNvSpPr/>
      </dsp:nvSpPr>
      <dsp:spPr>
        <a:xfrm rot="5400000">
          <a:off x="-115892" y="2136337"/>
          <a:ext cx="772619" cy="540833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2290861"/>
        <a:ext cx="540833" cy="231786"/>
      </dsp:txXfrm>
    </dsp:sp>
    <dsp:sp modelId="{B41CC117-B661-4014-BAC5-1E30951B40E4}">
      <dsp:nvSpPr>
        <dsp:cNvPr id="0" name=""/>
        <dsp:cNvSpPr/>
      </dsp:nvSpPr>
      <dsp:spPr>
        <a:xfrm rot="5400000">
          <a:off x="3648804" y="-1087526"/>
          <a:ext cx="502202" cy="67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As per requirement immobilization of the affected area.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40833" y="2044960"/>
        <a:ext cx="6693630" cy="453172"/>
      </dsp:txXfrm>
    </dsp:sp>
    <dsp:sp modelId="{4AD29500-175D-4BA8-94F4-9C8C38879184}">
      <dsp:nvSpPr>
        <dsp:cNvPr id="0" name=""/>
        <dsp:cNvSpPr/>
      </dsp:nvSpPr>
      <dsp:spPr>
        <a:xfrm rot="5400000">
          <a:off x="-115892" y="2809007"/>
          <a:ext cx="772619" cy="540833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1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2963531"/>
        <a:ext cx="540833" cy="231786"/>
      </dsp:txXfrm>
    </dsp:sp>
    <dsp:sp modelId="{F2643599-ECFA-436A-94D8-0A1AD482E944}">
      <dsp:nvSpPr>
        <dsp:cNvPr id="0" name=""/>
        <dsp:cNvSpPr/>
      </dsp:nvSpPr>
      <dsp:spPr>
        <a:xfrm rot="5400000">
          <a:off x="3648804" y="-414856"/>
          <a:ext cx="502202" cy="67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When swelling is reduced, start putting partial weight on the area, crutches or walking stick may be used in the beginning.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40833" y="2717630"/>
        <a:ext cx="6693630" cy="453172"/>
      </dsp:txXfrm>
    </dsp:sp>
    <dsp:sp modelId="{4D0FDA8F-86E4-4A86-A080-85BFAE1E7510}">
      <dsp:nvSpPr>
        <dsp:cNvPr id="0" name=""/>
        <dsp:cNvSpPr/>
      </dsp:nvSpPr>
      <dsp:spPr>
        <a:xfrm rot="5400000">
          <a:off x="-115892" y="3481676"/>
          <a:ext cx="772619" cy="540833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en-US" sz="1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2" y="3636200"/>
        <a:ext cx="540833" cy="231786"/>
      </dsp:txXfrm>
    </dsp:sp>
    <dsp:sp modelId="{048C03AE-A947-4B9A-8C86-AB5986B3129F}">
      <dsp:nvSpPr>
        <dsp:cNvPr id="0" name=""/>
        <dsp:cNvSpPr/>
      </dsp:nvSpPr>
      <dsp:spPr>
        <a:xfrm rot="5400000">
          <a:off x="3648804" y="257812"/>
          <a:ext cx="502202" cy="67181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Avoid the activity that caused stress fracture, for 6 to 8 weeks.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40833" y="3390299"/>
        <a:ext cx="6693630" cy="4531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F56C3-0611-495B-876B-272A04475089}">
      <dsp:nvSpPr>
        <dsp:cNvPr id="0" name=""/>
        <dsp:cNvSpPr/>
      </dsp:nvSpPr>
      <dsp:spPr>
        <a:xfrm>
          <a:off x="0" y="14304"/>
          <a:ext cx="2171421" cy="61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4304"/>
        <a:ext cx="2171421" cy="613800"/>
      </dsp:txXfrm>
    </dsp:sp>
    <dsp:sp modelId="{868811C4-4051-453E-83AD-0D6CF67F2313}">
      <dsp:nvSpPr>
        <dsp:cNvPr id="0" name=""/>
        <dsp:cNvSpPr/>
      </dsp:nvSpPr>
      <dsp:spPr>
        <a:xfrm>
          <a:off x="2171421" y="14304"/>
          <a:ext cx="434284" cy="613800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A5F58-53D2-4B6A-9A33-195D2D007440}">
      <dsp:nvSpPr>
        <dsp:cNvPr id="0" name=""/>
        <dsp:cNvSpPr/>
      </dsp:nvSpPr>
      <dsp:spPr>
        <a:xfrm>
          <a:off x="2779419" y="14304"/>
          <a:ext cx="5906265" cy="613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Require immobilizations (involve arms and legs)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9419" y="14304"/>
        <a:ext cx="5906265" cy="613800"/>
      </dsp:txXfrm>
    </dsp:sp>
    <dsp:sp modelId="{11AE8279-9D22-4DAA-A1E6-66E5A76F6638}">
      <dsp:nvSpPr>
        <dsp:cNvPr id="0" name=""/>
        <dsp:cNvSpPr/>
      </dsp:nvSpPr>
      <dsp:spPr>
        <a:xfrm>
          <a:off x="0" y="739705"/>
          <a:ext cx="2171421" cy="61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739705"/>
        <a:ext cx="2171421" cy="613800"/>
      </dsp:txXfrm>
    </dsp:sp>
    <dsp:sp modelId="{E39DB8C3-99D1-4C10-8DB3-3157173850F1}">
      <dsp:nvSpPr>
        <dsp:cNvPr id="0" name=""/>
        <dsp:cNvSpPr/>
      </dsp:nvSpPr>
      <dsp:spPr>
        <a:xfrm>
          <a:off x="2171421" y="739705"/>
          <a:ext cx="434284" cy="613800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47F1A1-0BDB-452D-8461-32EE5E4BA28E}">
      <dsp:nvSpPr>
        <dsp:cNvPr id="0" name=""/>
        <dsp:cNvSpPr/>
      </dsp:nvSpPr>
      <dsp:spPr>
        <a:xfrm>
          <a:off x="2779419" y="739705"/>
          <a:ext cx="5906265" cy="613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 removable splint is the most recommended.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9419" y="739705"/>
        <a:ext cx="5906265" cy="613800"/>
      </dsp:txXfrm>
    </dsp:sp>
    <dsp:sp modelId="{61AF6F05-7EBE-40C0-9619-024341EEDDF4}">
      <dsp:nvSpPr>
        <dsp:cNvPr id="0" name=""/>
        <dsp:cNvSpPr/>
      </dsp:nvSpPr>
      <dsp:spPr>
        <a:xfrm>
          <a:off x="0" y="1465105"/>
          <a:ext cx="2171421" cy="61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465105"/>
        <a:ext cx="2171421" cy="613800"/>
      </dsp:txXfrm>
    </dsp:sp>
    <dsp:sp modelId="{77C0F110-EEDA-40B2-8520-34B88A49405E}">
      <dsp:nvSpPr>
        <dsp:cNvPr id="0" name=""/>
        <dsp:cNvSpPr/>
      </dsp:nvSpPr>
      <dsp:spPr>
        <a:xfrm>
          <a:off x="2171421" y="1465105"/>
          <a:ext cx="434284" cy="613800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71143-17FB-43BB-873F-A4E86D7C7299}">
      <dsp:nvSpPr>
        <dsp:cNvPr id="0" name=""/>
        <dsp:cNvSpPr/>
      </dsp:nvSpPr>
      <dsp:spPr>
        <a:xfrm>
          <a:off x="2779419" y="1465105"/>
          <a:ext cx="5906265" cy="613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If pain persists, give some painkillers.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9419" y="1465105"/>
        <a:ext cx="5906265" cy="613800"/>
      </dsp:txXfrm>
    </dsp:sp>
    <dsp:sp modelId="{626BCAE6-1212-42C5-9550-736B9468B33E}">
      <dsp:nvSpPr>
        <dsp:cNvPr id="0" name=""/>
        <dsp:cNvSpPr/>
      </dsp:nvSpPr>
      <dsp:spPr>
        <a:xfrm>
          <a:off x="0" y="2190505"/>
          <a:ext cx="2171421" cy="61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190505"/>
        <a:ext cx="2171421" cy="613800"/>
      </dsp:txXfrm>
    </dsp:sp>
    <dsp:sp modelId="{D9408966-C400-4BD6-8D89-1EC61E009BCB}">
      <dsp:nvSpPr>
        <dsp:cNvPr id="0" name=""/>
        <dsp:cNvSpPr/>
      </dsp:nvSpPr>
      <dsp:spPr>
        <a:xfrm>
          <a:off x="2171421" y="2190505"/>
          <a:ext cx="434284" cy="613800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D61112-49CF-467F-8EA7-C3B07C3F2056}">
      <dsp:nvSpPr>
        <dsp:cNvPr id="0" name=""/>
        <dsp:cNvSpPr/>
      </dsp:nvSpPr>
      <dsp:spPr>
        <a:xfrm>
          <a:off x="2779419" y="2190505"/>
          <a:ext cx="5906265" cy="6138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Swelling may be reduced with anti-inflammatory drugs.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9419" y="2190505"/>
        <a:ext cx="5906265" cy="613800"/>
      </dsp:txXfrm>
    </dsp:sp>
    <dsp:sp modelId="{6F055828-F027-432C-8BDE-DF4440F3B600}">
      <dsp:nvSpPr>
        <dsp:cNvPr id="0" name=""/>
        <dsp:cNvSpPr/>
      </dsp:nvSpPr>
      <dsp:spPr>
        <a:xfrm>
          <a:off x="0" y="2915905"/>
          <a:ext cx="2171421" cy="61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915905"/>
        <a:ext cx="2171421" cy="613800"/>
      </dsp:txXfrm>
    </dsp:sp>
    <dsp:sp modelId="{7E087E53-4FA4-4882-A530-5579B0B97790}">
      <dsp:nvSpPr>
        <dsp:cNvPr id="0" name=""/>
        <dsp:cNvSpPr/>
      </dsp:nvSpPr>
      <dsp:spPr>
        <a:xfrm>
          <a:off x="2171421" y="2915905"/>
          <a:ext cx="434284" cy="613800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F9014-576C-4EAC-97EC-DDE232DFD070}">
      <dsp:nvSpPr>
        <dsp:cNvPr id="0" name=""/>
        <dsp:cNvSpPr/>
      </dsp:nvSpPr>
      <dsp:spPr>
        <a:xfrm>
          <a:off x="2779419" y="2915905"/>
          <a:ext cx="5906265" cy="6138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It takes 8 weeks for complete bone healing, so take rest as much as possible.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9419" y="2915905"/>
        <a:ext cx="5906265" cy="613800"/>
      </dsp:txXfrm>
    </dsp:sp>
    <dsp:sp modelId="{23130C40-C4A7-45E0-94E7-E0C43B25200B}">
      <dsp:nvSpPr>
        <dsp:cNvPr id="0" name=""/>
        <dsp:cNvSpPr/>
      </dsp:nvSpPr>
      <dsp:spPr>
        <a:xfrm>
          <a:off x="0" y="3641305"/>
          <a:ext cx="2171421" cy="613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113792" bIns="4064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6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641305"/>
        <a:ext cx="2171421" cy="613800"/>
      </dsp:txXfrm>
    </dsp:sp>
    <dsp:sp modelId="{D033FF03-30BF-43B9-990A-F4F812BF7070}">
      <dsp:nvSpPr>
        <dsp:cNvPr id="0" name=""/>
        <dsp:cNvSpPr/>
      </dsp:nvSpPr>
      <dsp:spPr>
        <a:xfrm>
          <a:off x="2171421" y="3641305"/>
          <a:ext cx="434284" cy="613800"/>
        </a:xfrm>
        <a:prstGeom prst="leftBrace">
          <a:avLst>
            <a:gd name="adj1" fmla="val 35000"/>
            <a:gd name="adj2" fmla="val 50000"/>
          </a:avLst>
        </a:prstGeom>
        <a:noFill/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AF18F3-CE5E-4E2A-B771-0BE93B4FAAE4}">
      <dsp:nvSpPr>
        <dsp:cNvPr id="0" name=""/>
        <dsp:cNvSpPr/>
      </dsp:nvSpPr>
      <dsp:spPr>
        <a:xfrm>
          <a:off x="2779419" y="3641305"/>
          <a:ext cx="5906265" cy="613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Avoid the high impact activities in the beginning.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79419" y="3641305"/>
        <a:ext cx="5906265" cy="613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CAC97-9089-4185-AECA-ACF5C5EE81A1}">
      <dsp:nvSpPr>
        <dsp:cNvPr id="0" name=""/>
        <dsp:cNvSpPr/>
      </dsp:nvSpPr>
      <dsp:spPr>
        <a:xfrm>
          <a:off x="5085" y="1497518"/>
          <a:ext cx="1775491" cy="213059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-690907" y="2193511"/>
        <a:ext cx="1747083" cy="355098"/>
      </dsp:txXfrm>
    </dsp:sp>
    <dsp:sp modelId="{19A8B0A6-4010-40A4-A1C6-B48E4349A46E}">
      <dsp:nvSpPr>
        <dsp:cNvPr id="0" name=""/>
        <dsp:cNvSpPr/>
      </dsp:nvSpPr>
      <dsp:spPr>
        <a:xfrm>
          <a:off x="360183" y="1497518"/>
          <a:ext cx="1322741" cy="2130590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Immobilization above &amp; below the area with the help of plasters and splints.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0183" y="1497518"/>
        <a:ext cx="1322741" cy="2130590"/>
      </dsp:txXfrm>
    </dsp:sp>
    <dsp:sp modelId="{70CAD9D6-42E7-4508-B845-E3670771FA3A}">
      <dsp:nvSpPr>
        <dsp:cNvPr id="0" name=""/>
        <dsp:cNvSpPr/>
      </dsp:nvSpPr>
      <dsp:spPr>
        <a:xfrm>
          <a:off x="1842719" y="1497518"/>
          <a:ext cx="1775491" cy="213059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1146726" y="2193511"/>
        <a:ext cx="1747083" cy="355098"/>
      </dsp:txXfrm>
    </dsp:sp>
    <dsp:sp modelId="{F87C349C-2E4C-4331-B060-E53AE252F95F}">
      <dsp:nvSpPr>
        <dsp:cNvPr id="0" name=""/>
        <dsp:cNvSpPr/>
      </dsp:nvSpPr>
      <dsp:spPr>
        <a:xfrm rot="5400000">
          <a:off x="1695053" y="3190696"/>
          <a:ext cx="313086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970660-3EE2-49A1-89D9-C33326A9C3A0}">
      <dsp:nvSpPr>
        <dsp:cNvPr id="0" name=""/>
        <dsp:cNvSpPr/>
      </dsp:nvSpPr>
      <dsp:spPr>
        <a:xfrm>
          <a:off x="2197817" y="1497518"/>
          <a:ext cx="1322741" cy="2130590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If pain persists, give some painkillers.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97817" y="1497518"/>
        <a:ext cx="1322741" cy="2130590"/>
      </dsp:txXfrm>
    </dsp:sp>
    <dsp:sp modelId="{D277C54F-76E8-4495-8493-E8EE72B3DC6E}">
      <dsp:nvSpPr>
        <dsp:cNvPr id="0" name=""/>
        <dsp:cNvSpPr/>
      </dsp:nvSpPr>
      <dsp:spPr>
        <a:xfrm>
          <a:off x="3680353" y="1497518"/>
          <a:ext cx="1775491" cy="213059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2984360" y="2193511"/>
        <a:ext cx="1747083" cy="355098"/>
      </dsp:txXfrm>
    </dsp:sp>
    <dsp:sp modelId="{70C6BEB2-F9A0-4ED2-B895-F4E9A3D66392}">
      <dsp:nvSpPr>
        <dsp:cNvPr id="0" name=""/>
        <dsp:cNvSpPr/>
      </dsp:nvSpPr>
      <dsp:spPr>
        <a:xfrm rot="5400000">
          <a:off x="3532687" y="3190696"/>
          <a:ext cx="313086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CCF21D-E9A3-4C09-B255-15CB21C37F7B}">
      <dsp:nvSpPr>
        <dsp:cNvPr id="0" name=""/>
        <dsp:cNvSpPr/>
      </dsp:nvSpPr>
      <dsp:spPr>
        <a:xfrm>
          <a:off x="4035451" y="1497518"/>
          <a:ext cx="1322741" cy="2130590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Infections should be avoided by using antibiotics.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35451" y="1497518"/>
        <a:ext cx="1322741" cy="2130590"/>
      </dsp:txXfrm>
    </dsp:sp>
    <dsp:sp modelId="{E6B75D2F-77F3-4240-834E-790F566CF08F}">
      <dsp:nvSpPr>
        <dsp:cNvPr id="0" name=""/>
        <dsp:cNvSpPr/>
      </dsp:nvSpPr>
      <dsp:spPr>
        <a:xfrm>
          <a:off x="5517987" y="1497518"/>
          <a:ext cx="1775491" cy="213059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4821994" y="2193511"/>
        <a:ext cx="1747083" cy="355098"/>
      </dsp:txXfrm>
    </dsp:sp>
    <dsp:sp modelId="{681629B3-4846-45F5-86EE-F0F1D33E12B3}">
      <dsp:nvSpPr>
        <dsp:cNvPr id="0" name=""/>
        <dsp:cNvSpPr/>
      </dsp:nvSpPr>
      <dsp:spPr>
        <a:xfrm rot="5400000">
          <a:off x="5370321" y="3190696"/>
          <a:ext cx="313086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EC3CBF-7170-446B-9AA6-0BFA87417286}">
      <dsp:nvSpPr>
        <dsp:cNvPr id="0" name=""/>
        <dsp:cNvSpPr/>
      </dsp:nvSpPr>
      <dsp:spPr>
        <a:xfrm>
          <a:off x="5873085" y="1497518"/>
          <a:ext cx="1322741" cy="2130590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It takes few months for complete bone healing, so take rest as much as possible.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73085" y="1497518"/>
        <a:ext cx="1322741" cy="2130590"/>
      </dsp:txXfrm>
    </dsp:sp>
    <dsp:sp modelId="{E8C180DC-0412-4D5A-BDAB-676349A4D529}">
      <dsp:nvSpPr>
        <dsp:cNvPr id="0" name=""/>
        <dsp:cNvSpPr/>
      </dsp:nvSpPr>
      <dsp:spPr>
        <a:xfrm>
          <a:off x="7355621" y="1497518"/>
          <a:ext cx="1775491" cy="213059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5TH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6659628" y="2193511"/>
        <a:ext cx="1747083" cy="355098"/>
      </dsp:txXfrm>
    </dsp:sp>
    <dsp:sp modelId="{3FAB8DB2-8335-4618-9B22-8108984269AC}">
      <dsp:nvSpPr>
        <dsp:cNvPr id="0" name=""/>
        <dsp:cNvSpPr/>
      </dsp:nvSpPr>
      <dsp:spPr>
        <a:xfrm rot="5400000">
          <a:off x="7207955" y="3190696"/>
          <a:ext cx="313086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E92BC1-626D-422F-94BF-38C075BDDD3C}">
      <dsp:nvSpPr>
        <dsp:cNvPr id="0" name=""/>
        <dsp:cNvSpPr/>
      </dsp:nvSpPr>
      <dsp:spPr>
        <a:xfrm>
          <a:off x="7710719" y="1497518"/>
          <a:ext cx="1322741" cy="2130590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After that physical therapy should be used to treat completely.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710719" y="1497518"/>
        <a:ext cx="1322741" cy="21305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D2784-61E7-4C6F-B250-084FC1974D1F}">
      <dsp:nvSpPr>
        <dsp:cNvPr id="0" name=""/>
        <dsp:cNvSpPr/>
      </dsp:nvSpPr>
      <dsp:spPr>
        <a:xfrm rot="16200000">
          <a:off x="-1197805" y="1202712"/>
          <a:ext cx="4127385" cy="1721959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Hospital care is not necessary, medication for pain control should be given. (if required)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4908" y="825476"/>
        <a:ext cx="1721959" cy="2476431"/>
      </dsp:txXfrm>
    </dsp:sp>
    <dsp:sp modelId="{009F2172-62BB-4095-BFF0-B775B500E1D4}">
      <dsp:nvSpPr>
        <dsp:cNvPr id="0" name=""/>
        <dsp:cNvSpPr/>
      </dsp:nvSpPr>
      <dsp:spPr>
        <a:xfrm rot="16200000">
          <a:off x="653300" y="1202712"/>
          <a:ext cx="4127385" cy="1721959"/>
        </a:xfrm>
        <a:prstGeom prst="flowChartManualOperation">
          <a:avLst/>
        </a:prstGeom>
        <a:gradFill rotWithShape="0">
          <a:gsLst>
            <a:gs pos="0">
              <a:schemeClr val="accent5">
                <a:hueOff val="1202033"/>
                <a:satOff val="-2441"/>
                <a:lumOff val="1569"/>
                <a:alphaOff val="0"/>
                <a:tint val="96000"/>
                <a:lumMod val="104000"/>
              </a:schemeClr>
            </a:gs>
            <a:gs pos="100000">
              <a:schemeClr val="accent5">
                <a:hueOff val="1202033"/>
                <a:satOff val="-2441"/>
                <a:lumOff val="156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In case of intricate or multiple fractures of spinal cord and may require operation.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1856013" y="825476"/>
        <a:ext cx="1721959" cy="2476431"/>
      </dsp:txXfrm>
    </dsp:sp>
    <dsp:sp modelId="{8FD28B3D-9FEE-487E-A7A2-948D673C4D41}">
      <dsp:nvSpPr>
        <dsp:cNvPr id="0" name=""/>
        <dsp:cNvSpPr/>
      </dsp:nvSpPr>
      <dsp:spPr>
        <a:xfrm rot="16200000">
          <a:off x="2504407" y="1202712"/>
          <a:ext cx="4127385" cy="1721959"/>
        </a:xfrm>
        <a:prstGeom prst="flowChartManualOperation">
          <a:avLst/>
        </a:prstGeom>
        <a:gradFill rotWithShape="0">
          <a:gsLst>
            <a:gs pos="0">
              <a:schemeClr val="accent5">
                <a:hueOff val="2404066"/>
                <a:satOff val="-4882"/>
                <a:lumOff val="3137"/>
                <a:alphaOff val="0"/>
                <a:tint val="96000"/>
                <a:lumMod val="104000"/>
              </a:schemeClr>
            </a:gs>
            <a:gs pos="100000">
              <a:schemeClr val="accent5">
                <a:hueOff val="2404066"/>
                <a:satOff val="-4882"/>
                <a:lumOff val="313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Complete rest should be given to the person.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They should not join any activity. 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3707120" y="825476"/>
        <a:ext cx="1721959" cy="2476431"/>
      </dsp:txXfrm>
    </dsp:sp>
    <dsp:sp modelId="{90FD35B9-E97C-4410-B943-9863D09F38FC}">
      <dsp:nvSpPr>
        <dsp:cNvPr id="0" name=""/>
        <dsp:cNvSpPr/>
      </dsp:nvSpPr>
      <dsp:spPr>
        <a:xfrm rot="16200000">
          <a:off x="4355513" y="1202712"/>
          <a:ext cx="4127385" cy="1721959"/>
        </a:xfrm>
        <a:prstGeom prst="flowChartManualOperation">
          <a:avLst/>
        </a:prstGeom>
        <a:gradFill rotWithShape="0">
          <a:gsLst>
            <a:gs pos="0">
              <a:schemeClr val="accent5">
                <a:hueOff val="3606099"/>
                <a:satOff val="-7323"/>
                <a:lumOff val="4706"/>
                <a:alphaOff val="0"/>
                <a:tint val="96000"/>
                <a:lumMod val="104000"/>
              </a:schemeClr>
            </a:gs>
            <a:gs pos="100000">
              <a:schemeClr val="accent5">
                <a:hueOff val="3606099"/>
                <a:satOff val="-7323"/>
                <a:lumOff val="470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Neck and back braces may also be helpful in reducing pain and increasing mobility.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5558226" y="825476"/>
        <a:ext cx="1721959" cy="2476431"/>
      </dsp:txXfrm>
    </dsp:sp>
    <dsp:sp modelId="{041101B0-B2CE-4FC9-B95B-99772A78CF5A}">
      <dsp:nvSpPr>
        <dsp:cNvPr id="0" name=""/>
        <dsp:cNvSpPr/>
      </dsp:nvSpPr>
      <dsp:spPr>
        <a:xfrm rot="16200000">
          <a:off x="6206619" y="1202712"/>
          <a:ext cx="4127385" cy="1721959"/>
        </a:xfrm>
        <a:prstGeom prst="flowChartManualOperation">
          <a:avLst/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5TH</a:t>
          </a: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After that physical therapy and exercise should be done to improve motion.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7409332" y="825476"/>
        <a:ext cx="1721959" cy="247643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542D3-529B-439E-AEC3-72467DCE38F9}">
      <dsp:nvSpPr>
        <dsp:cNvPr id="0" name=""/>
        <dsp:cNvSpPr/>
      </dsp:nvSpPr>
      <dsp:spPr>
        <a:xfrm>
          <a:off x="2202" y="0"/>
          <a:ext cx="2161371" cy="4263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kern="1200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kern="12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02" y="0"/>
        <a:ext cx="2161371" cy="1279155"/>
      </dsp:txXfrm>
    </dsp:sp>
    <dsp:sp modelId="{5D110858-8475-4761-8A44-33824596DAC2}">
      <dsp:nvSpPr>
        <dsp:cNvPr id="0" name=""/>
        <dsp:cNvSpPr/>
      </dsp:nvSpPr>
      <dsp:spPr>
        <a:xfrm>
          <a:off x="218339" y="1280404"/>
          <a:ext cx="1729097" cy="1285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It is depending on the amount of damage to the bone.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993" y="1318058"/>
        <a:ext cx="1653789" cy="1210301"/>
      </dsp:txXfrm>
    </dsp:sp>
    <dsp:sp modelId="{FF73C094-B3F0-43F0-90B0-92ED0FBEA924}">
      <dsp:nvSpPr>
        <dsp:cNvPr id="0" name=""/>
        <dsp:cNvSpPr/>
      </dsp:nvSpPr>
      <dsp:spPr>
        <a:xfrm>
          <a:off x="218339" y="2763799"/>
          <a:ext cx="1729097" cy="12856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Anti-inflammatory medications and painkiller may be required.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5993" y="2801453"/>
        <a:ext cx="1653789" cy="1210301"/>
      </dsp:txXfrm>
    </dsp:sp>
    <dsp:sp modelId="{5EA57EF2-E90C-4074-9FCD-873B21FAE004}">
      <dsp:nvSpPr>
        <dsp:cNvPr id="0" name=""/>
        <dsp:cNvSpPr/>
      </dsp:nvSpPr>
      <dsp:spPr>
        <a:xfrm>
          <a:off x="2325676" y="0"/>
          <a:ext cx="2161371" cy="4263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kern="12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25676" y="0"/>
        <a:ext cx="2161371" cy="1279155"/>
      </dsp:txXfrm>
    </dsp:sp>
    <dsp:sp modelId="{F59309A5-44F3-4A76-9AEE-60EFBA1BA485}">
      <dsp:nvSpPr>
        <dsp:cNvPr id="0" name=""/>
        <dsp:cNvSpPr/>
      </dsp:nvSpPr>
      <dsp:spPr>
        <a:xfrm>
          <a:off x="2541813" y="1279155"/>
          <a:ext cx="1729097" cy="27715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If the damage is minimum, then – plaster may be used.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92457" y="1329799"/>
        <a:ext cx="1627809" cy="2670214"/>
      </dsp:txXfrm>
    </dsp:sp>
    <dsp:sp modelId="{193E9077-A4F4-40EE-BBBE-0FBEA0A42E95}">
      <dsp:nvSpPr>
        <dsp:cNvPr id="0" name=""/>
        <dsp:cNvSpPr/>
      </dsp:nvSpPr>
      <dsp:spPr>
        <a:xfrm>
          <a:off x="4649150" y="0"/>
          <a:ext cx="2161371" cy="4263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kern="12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49150" y="0"/>
        <a:ext cx="2161371" cy="1279155"/>
      </dsp:txXfrm>
    </dsp:sp>
    <dsp:sp modelId="{54DE9D3B-B352-4EAE-B051-43A00B671197}">
      <dsp:nvSpPr>
        <dsp:cNvPr id="0" name=""/>
        <dsp:cNvSpPr/>
      </dsp:nvSpPr>
      <dsp:spPr>
        <a:xfrm>
          <a:off x="4865288" y="1279155"/>
          <a:ext cx="1729097" cy="27715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Most of the fractures surgical treatment is required.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15932" y="1329799"/>
        <a:ext cx="1627809" cy="2670214"/>
      </dsp:txXfrm>
    </dsp:sp>
    <dsp:sp modelId="{F792AC99-76BF-4953-9A60-E3F29EB318C1}">
      <dsp:nvSpPr>
        <dsp:cNvPr id="0" name=""/>
        <dsp:cNvSpPr/>
      </dsp:nvSpPr>
      <dsp:spPr>
        <a:xfrm>
          <a:off x="6972625" y="0"/>
          <a:ext cx="2161371" cy="42638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kern="1200" dirty="0">
              <a:solidFill>
                <a:srgbClr val="FF00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00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972625" y="0"/>
        <a:ext cx="2161371" cy="1279155"/>
      </dsp:txXfrm>
    </dsp:sp>
    <dsp:sp modelId="{AF8DFFA9-2C37-4D51-91E3-A831258D8589}">
      <dsp:nvSpPr>
        <dsp:cNvPr id="0" name=""/>
        <dsp:cNvSpPr/>
      </dsp:nvSpPr>
      <dsp:spPr>
        <a:xfrm>
          <a:off x="7188762" y="1279155"/>
          <a:ext cx="1729097" cy="27715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If the damage is extensive then – metal rods, nails, screws, wires are used.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39406" y="1329799"/>
        <a:ext cx="1627809" cy="26702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542D3-529B-439E-AEC3-72467DCE38F9}">
      <dsp:nvSpPr>
        <dsp:cNvPr id="0" name=""/>
        <dsp:cNvSpPr/>
      </dsp:nvSpPr>
      <dsp:spPr>
        <a:xfrm>
          <a:off x="2204" y="0"/>
          <a:ext cx="2163216" cy="4253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1600" b="1" kern="1200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1600" b="1" kern="12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04" y="0"/>
        <a:ext cx="2163216" cy="1275934"/>
      </dsp:txXfrm>
    </dsp:sp>
    <dsp:sp modelId="{5D110858-8475-4761-8A44-33824596DAC2}">
      <dsp:nvSpPr>
        <dsp:cNvPr id="0" name=""/>
        <dsp:cNvSpPr/>
      </dsp:nvSpPr>
      <dsp:spPr>
        <a:xfrm>
          <a:off x="218526" y="1277180"/>
          <a:ext cx="1730573" cy="1282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 splint or sling may be sufficient to held the fractured bone.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6085" y="1314739"/>
        <a:ext cx="1655455" cy="1207254"/>
      </dsp:txXfrm>
    </dsp:sp>
    <dsp:sp modelId="{FF73C094-B3F0-43F0-90B0-92ED0FBEA924}">
      <dsp:nvSpPr>
        <dsp:cNvPr id="0" name=""/>
        <dsp:cNvSpPr/>
      </dsp:nvSpPr>
      <dsp:spPr>
        <a:xfrm>
          <a:off x="218526" y="2756840"/>
          <a:ext cx="1730573" cy="1282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801355"/>
                <a:satOff val="-1627"/>
                <a:lumOff val="1046"/>
                <a:alphaOff val="0"/>
                <a:tint val="96000"/>
                <a:lumMod val="104000"/>
              </a:schemeClr>
            </a:gs>
            <a:gs pos="100000">
              <a:schemeClr val="accent5">
                <a:hueOff val="801355"/>
                <a:satOff val="-1627"/>
                <a:lumOff val="104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Anti-inflammatory medications and painkiller may be required.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6085" y="2794399"/>
        <a:ext cx="1655455" cy="1207254"/>
      </dsp:txXfrm>
    </dsp:sp>
    <dsp:sp modelId="{5EA57EF2-E90C-4074-9FCD-873B21FAE004}">
      <dsp:nvSpPr>
        <dsp:cNvPr id="0" name=""/>
        <dsp:cNvSpPr/>
      </dsp:nvSpPr>
      <dsp:spPr>
        <a:xfrm>
          <a:off x="2327662" y="0"/>
          <a:ext cx="2163216" cy="4253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2ND</a:t>
          </a:r>
          <a:r>
            <a:rPr lang="en-US" sz="1600" b="1" kern="12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27662" y="0"/>
        <a:ext cx="2163216" cy="1275934"/>
      </dsp:txXfrm>
    </dsp:sp>
    <dsp:sp modelId="{F59309A5-44F3-4A76-9AEE-60EFBA1BA485}">
      <dsp:nvSpPr>
        <dsp:cNvPr id="0" name=""/>
        <dsp:cNvSpPr/>
      </dsp:nvSpPr>
      <dsp:spPr>
        <a:xfrm>
          <a:off x="2543983" y="1277180"/>
          <a:ext cx="1730573" cy="1282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Immobilization required.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81542" y="1314739"/>
        <a:ext cx="1655455" cy="1207254"/>
      </dsp:txXfrm>
    </dsp:sp>
    <dsp:sp modelId="{3710E574-9DEE-49D8-9049-38242D5C0791}">
      <dsp:nvSpPr>
        <dsp:cNvPr id="0" name=""/>
        <dsp:cNvSpPr/>
      </dsp:nvSpPr>
      <dsp:spPr>
        <a:xfrm>
          <a:off x="2543983" y="2756840"/>
          <a:ext cx="1730573" cy="1282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404066"/>
                <a:satOff val="-4882"/>
                <a:lumOff val="3137"/>
                <a:alphaOff val="0"/>
                <a:tint val="96000"/>
                <a:lumMod val="104000"/>
              </a:schemeClr>
            </a:gs>
            <a:gs pos="100000">
              <a:schemeClr val="accent5">
                <a:hueOff val="2404066"/>
                <a:satOff val="-4882"/>
                <a:lumOff val="313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The movement of the affected part should be minimized. 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81542" y="2794399"/>
        <a:ext cx="1655455" cy="1207254"/>
      </dsp:txXfrm>
    </dsp:sp>
    <dsp:sp modelId="{193E9077-A4F4-40EE-BBBE-0FBEA0A42E95}">
      <dsp:nvSpPr>
        <dsp:cNvPr id="0" name=""/>
        <dsp:cNvSpPr/>
      </dsp:nvSpPr>
      <dsp:spPr>
        <a:xfrm>
          <a:off x="4653120" y="0"/>
          <a:ext cx="2163216" cy="4253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3RD</a:t>
          </a:r>
          <a:r>
            <a:rPr lang="en-US" sz="1600" b="1" kern="12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53120" y="0"/>
        <a:ext cx="2163216" cy="1275934"/>
      </dsp:txXfrm>
    </dsp:sp>
    <dsp:sp modelId="{54DE9D3B-B352-4EAE-B051-43A00B671197}">
      <dsp:nvSpPr>
        <dsp:cNvPr id="0" name=""/>
        <dsp:cNvSpPr/>
      </dsp:nvSpPr>
      <dsp:spPr>
        <a:xfrm>
          <a:off x="4869441" y="1275934"/>
          <a:ext cx="1730573" cy="2764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205422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2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In severe cases, surgery treatment is required.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20128" y="1326621"/>
        <a:ext cx="1629199" cy="2663150"/>
      </dsp:txXfrm>
    </dsp:sp>
    <dsp:sp modelId="{F792AC99-76BF-4953-9A60-E3F29EB318C1}">
      <dsp:nvSpPr>
        <dsp:cNvPr id="0" name=""/>
        <dsp:cNvSpPr/>
      </dsp:nvSpPr>
      <dsp:spPr>
        <a:xfrm>
          <a:off x="6978577" y="0"/>
          <a:ext cx="2163216" cy="42531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300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4TH</a:t>
          </a:r>
          <a:r>
            <a:rPr lang="en-US" sz="1600" b="1" kern="1200" dirty="0">
              <a:solidFill>
                <a:srgbClr val="FFFF00"/>
              </a:solidFill>
              <a:highlight>
                <a:srgbClr val="000000"/>
              </a:highlight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1600" b="1" kern="1200" dirty="0">
            <a:solidFill>
              <a:srgbClr val="FFFF00"/>
            </a:solidFill>
            <a:highlight>
              <a:srgbClr val="000000"/>
            </a:highlight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978577" y="0"/>
        <a:ext cx="2163216" cy="1275934"/>
      </dsp:txXfrm>
    </dsp:sp>
    <dsp:sp modelId="{2AB9A418-56FA-4B24-8D37-7F2C34B283D1}">
      <dsp:nvSpPr>
        <dsp:cNvPr id="0" name=""/>
        <dsp:cNvSpPr/>
      </dsp:nvSpPr>
      <dsp:spPr>
        <a:xfrm>
          <a:off x="7194899" y="1277180"/>
          <a:ext cx="1730573" cy="1282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006777"/>
                <a:satOff val="-8137"/>
                <a:lumOff val="5229"/>
                <a:alphaOff val="0"/>
                <a:tint val="96000"/>
                <a:lumMod val="104000"/>
              </a:schemeClr>
            </a:gs>
            <a:gs pos="100000">
              <a:schemeClr val="accent5">
                <a:hueOff val="4006777"/>
                <a:satOff val="-8137"/>
                <a:lumOff val="522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After some time, splint is removed.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32458" y="1314739"/>
        <a:ext cx="1655455" cy="1207254"/>
      </dsp:txXfrm>
    </dsp:sp>
    <dsp:sp modelId="{AF8DFFA9-2C37-4D51-91E3-A831258D8589}">
      <dsp:nvSpPr>
        <dsp:cNvPr id="0" name=""/>
        <dsp:cNvSpPr/>
      </dsp:nvSpPr>
      <dsp:spPr>
        <a:xfrm>
          <a:off x="7194899" y="2756840"/>
          <a:ext cx="1730573" cy="12823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These fractures usually take more time to heal.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32458" y="2794399"/>
        <a:ext cx="1655455" cy="1207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9BBBE-7542-4AD5-B02C-00759481C8BF}">
      <dsp:nvSpPr>
        <dsp:cNvPr id="0" name=""/>
        <dsp:cNvSpPr/>
      </dsp:nvSpPr>
      <dsp:spPr>
        <a:xfrm rot="5400000">
          <a:off x="341340" y="2317085"/>
          <a:ext cx="1011244" cy="16826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927AE-729D-4CA0-85C5-B3C611BE1713}">
      <dsp:nvSpPr>
        <dsp:cNvPr id="0" name=""/>
        <dsp:cNvSpPr/>
      </dsp:nvSpPr>
      <dsp:spPr>
        <a:xfrm>
          <a:off x="172538" y="2819847"/>
          <a:ext cx="1519140" cy="133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Clean the affected part with freshwater, Dettol then pick out the dead tissue. </a:t>
          </a:r>
        </a:p>
      </dsp:txBody>
      <dsp:txXfrm>
        <a:off x="172538" y="2819847"/>
        <a:ext cx="1519140" cy="1331616"/>
      </dsp:txXfrm>
    </dsp:sp>
    <dsp:sp modelId="{F39C7830-C842-4D05-A31A-5141C4636AE8}">
      <dsp:nvSpPr>
        <dsp:cNvPr id="0" name=""/>
        <dsp:cNvSpPr/>
      </dsp:nvSpPr>
      <dsp:spPr>
        <a:xfrm>
          <a:off x="1405049" y="2193204"/>
          <a:ext cx="286630" cy="286630"/>
        </a:xfrm>
        <a:prstGeom prst="triangle">
          <a:avLst>
            <a:gd name="adj" fmla="val 100000"/>
          </a:avLst>
        </a:prstGeom>
        <a:solidFill>
          <a:schemeClr val="accent5">
            <a:hueOff val="601017"/>
            <a:satOff val="-1221"/>
            <a:lumOff val="784"/>
            <a:alphaOff val="0"/>
          </a:schemeClr>
        </a:solidFill>
        <a:ln w="9525" cap="rnd" cmpd="sng" algn="ctr">
          <a:solidFill>
            <a:schemeClr val="accent5">
              <a:hueOff val="601017"/>
              <a:satOff val="-1221"/>
              <a:lumOff val="784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E2E5B-7198-4CD8-B9DA-E1ABBAEEAD3B}">
      <dsp:nvSpPr>
        <dsp:cNvPr id="0" name=""/>
        <dsp:cNvSpPr/>
      </dsp:nvSpPr>
      <dsp:spPr>
        <a:xfrm rot="5400000">
          <a:off x="2201066" y="1856895"/>
          <a:ext cx="1011244" cy="16826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1202033"/>
            <a:satOff val="-2441"/>
            <a:lumOff val="1569"/>
            <a:alphaOff val="0"/>
          </a:schemeClr>
        </a:solidFill>
        <a:ln w="9525" cap="rnd" cmpd="sng" algn="ctr">
          <a:solidFill>
            <a:schemeClr val="accent5">
              <a:hueOff val="1202033"/>
              <a:satOff val="-2441"/>
              <a:lumOff val="1569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6E5EC-6DD3-43A3-8562-7DA9ACA1A4DD}">
      <dsp:nvSpPr>
        <dsp:cNvPr id="0" name=""/>
        <dsp:cNvSpPr/>
      </dsp:nvSpPr>
      <dsp:spPr>
        <a:xfrm>
          <a:off x="2032264" y="2359656"/>
          <a:ext cx="1519140" cy="133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 topical antibiotic (Neosporin) should be applied.</a:t>
          </a:r>
        </a:p>
      </dsp:txBody>
      <dsp:txXfrm>
        <a:off x="2032264" y="2359656"/>
        <a:ext cx="1519140" cy="1331616"/>
      </dsp:txXfrm>
    </dsp:sp>
    <dsp:sp modelId="{1485EF29-5EC1-44EC-81DF-131F0C8B0A4C}">
      <dsp:nvSpPr>
        <dsp:cNvPr id="0" name=""/>
        <dsp:cNvSpPr/>
      </dsp:nvSpPr>
      <dsp:spPr>
        <a:xfrm>
          <a:off x="3264774" y="1733013"/>
          <a:ext cx="286630" cy="286630"/>
        </a:xfrm>
        <a:prstGeom prst="triangle">
          <a:avLst>
            <a:gd name="adj" fmla="val 100000"/>
          </a:avLst>
        </a:prstGeom>
        <a:solidFill>
          <a:schemeClr val="accent5">
            <a:hueOff val="1803050"/>
            <a:satOff val="-3662"/>
            <a:lumOff val="2353"/>
            <a:alphaOff val="0"/>
          </a:schemeClr>
        </a:solidFill>
        <a:ln w="9525" cap="rnd" cmpd="sng" algn="ctr">
          <a:solidFill>
            <a:schemeClr val="accent5">
              <a:hueOff val="1803050"/>
              <a:satOff val="-3662"/>
              <a:lumOff val="2353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EFE7B-362E-406F-82FA-882B90C8FD2E}">
      <dsp:nvSpPr>
        <dsp:cNvPr id="0" name=""/>
        <dsp:cNvSpPr/>
      </dsp:nvSpPr>
      <dsp:spPr>
        <a:xfrm rot="5400000">
          <a:off x="4060791" y="1396704"/>
          <a:ext cx="1011244" cy="16826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2404066"/>
            <a:satOff val="-4882"/>
            <a:lumOff val="3137"/>
            <a:alphaOff val="0"/>
          </a:schemeClr>
        </a:solidFill>
        <a:ln w="952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DEF1F-CD05-4990-B823-19B55780C655}">
      <dsp:nvSpPr>
        <dsp:cNvPr id="0" name=""/>
        <dsp:cNvSpPr/>
      </dsp:nvSpPr>
      <dsp:spPr>
        <a:xfrm>
          <a:off x="3891989" y="1899465"/>
          <a:ext cx="1519140" cy="133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Wipe the affected part by sterile gauze after apply medicinal ointment.</a:t>
          </a:r>
        </a:p>
      </dsp:txBody>
      <dsp:txXfrm>
        <a:off x="3891989" y="1899465"/>
        <a:ext cx="1519140" cy="1331616"/>
      </dsp:txXfrm>
    </dsp:sp>
    <dsp:sp modelId="{AAE846E7-16CE-4DC3-9BB4-878B0EAFCFF8}">
      <dsp:nvSpPr>
        <dsp:cNvPr id="0" name=""/>
        <dsp:cNvSpPr/>
      </dsp:nvSpPr>
      <dsp:spPr>
        <a:xfrm>
          <a:off x="5124500" y="1272822"/>
          <a:ext cx="286630" cy="286630"/>
        </a:xfrm>
        <a:prstGeom prst="triangle">
          <a:avLst>
            <a:gd name="adj" fmla="val 100000"/>
          </a:avLst>
        </a:prstGeom>
        <a:solidFill>
          <a:schemeClr val="accent5">
            <a:hueOff val="3005083"/>
            <a:satOff val="-6103"/>
            <a:lumOff val="3922"/>
            <a:alphaOff val="0"/>
          </a:schemeClr>
        </a:solidFill>
        <a:ln w="9525" cap="rnd" cmpd="sng" algn="ctr">
          <a:solidFill>
            <a:schemeClr val="accent5">
              <a:hueOff val="3005083"/>
              <a:satOff val="-6103"/>
              <a:lumOff val="3922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55601E-759A-429A-9309-69BFFF86AB8F}">
      <dsp:nvSpPr>
        <dsp:cNvPr id="0" name=""/>
        <dsp:cNvSpPr/>
      </dsp:nvSpPr>
      <dsp:spPr>
        <a:xfrm rot="5400000">
          <a:off x="5920516" y="936513"/>
          <a:ext cx="1011244" cy="16826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3606099"/>
            <a:satOff val="-7323"/>
            <a:lumOff val="4706"/>
            <a:alphaOff val="0"/>
          </a:schemeClr>
        </a:solidFill>
        <a:ln w="9525" cap="rnd" cmpd="sng" algn="ctr">
          <a:solidFill>
            <a:schemeClr val="accent5">
              <a:hueOff val="3606099"/>
              <a:satOff val="-7323"/>
              <a:lumOff val="4706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D7543-9734-4EA4-A8E7-8DFFDE5DAC2A}">
      <dsp:nvSpPr>
        <dsp:cNvPr id="0" name=""/>
        <dsp:cNvSpPr/>
      </dsp:nvSpPr>
      <dsp:spPr>
        <a:xfrm>
          <a:off x="5751714" y="1439274"/>
          <a:ext cx="1519140" cy="133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Use a big piece of gauze for dressing. (optional)</a:t>
          </a:r>
        </a:p>
      </dsp:txBody>
      <dsp:txXfrm>
        <a:off x="5751714" y="1439274"/>
        <a:ext cx="1519140" cy="1331616"/>
      </dsp:txXfrm>
    </dsp:sp>
    <dsp:sp modelId="{33378A0E-6FBE-4577-B81F-AA215F63ADAB}">
      <dsp:nvSpPr>
        <dsp:cNvPr id="0" name=""/>
        <dsp:cNvSpPr/>
      </dsp:nvSpPr>
      <dsp:spPr>
        <a:xfrm>
          <a:off x="6984225" y="812631"/>
          <a:ext cx="286630" cy="286630"/>
        </a:xfrm>
        <a:prstGeom prst="triangle">
          <a:avLst>
            <a:gd name="adj" fmla="val 100000"/>
          </a:avLst>
        </a:prstGeom>
        <a:solidFill>
          <a:schemeClr val="accent5">
            <a:hueOff val="4207116"/>
            <a:satOff val="-8544"/>
            <a:lumOff val="5491"/>
            <a:alphaOff val="0"/>
          </a:schemeClr>
        </a:solidFill>
        <a:ln w="9525" cap="rnd" cmpd="sng" algn="ctr">
          <a:solidFill>
            <a:schemeClr val="accent5">
              <a:hueOff val="4207116"/>
              <a:satOff val="-8544"/>
              <a:lumOff val="5491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01D82-FD8E-45DA-ADA8-971C94A337EE}">
      <dsp:nvSpPr>
        <dsp:cNvPr id="0" name=""/>
        <dsp:cNvSpPr/>
      </dsp:nvSpPr>
      <dsp:spPr>
        <a:xfrm rot="5400000">
          <a:off x="7780242" y="476322"/>
          <a:ext cx="1011244" cy="1682688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952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4FCC3-11B8-4A82-8B19-ED960F1A0545}">
      <dsp:nvSpPr>
        <dsp:cNvPr id="0" name=""/>
        <dsp:cNvSpPr/>
      </dsp:nvSpPr>
      <dsp:spPr>
        <a:xfrm>
          <a:off x="7611440" y="979083"/>
          <a:ext cx="1519140" cy="133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Visit to doctor for proper dressing &amp; tetanus injection.</a:t>
          </a:r>
        </a:p>
      </dsp:txBody>
      <dsp:txXfrm>
        <a:off x="7611440" y="979083"/>
        <a:ext cx="1519140" cy="1331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DF30D-9969-4CC9-B478-B16D9266CA09}">
      <dsp:nvSpPr>
        <dsp:cNvPr id="0" name=""/>
        <dsp:cNvSpPr/>
      </dsp:nvSpPr>
      <dsp:spPr>
        <a:xfrm rot="5400000">
          <a:off x="427344" y="1835052"/>
          <a:ext cx="1263353" cy="210219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6F00D6-3FFB-4360-8CE3-C8B5DE630D10}">
      <dsp:nvSpPr>
        <dsp:cNvPr id="0" name=""/>
        <dsp:cNvSpPr/>
      </dsp:nvSpPr>
      <dsp:spPr>
        <a:xfrm>
          <a:off x="216459" y="2463154"/>
          <a:ext cx="1897870" cy="1663594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Follow – RICE (Rest, Ice, Compression, Elevation</a:t>
          </a:r>
        </a:p>
      </dsp:txBody>
      <dsp:txXfrm>
        <a:off x="216459" y="2463154"/>
        <a:ext cx="1897870" cy="1663594"/>
      </dsp:txXfrm>
    </dsp:sp>
    <dsp:sp modelId="{8CF1BE2C-D24B-4821-BBD9-19A6A38CA579}">
      <dsp:nvSpPr>
        <dsp:cNvPr id="0" name=""/>
        <dsp:cNvSpPr/>
      </dsp:nvSpPr>
      <dsp:spPr>
        <a:xfrm>
          <a:off x="1756240" y="1680286"/>
          <a:ext cx="358088" cy="35808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C7FB4A-F0E2-461F-A4B1-DD12DB43EF71}">
      <dsp:nvSpPr>
        <dsp:cNvPr id="0" name=""/>
        <dsp:cNvSpPr/>
      </dsp:nvSpPr>
      <dsp:spPr>
        <a:xfrm rot="5400000">
          <a:off x="2750708" y="1260133"/>
          <a:ext cx="1263353" cy="210219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4E62AE-D9A5-40CF-9FFA-A31C2628F4C9}">
      <dsp:nvSpPr>
        <dsp:cNvPr id="0" name=""/>
        <dsp:cNvSpPr/>
      </dsp:nvSpPr>
      <dsp:spPr>
        <a:xfrm>
          <a:off x="2539823" y="1888236"/>
          <a:ext cx="1897870" cy="1663594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Cold compression should be immediately. (not more then 40 Min), 5 to 6 times daily.</a:t>
          </a:r>
        </a:p>
      </dsp:txBody>
      <dsp:txXfrm>
        <a:off x="2539823" y="1888236"/>
        <a:ext cx="1897870" cy="1663594"/>
      </dsp:txXfrm>
    </dsp:sp>
    <dsp:sp modelId="{22C652F4-7D30-454E-8C63-D85EAD695D45}">
      <dsp:nvSpPr>
        <dsp:cNvPr id="0" name=""/>
        <dsp:cNvSpPr/>
      </dsp:nvSpPr>
      <dsp:spPr>
        <a:xfrm>
          <a:off x="4079605" y="1105367"/>
          <a:ext cx="358088" cy="358088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4B39C8-4D8D-4350-A4F2-05BAD84F3E57}">
      <dsp:nvSpPr>
        <dsp:cNvPr id="0" name=""/>
        <dsp:cNvSpPr/>
      </dsp:nvSpPr>
      <dsp:spPr>
        <a:xfrm rot="5400000">
          <a:off x="5074073" y="685214"/>
          <a:ext cx="1263353" cy="210219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4AC7C5-4982-41A9-906A-53B25AF31476}">
      <dsp:nvSpPr>
        <dsp:cNvPr id="0" name=""/>
        <dsp:cNvSpPr/>
      </dsp:nvSpPr>
      <dsp:spPr>
        <a:xfrm>
          <a:off x="4863187" y="1313317"/>
          <a:ext cx="1897870" cy="1663594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more swilling, should be given anti-inflammatory medicine.</a:t>
          </a:r>
        </a:p>
      </dsp:txBody>
      <dsp:txXfrm>
        <a:off x="4863187" y="1313317"/>
        <a:ext cx="1897870" cy="1663594"/>
      </dsp:txXfrm>
    </dsp:sp>
    <dsp:sp modelId="{685A9B0D-23DC-4704-9E29-617EC25B9C88}">
      <dsp:nvSpPr>
        <dsp:cNvPr id="0" name=""/>
        <dsp:cNvSpPr/>
      </dsp:nvSpPr>
      <dsp:spPr>
        <a:xfrm>
          <a:off x="6402969" y="530449"/>
          <a:ext cx="358088" cy="358088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DF3CD98-C9B4-4483-B5D9-FD58980EB284}">
      <dsp:nvSpPr>
        <dsp:cNvPr id="0" name=""/>
        <dsp:cNvSpPr/>
      </dsp:nvSpPr>
      <dsp:spPr>
        <a:xfrm rot="5400000">
          <a:off x="7397437" y="110296"/>
          <a:ext cx="1263353" cy="210219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642B39-51C5-4804-9981-9966FCB36B43}">
      <dsp:nvSpPr>
        <dsp:cNvPr id="0" name=""/>
        <dsp:cNvSpPr/>
      </dsp:nvSpPr>
      <dsp:spPr>
        <a:xfrm>
          <a:off x="7186552" y="738398"/>
          <a:ext cx="1897870" cy="1663594"/>
        </a:xfrm>
        <a:prstGeom prst="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swelling still persists, consult a doctor immediately.</a:t>
          </a:r>
        </a:p>
      </dsp:txBody>
      <dsp:txXfrm>
        <a:off x="7186552" y="738398"/>
        <a:ext cx="1897870" cy="16635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952F5-EF96-4CD3-BAD1-3B68C8646491}">
      <dsp:nvSpPr>
        <dsp:cNvPr id="0" name=""/>
        <dsp:cNvSpPr/>
      </dsp:nvSpPr>
      <dsp:spPr>
        <a:xfrm>
          <a:off x="5085" y="1266684"/>
          <a:ext cx="1775491" cy="2130590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20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-690907" y="1962677"/>
        <a:ext cx="1747084" cy="355098"/>
      </dsp:txXfrm>
    </dsp:sp>
    <dsp:sp modelId="{32816B32-A74A-44E1-AFE8-B34655ACA69D}">
      <dsp:nvSpPr>
        <dsp:cNvPr id="0" name=""/>
        <dsp:cNvSpPr/>
      </dsp:nvSpPr>
      <dsp:spPr>
        <a:xfrm>
          <a:off x="360183" y="1266684"/>
          <a:ext cx="1322741" cy="21305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To stop bleeding, put pressure directly, and holding it above the level of heart for 15 min. 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0183" y="1266684"/>
        <a:ext cx="1322741" cy="2130590"/>
      </dsp:txXfrm>
    </dsp:sp>
    <dsp:sp modelId="{1A7B8701-150D-4307-BB56-17CBCD034B2C}">
      <dsp:nvSpPr>
        <dsp:cNvPr id="0" name=""/>
        <dsp:cNvSpPr/>
      </dsp:nvSpPr>
      <dsp:spPr>
        <a:xfrm>
          <a:off x="1842719" y="1266684"/>
          <a:ext cx="1775491" cy="2130590"/>
        </a:xfrm>
        <a:prstGeom prst="roundRect">
          <a:avLst>
            <a:gd name="adj" fmla="val 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20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1146726" y="1962677"/>
        <a:ext cx="1747084" cy="355098"/>
      </dsp:txXfrm>
    </dsp:sp>
    <dsp:sp modelId="{333F7922-3EFE-4D4C-A0FE-850FC1AB1D10}">
      <dsp:nvSpPr>
        <dsp:cNvPr id="0" name=""/>
        <dsp:cNvSpPr/>
      </dsp:nvSpPr>
      <dsp:spPr>
        <a:xfrm rot="5400000">
          <a:off x="1695014" y="2960316"/>
          <a:ext cx="313164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049E8-7D4A-499F-8D45-B13263239797}">
      <dsp:nvSpPr>
        <dsp:cNvPr id="0" name=""/>
        <dsp:cNvSpPr/>
      </dsp:nvSpPr>
      <dsp:spPr>
        <a:xfrm>
          <a:off x="2197818" y="1266684"/>
          <a:ext cx="1322741" cy="21305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Wash the laceration with warm water. If bleeding starts again repeat stop one.</a:t>
          </a:r>
          <a:endParaRPr lang="en-IN" sz="1600" b="1" kern="1200" dirty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97818" y="1266684"/>
        <a:ext cx="1322741" cy="2130590"/>
      </dsp:txXfrm>
    </dsp:sp>
    <dsp:sp modelId="{8EB75456-4C87-4C9C-B517-9D65630FE73C}">
      <dsp:nvSpPr>
        <dsp:cNvPr id="0" name=""/>
        <dsp:cNvSpPr/>
      </dsp:nvSpPr>
      <dsp:spPr>
        <a:xfrm>
          <a:off x="3680354" y="1266684"/>
          <a:ext cx="1775491" cy="2130590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20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2984361" y="1962677"/>
        <a:ext cx="1747084" cy="355098"/>
      </dsp:txXfrm>
    </dsp:sp>
    <dsp:sp modelId="{2C70E4E1-9640-4C2E-BC7F-7FB994D798F0}">
      <dsp:nvSpPr>
        <dsp:cNvPr id="0" name=""/>
        <dsp:cNvSpPr/>
      </dsp:nvSpPr>
      <dsp:spPr>
        <a:xfrm rot="5400000">
          <a:off x="3532649" y="2960316"/>
          <a:ext cx="313164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A8A1A-38E7-4812-8EF6-AFC78AF89CE1}">
      <dsp:nvSpPr>
        <dsp:cNvPr id="0" name=""/>
        <dsp:cNvSpPr/>
      </dsp:nvSpPr>
      <dsp:spPr>
        <a:xfrm>
          <a:off x="4035452" y="1266684"/>
          <a:ext cx="1322741" cy="21305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required stitches, immediately consult to doctor.</a:t>
          </a:r>
          <a:endParaRPr lang="en-IN" sz="16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35452" y="1266684"/>
        <a:ext cx="1322741" cy="2130590"/>
      </dsp:txXfrm>
    </dsp:sp>
    <dsp:sp modelId="{211B9220-7830-4660-81C7-5CBF3D451F6A}">
      <dsp:nvSpPr>
        <dsp:cNvPr id="0" name=""/>
        <dsp:cNvSpPr/>
      </dsp:nvSpPr>
      <dsp:spPr>
        <a:xfrm>
          <a:off x="5517988" y="1266684"/>
          <a:ext cx="1775491" cy="2130590"/>
        </a:xfrm>
        <a:prstGeom prst="roundRect">
          <a:avLst>
            <a:gd name="adj" fmla="val 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20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 </a:t>
          </a:r>
          <a:endParaRPr lang="en-IN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4821995" y="1962677"/>
        <a:ext cx="1747084" cy="355098"/>
      </dsp:txXfrm>
    </dsp:sp>
    <dsp:sp modelId="{296C487D-AFCF-4ADF-9CF7-345A0528F701}">
      <dsp:nvSpPr>
        <dsp:cNvPr id="0" name=""/>
        <dsp:cNvSpPr/>
      </dsp:nvSpPr>
      <dsp:spPr>
        <a:xfrm rot="5400000">
          <a:off x="5370283" y="2960316"/>
          <a:ext cx="313164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8B85D-FA76-4C45-971D-57A780172F2B}">
      <dsp:nvSpPr>
        <dsp:cNvPr id="0" name=""/>
        <dsp:cNvSpPr/>
      </dsp:nvSpPr>
      <dsp:spPr>
        <a:xfrm>
          <a:off x="5873086" y="1266684"/>
          <a:ext cx="1322741" cy="21305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 panose="020F0502020204030204" pitchFamily="34" charset="0"/>
              <a:cs typeface="Calibri" panose="020F0502020204030204" pitchFamily="34" charset="0"/>
            </a:rPr>
            <a:t>It stitches are not required, then use antiseptic ointment. And cover with sterile gauze, and roller gauze. </a:t>
          </a:r>
          <a:endParaRPr lang="en-IN" sz="16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73086" y="1266684"/>
        <a:ext cx="1322741" cy="2130590"/>
      </dsp:txXfrm>
    </dsp:sp>
    <dsp:sp modelId="{599E3B49-A648-4FE5-BB81-22C3050EB497}">
      <dsp:nvSpPr>
        <dsp:cNvPr id="0" name=""/>
        <dsp:cNvSpPr/>
      </dsp:nvSpPr>
      <dsp:spPr>
        <a:xfrm>
          <a:off x="7355622" y="1266684"/>
          <a:ext cx="1775491" cy="2130590"/>
        </a:xfrm>
        <a:prstGeom prst="roundRect">
          <a:avLst>
            <a:gd name="adj" fmla="val 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20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0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0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6200000">
        <a:off x="6659629" y="1962677"/>
        <a:ext cx="1747084" cy="355098"/>
      </dsp:txXfrm>
    </dsp:sp>
    <dsp:sp modelId="{435AF000-D00D-4E19-89BD-E651EAA26971}">
      <dsp:nvSpPr>
        <dsp:cNvPr id="0" name=""/>
        <dsp:cNvSpPr/>
      </dsp:nvSpPr>
      <dsp:spPr>
        <a:xfrm rot="5400000">
          <a:off x="7207917" y="2960316"/>
          <a:ext cx="313164" cy="26632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772DA-EBBB-4D42-85C7-C254662DA57B}">
      <dsp:nvSpPr>
        <dsp:cNvPr id="0" name=""/>
        <dsp:cNvSpPr/>
      </dsp:nvSpPr>
      <dsp:spPr>
        <a:xfrm>
          <a:off x="7710720" y="1266684"/>
          <a:ext cx="1322741" cy="213059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rPr>
            <a:t>Change the dressing regularly and take painkiller it pain persists.</a:t>
          </a:r>
          <a:endParaRPr lang="en-IN" sz="1600" b="1" kern="1200" dirty="0">
            <a:solidFill>
              <a:srgbClr val="7030A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710720" y="1266684"/>
        <a:ext cx="1322741" cy="21305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89553-EA7C-4D81-AF96-77E885BFCC63}">
      <dsp:nvSpPr>
        <dsp:cNvPr id="0" name=""/>
        <dsp:cNvSpPr/>
      </dsp:nvSpPr>
      <dsp:spPr>
        <a:xfrm>
          <a:off x="4122" y="1284596"/>
          <a:ext cx="615279" cy="61527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496BE-1753-420A-807C-55F0924D21EE}">
      <dsp:nvSpPr>
        <dsp:cNvPr id="0" name=""/>
        <dsp:cNvSpPr/>
      </dsp:nvSpPr>
      <dsp:spPr>
        <a:xfrm>
          <a:off x="65650" y="1346123"/>
          <a:ext cx="492223" cy="492223"/>
        </a:xfrm>
        <a:prstGeom prst="pie">
          <a:avLst>
            <a:gd name="adj1" fmla="val 1404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E0DB2-1906-4F89-B294-C0E47C944615}">
      <dsp:nvSpPr>
        <dsp:cNvPr id="0" name=""/>
        <dsp:cNvSpPr/>
      </dsp:nvSpPr>
      <dsp:spPr>
        <a:xfrm rot="16200000">
          <a:off x="-703449" y="2668975"/>
          <a:ext cx="1784311" cy="36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2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-703449" y="2668975"/>
        <a:ext cx="1784311" cy="369167"/>
      </dsp:txXfrm>
    </dsp:sp>
    <dsp:sp modelId="{BA6347E0-9CC1-4977-B36F-877CEBDDBE23}">
      <dsp:nvSpPr>
        <dsp:cNvPr id="0" name=""/>
        <dsp:cNvSpPr/>
      </dsp:nvSpPr>
      <dsp:spPr>
        <a:xfrm>
          <a:off x="434818" y="1284596"/>
          <a:ext cx="1230559" cy="2461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the wound is not deep, let the blood come out. (germs also come out with the blood.</a:t>
          </a:r>
          <a:endParaRPr lang="en-IN" sz="17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4818" y="1284596"/>
        <a:ext cx="1230559" cy="2461118"/>
      </dsp:txXfrm>
    </dsp:sp>
    <dsp:sp modelId="{08412571-A9D8-4834-9FD5-1C2286BBCD09}">
      <dsp:nvSpPr>
        <dsp:cNvPr id="0" name=""/>
        <dsp:cNvSpPr/>
      </dsp:nvSpPr>
      <dsp:spPr>
        <a:xfrm>
          <a:off x="1853949" y="1284596"/>
          <a:ext cx="615279" cy="61527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896DC-B2E6-49A7-A268-F9892BD4450E}">
      <dsp:nvSpPr>
        <dsp:cNvPr id="0" name=""/>
        <dsp:cNvSpPr/>
      </dsp:nvSpPr>
      <dsp:spPr>
        <a:xfrm>
          <a:off x="1915477" y="1346123"/>
          <a:ext cx="492223" cy="492223"/>
        </a:xfrm>
        <a:prstGeom prst="pie">
          <a:avLst>
            <a:gd name="adj1" fmla="val 1188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D07FB-4F40-4FB0-96CA-1E2E814C0073}">
      <dsp:nvSpPr>
        <dsp:cNvPr id="0" name=""/>
        <dsp:cNvSpPr/>
      </dsp:nvSpPr>
      <dsp:spPr>
        <a:xfrm rot="16200000">
          <a:off x="1146377" y="2668975"/>
          <a:ext cx="1784311" cy="36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2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46377" y="2668975"/>
        <a:ext cx="1784311" cy="369167"/>
      </dsp:txXfrm>
    </dsp:sp>
    <dsp:sp modelId="{8560CCD6-1628-4DFD-B11C-A3C330F2CBBE}">
      <dsp:nvSpPr>
        <dsp:cNvPr id="0" name=""/>
        <dsp:cNvSpPr/>
      </dsp:nvSpPr>
      <dsp:spPr>
        <a:xfrm>
          <a:off x="2284645" y="1284596"/>
          <a:ext cx="1230559" cy="2461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rPr>
            <a:t>Wash the incision with iodine tincture or spirit.</a:t>
          </a:r>
          <a:endParaRPr lang="en-IN" sz="1700" b="1" kern="1200" dirty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84645" y="1284596"/>
        <a:ext cx="1230559" cy="2461118"/>
      </dsp:txXfrm>
    </dsp:sp>
    <dsp:sp modelId="{86006C44-3B27-46D2-86E5-C6C48FCC6DEF}">
      <dsp:nvSpPr>
        <dsp:cNvPr id="0" name=""/>
        <dsp:cNvSpPr/>
      </dsp:nvSpPr>
      <dsp:spPr>
        <a:xfrm>
          <a:off x="3703776" y="1284596"/>
          <a:ext cx="615279" cy="61527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A9342-E497-4C27-A131-5BFDA656EDB3}">
      <dsp:nvSpPr>
        <dsp:cNvPr id="0" name=""/>
        <dsp:cNvSpPr/>
      </dsp:nvSpPr>
      <dsp:spPr>
        <a:xfrm>
          <a:off x="3765304" y="1346123"/>
          <a:ext cx="492223" cy="492223"/>
        </a:xfrm>
        <a:prstGeom prst="pie">
          <a:avLst>
            <a:gd name="adj1" fmla="val 972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A9289-6533-4840-BEEA-F37F68869FA4}">
      <dsp:nvSpPr>
        <dsp:cNvPr id="0" name=""/>
        <dsp:cNvSpPr/>
      </dsp:nvSpPr>
      <dsp:spPr>
        <a:xfrm rot="16200000">
          <a:off x="2996205" y="2668975"/>
          <a:ext cx="1784311" cy="36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2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96205" y="2668975"/>
        <a:ext cx="1784311" cy="369167"/>
      </dsp:txXfrm>
    </dsp:sp>
    <dsp:sp modelId="{7502C36F-A32B-47A9-B6E1-C85C67102D8D}">
      <dsp:nvSpPr>
        <dsp:cNvPr id="0" name=""/>
        <dsp:cNvSpPr/>
      </dsp:nvSpPr>
      <dsp:spPr>
        <a:xfrm>
          <a:off x="4134472" y="1284596"/>
          <a:ext cx="1230559" cy="2461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If required stitches, immediately consult to doctor.</a:t>
          </a:r>
          <a:endParaRPr lang="en-IN" sz="17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34472" y="1284596"/>
        <a:ext cx="1230559" cy="2461118"/>
      </dsp:txXfrm>
    </dsp:sp>
    <dsp:sp modelId="{B32FD9FA-2863-44E7-8F71-37CF0A7688B0}">
      <dsp:nvSpPr>
        <dsp:cNvPr id="0" name=""/>
        <dsp:cNvSpPr/>
      </dsp:nvSpPr>
      <dsp:spPr>
        <a:xfrm>
          <a:off x="5553604" y="1284596"/>
          <a:ext cx="615279" cy="61527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176AE-8D34-4225-B919-FE8BA20B3D4D}">
      <dsp:nvSpPr>
        <dsp:cNvPr id="0" name=""/>
        <dsp:cNvSpPr/>
      </dsp:nvSpPr>
      <dsp:spPr>
        <a:xfrm>
          <a:off x="5615132" y="1346123"/>
          <a:ext cx="492223" cy="492223"/>
        </a:xfrm>
        <a:prstGeom prst="pie">
          <a:avLst>
            <a:gd name="adj1" fmla="val 756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5FA0D-25A3-4BF3-A5CA-B4AC52DD595F}">
      <dsp:nvSpPr>
        <dsp:cNvPr id="0" name=""/>
        <dsp:cNvSpPr/>
      </dsp:nvSpPr>
      <dsp:spPr>
        <a:xfrm rot="16200000">
          <a:off x="4846032" y="2668975"/>
          <a:ext cx="1784311" cy="36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2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 </a:t>
          </a:r>
          <a:endParaRPr lang="en-IN" sz="2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46032" y="2668975"/>
        <a:ext cx="1784311" cy="369167"/>
      </dsp:txXfrm>
    </dsp:sp>
    <dsp:sp modelId="{A614EE35-250A-4AFE-B89A-1D9E57220311}">
      <dsp:nvSpPr>
        <dsp:cNvPr id="0" name=""/>
        <dsp:cNvSpPr/>
      </dsp:nvSpPr>
      <dsp:spPr>
        <a:xfrm>
          <a:off x="5984299" y="1284596"/>
          <a:ext cx="1230559" cy="2461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latin typeface="Calibri" panose="020F0502020204030204" pitchFamily="34" charset="0"/>
              <a:cs typeface="Calibri" panose="020F0502020204030204" pitchFamily="34" charset="0"/>
            </a:rPr>
            <a:t>It stitches are not required, then use antiseptic ointment. And cover with sterile gauze, and roller gauze. </a:t>
          </a:r>
          <a:endParaRPr lang="en-IN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84299" y="1284596"/>
        <a:ext cx="1230559" cy="2461118"/>
      </dsp:txXfrm>
    </dsp:sp>
    <dsp:sp modelId="{A16FAE6B-12E5-4C85-BA1B-F70268FB9F88}">
      <dsp:nvSpPr>
        <dsp:cNvPr id="0" name=""/>
        <dsp:cNvSpPr/>
      </dsp:nvSpPr>
      <dsp:spPr>
        <a:xfrm>
          <a:off x="7403431" y="1284596"/>
          <a:ext cx="615279" cy="61527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0F8E2-6EFA-4193-A820-1B3248112DCC}">
      <dsp:nvSpPr>
        <dsp:cNvPr id="0" name=""/>
        <dsp:cNvSpPr/>
      </dsp:nvSpPr>
      <dsp:spPr>
        <a:xfrm>
          <a:off x="7464959" y="1346123"/>
          <a:ext cx="492223" cy="492223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608E4-6CED-46E3-9BE8-AC029C1F2587}">
      <dsp:nvSpPr>
        <dsp:cNvPr id="0" name=""/>
        <dsp:cNvSpPr/>
      </dsp:nvSpPr>
      <dsp:spPr>
        <a:xfrm rot="16200000">
          <a:off x="6695859" y="2668975"/>
          <a:ext cx="1784311" cy="369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2600" b="1" kern="1200" baseline="30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Step</a:t>
          </a:r>
          <a:endParaRPr lang="en-IN" sz="26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695859" y="2668975"/>
        <a:ext cx="1784311" cy="369167"/>
      </dsp:txXfrm>
    </dsp:sp>
    <dsp:sp modelId="{EFBF37FD-C22D-4E2B-B6AF-970ECFD4DD9E}">
      <dsp:nvSpPr>
        <dsp:cNvPr id="0" name=""/>
        <dsp:cNvSpPr/>
      </dsp:nvSpPr>
      <dsp:spPr>
        <a:xfrm>
          <a:off x="7834127" y="1284596"/>
          <a:ext cx="1230559" cy="2461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AFTER 48 HOURS</a:t>
          </a:r>
          <a:r>
            <a:rPr lang="en-US" sz="1700" b="1" kern="1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rPr>
            <a:t>, Change the dressing regularly, and take painkiller its pain persists.</a:t>
          </a:r>
          <a:endParaRPr lang="en-IN" sz="1700" b="1" kern="1200" dirty="0">
            <a:solidFill>
              <a:srgbClr val="7030A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834127" y="1284596"/>
        <a:ext cx="1230559" cy="2461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814718-CB66-4673-846A-7ABFE64E9912}">
      <dsp:nvSpPr>
        <dsp:cNvPr id="0" name=""/>
        <dsp:cNvSpPr/>
      </dsp:nvSpPr>
      <dsp:spPr>
        <a:xfrm>
          <a:off x="0" y="327820"/>
          <a:ext cx="8089265" cy="117640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67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PROTECTION</a:t>
          </a:r>
        </a:p>
      </dsp:txBody>
      <dsp:txXfrm>
        <a:off x="0" y="621921"/>
        <a:ext cx="7795164" cy="588203"/>
      </dsp:txXfrm>
    </dsp:sp>
    <dsp:sp modelId="{DE521955-E53C-407D-9EC9-12F92D9AFCDC}">
      <dsp:nvSpPr>
        <dsp:cNvPr id="0" name=""/>
        <dsp:cNvSpPr/>
      </dsp:nvSpPr>
      <dsp:spPr>
        <a:xfrm>
          <a:off x="0" y="1233481"/>
          <a:ext cx="1495057" cy="216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Protect the injured area from further injury by using a support.</a:t>
          </a:r>
        </a:p>
      </dsp:txBody>
      <dsp:txXfrm>
        <a:off x="0" y="1233481"/>
        <a:ext cx="1495057" cy="2160070"/>
      </dsp:txXfrm>
    </dsp:sp>
    <dsp:sp modelId="{8E1A766B-1B34-4DC3-BBCA-E9B5207B0832}">
      <dsp:nvSpPr>
        <dsp:cNvPr id="0" name=""/>
        <dsp:cNvSpPr/>
      </dsp:nvSpPr>
      <dsp:spPr>
        <a:xfrm>
          <a:off x="1494896" y="720107"/>
          <a:ext cx="6594368" cy="117640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1202033"/>
                <a:satOff val="-2441"/>
                <a:lumOff val="1569"/>
                <a:alphaOff val="0"/>
                <a:tint val="96000"/>
                <a:lumMod val="104000"/>
              </a:schemeClr>
            </a:gs>
            <a:gs pos="100000">
              <a:schemeClr val="accent5">
                <a:hueOff val="1202033"/>
                <a:satOff val="-2441"/>
                <a:lumOff val="156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67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REST</a:t>
          </a:r>
        </a:p>
      </dsp:txBody>
      <dsp:txXfrm>
        <a:off x="1494896" y="1014208"/>
        <a:ext cx="6300267" cy="588203"/>
      </dsp:txXfrm>
    </dsp:sp>
    <dsp:sp modelId="{E7A05652-0AC1-4F02-98CE-7F70FABEA3A6}">
      <dsp:nvSpPr>
        <dsp:cNvPr id="0" name=""/>
        <dsp:cNvSpPr/>
      </dsp:nvSpPr>
      <dsp:spPr>
        <a:xfrm>
          <a:off x="1494896" y="1625767"/>
          <a:ext cx="1495057" cy="216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1202033"/>
              <a:satOff val="-2441"/>
              <a:lumOff val="156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It should be rested, no additional force should be applied on site of the Sprain.</a:t>
          </a:r>
        </a:p>
      </dsp:txBody>
      <dsp:txXfrm>
        <a:off x="1494896" y="1625767"/>
        <a:ext cx="1495057" cy="2160070"/>
      </dsp:txXfrm>
    </dsp:sp>
    <dsp:sp modelId="{FB47EF21-56DB-4C67-B1D9-49604C0BF71D}">
      <dsp:nvSpPr>
        <dsp:cNvPr id="0" name=""/>
        <dsp:cNvSpPr/>
      </dsp:nvSpPr>
      <dsp:spPr>
        <a:xfrm>
          <a:off x="2989792" y="1112393"/>
          <a:ext cx="5099472" cy="117640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2404066"/>
                <a:satOff val="-4882"/>
                <a:lumOff val="3137"/>
                <a:alphaOff val="0"/>
                <a:tint val="96000"/>
                <a:lumMod val="104000"/>
              </a:schemeClr>
            </a:gs>
            <a:gs pos="100000">
              <a:schemeClr val="accent5">
                <a:hueOff val="2404066"/>
                <a:satOff val="-4882"/>
                <a:lumOff val="313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67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ICE</a:t>
          </a:r>
        </a:p>
      </dsp:txBody>
      <dsp:txXfrm>
        <a:off x="2989792" y="1406494"/>
        <a:ext cx="4805371" cy="588203"/>
      </dsp:txXfrm>
    </dsp:sp>
    <dsp:sp modelId="{F141DBD6-9052-4B04-9FDA-0D8F66EF3849}">
      <dsp:nvSpPr>
        <dsp:cNvPr id="0" name=""/>
        <dsp:cNvSpPr/>
      </dsp:nvSpPr>
      <dsp:spPr>
        <a:xfrm>
          <a:off x="2989792" y="2018054"/>
          <a:ext cx="1495057" cy="216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2404066"/>
              <a:satOff val="-4882"/>
              <a:lumOff val="313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Ice should be applied immediately for reduce swelling &amp; pain. Ice apply not more then 20 min. longer and 4 to 8 times a day.</a:t>
          </a:r>
        </a:p>
      </dsp:txBody>
      <dsp:txXfrm>
        <a:off x="2989792" y="2018054"/>
        <a:ext cx="1495057" cy="2160070"/>
      </dsp:txXfrm>
    </dsp:sp>
    <dsp:sp modelId="{B233D4F8-7F04-4230-9478-6CC805541799}">
      <dsp:nvSpPr>
        <dsp:cNvPr id="0" name=""/>
        <dsp:cNvSpPr/>
      </dsp:nvSpPr>
      <dsp:spPr>
        <a:xfrm>
          <a:off x="4485497" y="1504680"/>
          <a:ext cx="3603767" cy="117640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3606099"/>
                <a:satOff val="-7323"/>
                <a:lumOff val="4706"/>
                <a:alphaOff val="0"/>
                <a:tint val="96000"/>
                <a:lumMod val="104000"/>
              </a:schemeClr>
            </a:gs>
            <a:gs pos="100000">
              <a:schemeClr val="accent5">
                <a:hueOff val="3606099"/>
                <a:satOff val="-7323"/>
                <a:lumOff val="470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67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COMPRESSION</a:t>
          </a:r>
        </a:p>
      </dsp:txBody>
      <dsp:txXfrm>
        <a:off x="4485497" y="1798781"/>
        <a:ext cx="3309666" cy="588203"/>
      </dsp:txXfrm>
    </dsp:sp>
    <dsp:sp modelId="{A2E7EEDA-C3F6-42DD-87A6-FE02B0320AF3}">
      <dsp:nvSpPr>
        <dsp:cNvPr id="0" name=""/>
        <dsp:cNvSpPr/>
      </dsp:nvSpPr>
      <dsp:spPr>
        <a:xfrm>
          <a:off x="4485497" y="2410340"/>
          <a:ext cx="1495057" cy="216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3606099"/>
              <a:satOff val="-7323"/>
              <a:lumOff val="470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Its helps in reducing the swelling &amp; bleeding, compression should not be applied very hard as it may hinder blood circulation.</a:t>
          </a:r>
        </a:p>
      </dsp:txBody>
      <dsp:txXfrm>
        <a:off x="4485497" y="2410340"/>
        <a:ext cx="1495057" cy="2160070"/>
      </dsp:txXfrm>
    </dsp:sp>
    <dsp:sp modelId="{F9CBF635-3813-481B-81E0-D34807F2646A}">
      <dsp:nvSpPr>
        <dsp:cNvPr id="0" name=""/>
        <dsp:cNvSpPr/>
      </dsp:nvSpPr>
      <dsp:spPr>
        <a:xfrm>
          <a:off x="5980393" y="1896966"/>
          <a:ext cx="2108871" cy="117640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675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ELEVATION</a:t>
          </a:r>
        </a:p>
      </dsp:txBody>
      <dsp:txXfrm>
        <a:off x="5980393" y="2191067"/>
        <a:ext cx="1814770" cy="588203"/>
      </dsp:txXfrm>
    </dsp:sp>
    <dsp:sp modelId="{4AE85E65-6A3D-4C4A-BCE4-94707C107354}">
      <dsp:nvSpPr>
        <dsp:cNvPr id="0" name=""/>
        <dsp:cNvSpPr/>
      </dsp:nvSpPr>
      <dsp:spPr>
        <a:xfrm>
          <a:off x="5980393" y="2802627"/>
          <a:ext cx="1495057" cy="21600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4808133"/>
              <a:satOff val="-9764"/>
              <a:lumOff val="627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If possible, keep the injured area on a pillow, above the level of heart to reduce swelling.</a:t>
          </a:r>
        </a:p>
      </dsp:txBody>
      <dsp:txXfrm>
        <a:off x="5980393" y="2802627"/>
        <a:ext cx="1495057" cy="21600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D9308-21E2-4177-914A-ABCAF2CCF510}">
      <dsp:nvSpPr>
        <dsp:cNvPr id="0" name=""/>
        <dsp:cNvSpPr/>
      </dsp:nvSpPr>
      <dsp:spPr>
        <a:xfrm>
          <a:off x="945619" y="88"/>
          <a:ext cx="2120441" cy="169635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13F9D-44B2-4F13-AFDC-C6F1E17C2975}">
      <dsp:nvSpPr>
        <dsp:cNvPr id="0" name=""/>
        <dsp:cNvSpPr/>
      </dsp:nvSpPr>
      <dsp:spPr>
        <a:xfrm>
          <a:off x="1136458" y="1526805"/>
          <a:ext cx="1887192" cy="5937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PROTECTION</a:t>
          </a:r>
          <a:endParaRPr lang="en-IN" sz="1900" kern="1200" dirty="0"/>
        </a:p>
      </dsp:txBody>
      <dsp:txXfrm>
        <a:off x="1136458" y="1526805"/>
        <a:ext cx="1887192" cy="593723"/>
      </dsp:txXfrm>
    </dsp:sp>
    <dsp:sp modelId="{8D02D50E-FB97-4C46-ADAE-DFAA9B289BBE}">
      <dsp:nvSpPr>
        <dsp:cNvPr id="0" name=""/>
        <dsp:cNvSpPr/>
      </dsp:nvSpPr>
      <dsp:spPr>
        <a:xfrm>
          <a:off x="3278104" y="88"/>
          <a:ext cx="2120441" cy="169635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44000" r="-44000"/>
          </a:stretch>
        </a:blip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A92AA-C3DA-483E-9023-6C7CF5007D7C}">
      <dsp:nvSpPr>
        <dsp:cNvPr id="0" name=""/>
        <dsp:cNvSpPr/>
      </dsp:nvSpPr>
      <dsp:spPr>
        <a:xfrm>
          <a:off x="3468944" y="1526805"/>
          <a:ext cx="1887192" cy="5937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REST</a:t>
          </a:r>
          <a:endParaRPr lang="en-IN" sz="1900" kern="1200" dirty="0"/>
        </a:p>
      </dsp:txBody>
      <dsp:txXfrm>
        <a:off x="3468944" y="1526805"/>
        <a:ext cx="1887192" cy="593723"/>
      </dsp:txXfrm>
    </dsp:sp>
    <dsp:sp modelId="{35F4DB5A-DE99-4F0D-8291-7636C506FB4E}">
      <dsp:nvSpPr>
        <dsp:cNvPr id="0" name=""/>
        <dsp:cNvSpPr/>
      </dsp:nvSpPr>
      <dsp:spPr>
        <a:xfrm>
          <a:off x="5610589" y="88"/>
          <a:ext cx="2120441" cy="169635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0DECE-102A-4A6B-887C-E4A0E16C52CF}">
      <dsp:nvSpPr>
        <dsp:cNvPr id="0" name=""/>
        <dsp:cNvSpPr/>
      </dsp:nvSpPr>
      <dsp:spPr>
        <a:xfrm>
          <a:off x="5801429" y="1526805"/>
          <a:ext cx="1887192" cy="5937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ICE</a:t>
          </a:r>
          <a:endParaRPr lang="en-IN" sz="1900" kern="1200" dirty="0"/>
        </a:p>
      </dsp:txBody>
      <dsp:txXfrm>
        <a:off x="5801429" y="1526805"/>
        <a:ext cx="1887192" cy="593723"/>
      </dsp:txXfrm>
    </dsp:sp>
    <dsp:sp modelId="{83BB6D15-01CE-4D09-B44C-7D0D4B772DA4}">
      <dsp:nvSpPr>
        <dsp:cNvPr id="0" name=""/>
        <dsp:cNvSpPr/>
      </dsp:nvSpPr>
      <dsp:spPr>
        <a:xfrm>
          <a:off x="2111861" y="2332573"/>
          <a:ext cx="2120441" cy="1696352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3EC6A-C665-41D0-BFE1-90FF479A672C}">
      <dsp:nvSpPr>
        <dsp:cNvPr id="0" name=""/>
        <dsp:cNvSpPr/>
      </dsp:nvSpPr>
      <dsp:spPr>
        <a:xfrm>
          <a:off x="2302701" y="3859291"/>
          <a:ext cx="1887192" cy="5937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COMPRESSION</a:t>
          </a:r>
          <a:endParaRPr lang="en-IN" sz="1900" kern="1200" dirty="0"/>
        </a:p>
      </dsp:txBody>
      <dsp:txXfrm>
        <a:off x="2302701" y="3859291"/>
        <a:ext cx="1887192" cy="593723"/>
      </dsp:txXfrm>
    </dsp:sp>
    <dsp:sp modelId="{D2B781B6-498F-41EF-93F0-B530AAFA0CF3}">
      <dsp:nvSpPr>
        <dsp:cNvPr id="0" name=""/>
        <dsp:cNvSpPr/>
      </dsp:nvSpPr>
      <dsp:spPr>
        <a:xfrm>
          <a:off x="4444347" y="2332573"/>
          <a:ext cx="2120441" cy="1696352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3000" r="-3000"/>
          </a:stretch>
        </a:blip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20CB1-2E2B-41C5-A367-7A411C075E64}">
      <dsp:nvSpPr>
        <dsp:cNvPr id="0" name=""/>
        <dsp:cNvSpPr/>
      </dsp:nvSpPr>
      <dsp:spPr>
        <a:xfrm>
          <a:off x="4635186" y="3859291"/>
          <a:ext cx="1887192" cy="5937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ELEVAATION</a:t>
          </a:r>
          <a:endParaRPr lang="en-IN" sz="1900" kern="1200" dirty="0"/>
        </a:p>
      </dsp:txBody>
      <dsp:txXfrm>
        <a:off x="4635186" y="3859291"/>
        <a:ext cx="1887192" cy="5937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A230C2-FB2C-4F30-8D1D-CB0C37F37330}">
      <dsp:nvSpPr>
        <dsp:cNvPr id="0" name=""/>
        <dsp:cNvSpPr/>
      </dsp:nvSpPr>
      <dsp:spPr>
        <a:xfrm>
          <a:off x="6120017" y="858926"/>
          <a:ext cx="1546023" cy="3680856"/>
        </a:xfrm>
        <a:prstGeom prst="wedgeRectCallout">
          <a:avLst>
            <a:gd name="adj1" fmla="val 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If possible, keep the injured area on a pillow, above the level of heart to reduce swelling.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Its should be done until all signs of swelling, heat and redness have vanish.</a:t>
          </a:r>
        </a:p>
      </dsp:txBody>
      <dsp:txXfrm>
        <a:off x="6316052" y="858926"/>
        <a:ext cx="1349987" cy="3680856"/>
      </dsp:txXfrm>
    </dsp:sp>
    <dsp:sp modelId="{093A769A-77F3-43E7-9C39-513381BDD021}">
      <dsp:nvSpPr>
        <dsp:cNvPr id="0" name=""/>
        <dsp:cNvSpPr/>
      </dsp:nvSpPr>
      <dsp:spPr>
        <a:xfrm>
          <a:off x="6120017" y="0"/>
          <a:ext cx="1546023" cy="85892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ELEVATION</a:t>
          </a:r>
        </a:p>
      </dsp:txBody>
      <dsp:txXfrm>
        <a:off x="6120017" y="0"/>
        <a:ext cx="1546023" cy="858926"/>
      </dsp:txXfrm>
    </dsp:sp>
    <dsp:sp modelId="{DE70D37E-028A-42F1-9C77-66F9F62148CC}">
      <dsp:nvSpPr>
        <dsp:cNvPr id="0" name=""/>
        <dsp:cNvSpPr/>
      </dsp:nvSpPr>
      <dsp:spPr>
        <a:xfrm>
          <a:off x="4573993" y="858926"/>
          <a:ext cx="1546023" cy="3435707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1430826"/>
            <a:satOff val="-1812"/>
            <a:lumOff val="422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Its helps in reducing the swelling &amp; bleeding, compression should not be applied very hard as it may hinder blood circulation.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Only for few days after that it is not required.</a:t>
          </a:r>
        </a:p>
      </dsp:txBody>
      <dsp:txXfrm>
        <a:off x="4770029" y="858926"/>
        <a:ext cx="1349987" cy="3435707"/>
      </dsp:txXfrm>
    </dsp:sp>
    <dsp:sp modelId="{92914C0E-BB34-42FC-AFE9-69B652A60BAE}">
      <dsp:nvSpPr>
        <dsp:cNvPr id="0" name=""/>
        <dsp:cNvSpPr/>
      </dsp:nvSpPr>
      <dsp:spPr>
        <a:xfrm>
          <a:off x="4573993" y="124844"/>
          <a:ext cx="1546023" cy="736352"/>
        </a:xfrm>
        <a:prstGeom prst="rect">
          <a:avLst/>
        </a:prstGeom>
        <a:gradFill rotWithShape="0">
          <a:gsLst>
            <a:gs pos="0">
              <a:schemeClr val="accent5">
                <a:hueOff val="1602711"/>
                <a:satOff val="-3255"/>
                <a:lumOff val="2092"/>
                <a:alphaOff val="0"/>
                <a:tint val="96000"/>
                <a:lumMod val="104000"/>
              </a:schemeClr>
            </a:gs>
            <a:gs pos="100000">
              <a:schemeClr val="accent5">
                <a:hueOff val="1602711"/>
                <a:satOff val="-3255"/>
                <a:lumOff val="209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COMPRESSION</a:t>
          </a:r>
        </a:p>
      </dsp:txBody>
      <dsp:txXfrm>
        <a:off x="4573993" y="124844"/>
        <a:ext cx="1546023" cy="736352"/>
      </dsp:txXfrm>
    </dsp:sp>
    <dsp:sp modelId="{0814E261-9902-4503-AC3F-3075D0F23833}">
      <dsp:nvSpPr>
        <dsp:cNvPr id="0" name=""/>
        <dsp:cNvSpPr/>
      </dsp:nvSpPr>
      <dsp:spPr>
        <a:xfrm>
          <a:off x="3027970" y="858926"/>
          <a:ext cx="1546023" cy="3190105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2861653"/>
            <a:satOff val="-3624"/>
            <a:lumOff val="845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Ice should be applied immediately for reduce swelling &amp; pain. Ice apply not more then 20 min. longer and 4 to 8 times a day.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After 4 to 5 days, heat treatment can be applied, it’s the best for blood circulation.</a:t>
          </a:r>
        </a:p>
      </dsp:txBody>
      <dsp:txXfrm>
        <a:off x="3224006" y="858926"/>
        <a:ext cx="1349987" cy="3190105"/>
      </dsp:txXfrm>
    </dsp:sp>
    <dsp:sp modelId="{81828589-E854-4856-AF66-8473EBF08C35}">
      <dsp:nvSpPr>
        <dsp:cNvPr id="0" name=""/>
        <dsp:cNvSpPr/>
      </dsp:nvSpPr>
      <dsp:spPr>
        <a:xfrm>
          <a:off x="3027970" y="245602"/>
          <a:ext cx="1546023" cy="613324"/>
        </a:xfrm>
        <a:prstGeom prst="rect">
          <a:avLst/>
        </a:prstGeom>
        <a:gradFill rotWithShape="0">
          <a:gsLst>
            <a:gs pos="0">
              <a:schemeClr val="accent5">
                <a:hueOff val="3205422"/>
                <a:satOff val="-6509"/>
                <a:lumOff val="4183"/>
                <a:alphaOff val="0"/>
                <a:tint val="96000"/>
                <a:lumMod val="104000"/>
              </a:schemeClr>
            </a:gs>
            <a:gs pos="100000">
              <a:schemeClr val="accent5">
                <a:hueOff val="3205422"/>
                <a:satOff val="-6509"/>
                <a:lumOff val="4183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ICE</a:t>
          </a:r>
        </a:p>
      </dsp:txBody>
      <dsp:txXfrm>
        <a:off x="3027970" y="245602"/>
        <a:ext cx="1546023" cy="613324"/>
      </dsp:txXfrm>
    </dsp:sp>
    <dsp:sp modelId="{12C89840-013C-43E2-8CB4-60ED40C43B08}">
      <dsp:nvSpPr>
        <dsp:cNvPr id="0" name=""/>
        <dsp:cNvSpPr/>
      </dsp:nvSpPr>
      <dsp:spPr>
        <a:xfrm>
          <a:off x="1481947" y="858926"/>
          <a:ext cx="1546023" cy="2944503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4292479"/>
            <a:satOff val="-5436"/>
            <a:lumOff val="1267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Can be started full range of movement. This will prevent wasting of the muscles through lack of use. Try to increase the range of movement gradually.</a:t>
          </a:r>
        </a:p>
      </dsp:txBody>
      <dsp:txXfrm>
        <a:off x="1677983" y="858926"/>
        <a:ext cx="1349987" cy="2944503"/>
      </dsp:txXfrm>
    </dsp:sp>
    <dsp:sp modelId="{E3631AC9-6669-45DB-9F8A-2EE7E652FE0F}">
      <dsp:nvSpPr>
        <dsp:cNvPr id="0" name=""/>
        <dsp:cNvSpPr/>
      </dsp:nvSpPr>
      <dsp:spPr>
        <a:xfrm>
          <a:off x="1481947" y="368176"/>
          <a:ext cx="1546023" cy="490750"/>
        </a:xfrm>
        <a:prstGeom prst="rect">
          <a:avLst/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MOBILISATION</a:t>
          </a:r>
        </a:p>
      </dsp:txBody>
      <dsp:txXfrm>
        <a:off x="1481947" y="368176"/>
        <a:ext cx="1546023" cy="4907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DF6A8-4358-470B-B2F0-9BD2F0D00079}">
      <dsp:nvSpPr>
        <dsp:cNvPr id="0" name=""/>
        <dsp:cNvSpPr/>
      </dsp:nvSpPr>
      <dsp:spPr>
        <a:xfrm>
          <a:off x="110" y="0"/>
          <a:ext cx="422020" cy="422020"/>
        </a:xfrm>
        <a:prstGeom prst="ellipse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5C0DC67-E231-44B7-A73F-42D42C86EF25}">
      <dsp:nvSpPr>
        <dsp:cNvPr id="0" name=""/>
        <dsp:cNvSpPr/>
      </dsp:nvSpPr>
      <dsp:spPr>
        <a:xfrm>
          <a:off x="42312" y="42202"/>
          <a:ext cx="337616" cy="337616"/>
        </a:xfrm>
        <a:prstGeom prst="chord">
          <a:avLst>
            <a:gd name="adj1" fmla="val 2332194"/>
            <a:gd name="adj2" fmla="val 8587806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F24717-E040-48D7-9AE4-56296A1C5A32}">
      <dsp:nvSpPr>
        <dsp:cNvPr id="0" name=""/>
        <dsp:cNvSpPr/>
      </dsp:nvSpPr>
      <dsp:spPr>
        <a:xfrm>
          <a:off x="510051" y="422020"/>
          <a:ext cx="1248477" cy="1776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Protect the injured area from further injury by using a support.</a:t>
          </a:r>
        </a:p>
      </dsp:txBody>
      <dsp:txXfrm>
        <a:off x="510051" y="422020"/>
        <a:ext cx="1248477" cy="1776003"/>
      </dsp:txXfrm>
    </dsp:sp>
    <dsp:sp modelId="{11E0B3F0-4D84-4597-832D-17CC68DCEE33}">
      <dsp:nvSpPr>
        <dsp:cNvPr id="0" name=""/>
        <dsp:cNvSpPr/>
      </dsp:nvSpPr>
      <dsp:spPr>
        <a:xfrm>
          <a:off x="510051" y="0"/>
          <a:ext cx="1248477" cy="42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PROTECTION</a:t>
          </a:r>
        </a:p>
      </dsp:txBody>
      <dsp:txXfrm>
        <a:off x="510051" y="0"/>
        <a:ext cx="1248477" cy="422020"/>
      </dsp:txXfrm>
    </dsp:sp>
    <dsp:sp modelId="{C4EBA229-E38D-4EB9-86CD-E2869C0F4FC9}">
      <dsp:nvSpPr>
        <dsp:cNvPr id="0" name=""/>
        <dsp:cNvSpPr/>
      </dsp:nvSpPr>
      <dsp:spPr>
        <a:xfrm>
          <a:off x="1846450" y="0"/>
          <a:ext cx="422020" cy="422020"/>
        </a:xfrm>
        <a:prstGeom prst="ellipse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9FDD6C1-5B8F-401E-9E80-195A412C4FDF}">
      <dsp:nvSpPr>
        <dsp:cNvPr id="0" name=""/>
        <dsp:cNvSpPr/>
      </dsp:nvSpPr>
      <dsp:spPr>
        <a:xfrm>
          <a:off x="1888652" y="42202"/>
          <a:ext cx="337616" cy="337616"/>
        </a:xfrm>
        <a:prstGeom prst="chord">
          <a:avLst>
            <a:gd name="adj1" fmla="val 692220"/>
            <a:gd name="adj2" fmla="val 10107780"/>
          </a:avLst>
        </a:prstGeom>
        <a:gradFill rotWithShape="0">
          <a:gsLst>
            <a:gs pos="0">
              <a:schemeClr val="accent5">
                <a:hueOff val="1202033"/>
                <a:satOff val="-2441"/>
                <a:lumOff val="1569"/>
                <a:alphaOff val="0"/>
                <a:tint val="96000"/>
                <a:lumMod val="104000"/>
              </a:schemeClr>
            </a:gs>
            <a:gs pos="100000">
              <a:schemeClr val="accent5">
                <a:hueOff val="1202033"/>
                <a:satOff val="-2441"/>
                <a:lumOff val="1569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BC410E-7FED-40E6-8171-A62D1A2C4732}">
      <dsp:nvSpPr>
        <dsp:cNvPr id="0" name=""/>
        <dsp:cNvSpPr/>
      </dsp:nvSpPr>
      <dsp:spPr>
        <a:xfrm>
          <a:off x="2356391" y="422020"/>
          <a:ext cx="1248477" cy="1776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It should be rested, no additional force should be applied on site of the Sprain.</a:t>
          </a:r>
        </a:p>
      </dsp:txBody>
      <dsp:txXfrm>
        <a:off x="2356391" y="422020"/>
        <a:ext cx="1248477" cy="1776003"/>
      </dsp:txXfrm>
    </dsp:sp>
    <dsp:sp modelId="{7CAD1685-BD2D-4014-B21F-00014A10B00B}">
      <dsp:nvSpPr>
        <dsp:cNvPr id="0" name=""/>
        <dsp:cNvSpPr/>
      </dsp:nvSpPr>
      <dsp:spPr>
        <a:xfrm>
          <a:off x="2356391" y="0"/>
          <a:ext cx="1248477" cy="42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REST</a:t>
          </a:r>
        </a:p>
      </dsp:txBody>
      <dsp:txXfrm>
        <a:off x="2356391" y="0"/>
        <a:ext cx="1248477" cy="422020"/>
      </dsp:txXfrm>
    </dsp:sp>
    <dsp:sp modelId="{72009A5F-1A98-4879-8128-3D56ACB70552}">
      <dsp:nvSpPr>
        <dsp:cNvPr id="0" name=""/>
        <dsp:cNvSpPr/>
      </dsp:nvSpPr>
      <dsp:spPr>
        <a:xfrm>
          <a:off x="3692790" y="0"/>
          <a:ext cx="422020" cy="422020"/>
        </a:xfrm>
        <a:prstGeom prst="ellipse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34D086B-C98D-442B-835C-C7F05E4AD0CA}">
      <dsp:nvSpPr>
        <dsp:cNvPr id="0" name=""/>
        <dsp:cNvSpPr/>
      </dsp:nvSpPr>
      <dsp:spPr>
        <a:xfrm>
          <a:off x="3734992" y="42202"/>
          <a:ext cx="337616" cy="337616"/>
        </a:xfrm>
        <a:prstGeom prst="chord">
          <a:avLst>
            <a:gd name="adj1" fmla="val 20907780"/>
            <a:gd name="adj2" fmla="val 11492220"/>
          </a:avLst>
        </a:prstGeom>
        <a:gradFill rotWithShape="0">
          <a:gsLst>
            <a:gs pos="0">
              <a:schemeClr val="accent5">
                <a:hueOff val="2404066"/>
                <a:satOff val="-4882"/>
                <a:lumOff val="3137"/>
                <a:alphaOff val="0"/>
                <a:tint val="96000"/>
                <a:lumMod val="104000"/>
              </a:schemeClr>
            </a:gs>
            <a:gs pos="100000">
              <a:schemeClr val="accent5">
                <a:hueOff val="2404066"/>
                <a:satOff val="-4882"/>
                <a:lumOff val="3137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C50E68-B0E6-46D8-9702-78ECC573CE5C}">
      <dsp:nvSpPr>
        <dsp:cNvPr id="0" name=""/>
        <dsp:cNvSpPr/>
      </dsp:nvSpPr>
      <dsp:spPr>
        <a:xfrm>
          <a:off x="4202731" y="422020"/>
          <a:ext cx="1248477" cy="1776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Ice should be applied immediately for reduce swelling &amp; pain. Ice apply not more then 20 min. longer and 4 to 8 times a day.</a:t>
          </a:r>
        </a:p>
      </dsp:txBody>
      <dsp:txXfrm>
        <a:off x="4202731" y="422020"/>
        <a:ext cx="1248477" cy="1776003"/>
      </dsp:txXfrm>
    </dsp:sp>
    <dsp:sp modelId="{1FE344F9-A3CC-4D41-92BE-E470B8C6688F}">
      <dsp:nvSpPr>
        <dsp:cNvPr id="0" name=""/>
        <dsp:cNvSpPr/>
      </dsp:nvSpPr>
      <dsp:spPr>
        <a:xfrm>
          <a:off x="4202731" y="0"/>
          <a:ext cx="1248477" cy="42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ICE</a:t>
          </a:r>
        </a:p>
      </dsp:txBody>
      <dsp:txXfrm>
        <a:off x="4202731" y="0"/>
        <a:ext cx="1248477" cy="422020"/>
      </dsp:txXfrm>
    </dsp:sp>
    <dsp:sp modelId="{2E7FCD17-A4F4-4C46-BCCD-9CEDA80A1497}">
      <dsp:nvSpPr>
        <dsp:cNvPr id="0" name=""/>
        <dsp:cNvSpPr/>
      </dsp:nvSpPr>
      <dsp:spPr>
        <a:xfrm>
          <a:off x="5539130" y="0"/>
          <a:ext cx="422020" cy="422020"/>
        </a:xfrm>
        <a:prstGeom prst="ellipse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DE956B4-DC03-484F-ACD8-8067090A9798}">
      <dsp:nvSpPr>
        <dsp:cNvPr id="0" name=""/>
        <dsp:cNvSpPr/>
      </dsp:nvSpPr>
      <dsp:spPr>
        <a:xfrm>
          <a:off x="5581332" y="42202"/>
          <a:ext cx="337616" cy="337616"/>
        </a:xfrm>
        <a:prstGeom prst="chord">
          <a:avLst>
            <a:gd name="adj1" fmla="val 19267806"/>
            <a:gd name="adj2" fmla="val 13012194"/>
          </a:avLst>
        </a:prstGeom>
        <a:gradFill rotWithShape="0">
          <a:gsLst>
            <a:gs pos="0">
              <a:schemeClr val="accent5">
                <a:hueOff val="3606099"/>
                <a:satOff val="-7323"/>
                <a:lumOff val="4706"/>
                <a:alphaOff val="0"/>
                <a:tint val="96000"/>
                <a:lumMod val="104000"/>
              </a:schemeClr>
            </a:gs>
            <a:gs pos="100000">
              <a:schemeClr val="accent5">
                <a:hueOff val="3606099"/>
                <a:satOff val="-7323"/>
                <a:lumOff val="470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A721B0-77F7-46C9-859D-CC6A8D5605E2}">
      <dsp:nvSpPr>
        <dsp:cNvPr id="0" name=""/>
        <dsp:cNvSpPr/>
      </dsp:nvSpPr>
      <dsp:spPr>
        <a:xfrm>
          <a:off x="6049072" y="422020"/>
          <a:ext cx="1248477" cy="1776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Its helps in reducing the swelling &amp; bleeding, compression should not be applied very hard as it may hinder blood circulation.</a:t>
          </a:r>
        </a:p>
      </dsp:txBody>
      <dsp:txXfrm>
        <a:off x="6049072" y="422020"/>
        <a:ext cx="1248477" cy="1776003"/>
      </dsp:txXfrm>
    </dsp:sp>
    <dsp:sp modelId="{75485B7F-C625-427B-8C35-3EBF9E98720A}">
      <dsp:nvSpPr>
        <dsp:cNvPr id="0" name=""/>
        <dsp:cNvSpPr/>
      </dsp:nvSpPr>
      <dsp:spPr>
        <a:xfrm>
          <a:off x="6049072" y="0"/>
          <a:ext cx="1248477" cy="42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COMPRESSION</a:t>
          </a:r>
        </a:p>
      </dsp:txBody>
      <dsp:txXfrm>
        <a:off x="6049072" y="0"/>
        <a:ext cx="1248477" cy="422020"/>
      </dsp:txXfrm>
    </dsp:sp>
    <dsp:sp modelId="{EB7CA6FF-F5A4-4556-9F9E-CDE2C87F8248}">
      <dsp:nvSpPr>
        <dsp:cNvPr id="0" name=""/>
        <dsp:cNvSpPr/>
      </dsp:nvSpPr>
      <dsp:spPr>
        <a:xfrm>
          <a:off x="7385470" y="0"/>
          <a:ext cx="422020" cy="422020"/>
        </a:xfrm>
        <a:prstGeom prst="ellipse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AC3BE131-331C-4E25-98B0-4C19CCA9ECFE}">
      <dsp:nvSpPr>
        <dsp:cNvPr id="0" name=""/>
        <dsp:cNvSpPr/>
      </dsp:nvSpPr>
      <dsp:spPr>
        <a:xfrm>
          <a:off x="7427672" y="42202"/>
          <a:ext cx="337616" cy="337616"/>
        </a:xfrm>
        <a:prstGeom prst="chord">
          <a:avLst>
            <a:gd name="adj1" fmla="val 16200000"/>
            <a:gd name="adj2" fmla="val 16200000"/>
          </a:avLst>
        </a:prstGeom>
        <a:gradFill rotWithShape="0">
          <a:gsLst>
            <a:gs pos="0">
              <a:schemeClr val="accent5">
                <a:hueOff val="4808133"/>
                <a:satOff val="-9764"/>
                <a:lumOff val="6275"/>
                <a:alphaOff val="0"/>
                <a:tint val="96000"/>
                <a:lumMod val="104000"/>
              </a:schemeClr>
            </a:gs>
            <a:gs pos="100000">
              <a:schemeClr val="accent5">
                <a:hueOff val="4808133"/>
                <a:satOff val="-9764"/>
                <a:lumOff val="6275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E22998-168F-4BE8-A5FE-9C99C3B17A44}">
      <dsp:nvSpPr>
        <dsp:cNvPr id="0" name=""/>
        <dsp:cNvSpPr/>
      </dsp:nvSpPr>
      <dsp:spPr>
        <a:xfrm>
          <a:off x="7895412" y="422020"/>
          <a:ext cx="1248477" cy="1776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libri" panose="020F0502020204030204" pitchFamily="34" charset="0"/>
              <a:cs typeface="Calibri" panose="020F0502020204030204" pitchFamily="34" charset="0"/>
            </a:rPr>
            <a:t>If possible, keep the injured area on a pillow, above the level of heart to reduce swelling.</a:t>
          </a:r>
        </a:p>
      </dsp:txBody>
      <dsp:txXfrm>
        <a:off x="7895412" y="422020"/>
        <a:ext cx="1248477" cy="1776003"/>
      </dsp:txXfrm>
    </dsp:sp>
    <dsp:sp modelId="{6974BCB6-7AA7-45EF-B579-C4B325FFDCF2}">
      <dsp:nvSpPr>
        <dsp:cNvPr id="0" name=""/>
        <dsp:cNvSpPr/>
      </dsp:nvSpPr>
      <dsp:spPr>
        <a:xfrm>
          <a:off x="7895412" y="0"/>
          <a:ext cx="1248477" cy="42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ELEVATION</a:t>
          </a:r>
        </a:p>
      </dsp:txBody>
      <dsp:txXfrm>
        <a:off x="7895412" y="0"/>
        <a:ext cx="1248477" cy="422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6157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010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59276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02752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32631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61637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64023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09221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69595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81141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5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12862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63347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294227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67005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8610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636872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88400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08353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75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02462" y="1002635"/>
            <a:ext cx="8539076" cy="111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CAUSES, PREVENTION, AND TREATMENT OF SPORTS INJURIES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1463813" y="2448113"/>
            <a:ext cx="6216374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SUBJECT : (PHYSICAL EDUCATION)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NUMBER: 7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NAME : </a:t>
            </a:r>
            <a:r>
              <a:rPr lang="en-GB" b="1" dirty="0"/>
              <a:t>PHYSIOLOGY AND INJURIES IN SPORTS</a:t>
            </a:r>
            <a:endParaRPr b="1" dirty="0"/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5731596-C34C-40AC-B13C-857EF2A205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A9BB99-E095-4269-88AE-A11024CE0F9B}"/>
              </a:ext>
            </a:extLst>
          </p:cNvPr>
          <p:cNvSpPr txBox="1"/>
          <p:nvPr/>
        </p:nvSpPr>
        <p:spPr>
          <a:xfrm>
            <a:off x="1973105" y="0"/>
            <a:ext cx="5197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- CONTUSION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916D3-64C4-46E2-B364-E1E62180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468" y="1976035"/>
            <a:ext cx="4127151" cy="303748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0D1694-2144-41A0-B0F4-3BB34F3BF34A}"/>
              </a:ext>
            </a:extLst>
          </p:cNvPr>
          <p:cNvSpPr txBox="1"/>
          <p:nvPr/>
        </p:nvSpPr>
        <p:spPr>
          <a:xfrm>
            <a:off x="1213872" y="469159"/>
            <a:ext cx="73051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Contusion is the muscle injury.</a:t>
            </a:r>
          </a:p>
          <a:p>
            <a:r>
              <a:rPr lang="en-US" sz="10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Blood or bleeding under the skin. (blood vessels are broken)</a:t>
            </a:r>
          </a:p>
          <a:p>
            <a:r>
              <a:rPr lang="en-US" sz="1000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000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lood capillaries have been ruptured.</a:t>
            </a:r>
            <a:endParaRPr lang="en-IN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24AC9887-5A51-423B-91C3-9B6AA4965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047594"/>
              </p:ext>
            </p:extLst>
          </p:nvPr>
        </p:nvGraphicFramePr>
        <p:xfrm>
          <a:off x="51652" y="469159"/>
          <a:ext cx="9092348" cy="4656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Google Shape;63;p14">
            <a:extLst>
              <a:ext uri="{FF2B5EF4-FFF2-40B4-BE49-F238E27FC236}">
                <a16:creationId xmlns:a16="http://schemas.microsoft.com/office/drawing/2014/main" id="{26E79E8F-D80C-4701-90FB-5781D14E33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1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Graphic spid="19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224D4-182C-49A1-9B11-76A3FC02BD1C}"/>
              </a:ext>
            </a:extLst>
          </p:cNvPr>
          <p:cNvSpPr txBox="1"/>
          <p:nvPr/>
        </p:nvSpPr>
        <p:spPr>
          <a:xfrm>
            <a:off x="1982318" y="0"/>
            <a:ext cx="517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- LACERATION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C75F1-3ACC-473F-A90A-A43DC6D56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034" y="2133475"/>
            <a:ext cx="3845055" cy="2901618"/>
          </a:xfrm>
          <a:prstGeom prst="round2DiagRect">
            <a:avLst>
              <a:gd name="adj1" fmla="val 4989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774DE-8CC0-4315-BE83-69EED832FBB4}"/>
              </a:ext>
            </a:extLst>
          </p:cNvPr>
          <p:cNvSpPr txBox="1"/>
          <p:nvPr/>
        </p:nvSpPr>
        <p:spPr>
          <a:xfrm>
            <a:off x="1170342" y="618360"/>
            <a:ext cx="740542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A laceration is a wound that occurs when skin, tissue and muscle are torn, or irregular cut open.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38CC04-2D53-4ACB-9191-F347178ADD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142839"/>
              </p:ext>
            </p:extLst>
          </p:nvPr>
        </p:nvGraphicFramePr>
        <p:xfrm>
          <a:off x="7800" y="461665"/>
          <a:ext cx="9136200" cy="4663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C565BA78-148B-49EB-869D-D092C477776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21A1B1B-BFFA-4857-A194-32987EBA594A}"/>
              </a:ext>
            </a:extLst>
          </p:cNvPr>
          <p:cNvSpPr txBox="1"/>
          <p:nvPr/>
        </p:nvSpPr>
        <p:spPr>
          <a:xfrm>
            <a:off x="2197867" y="1104"/>
            <a:ext cx="474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- INCISION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F5DA83-E5B4-4F2C-9BF8-FA3A3A245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764" y="1782403"/>
            <a:ext cx="4113505" cy="324041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F5D62-DBC8-4F18-A3F5-BBF04A1A89ED}"/>
              </a:ext>
            </a:extLst>
          </p:cNvPr>
          <p:cNvSpPr txBox="1"/>
          <p:nvPr/>
        </p:nvSpPr>
        <p:spPr>
          <a:xfrm>
            <a:off x="1127422" y="606623"/>
            <a:ext cx="81928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An incision is a wound that occurs when skin, tissue and muscle are torn or cut open. Sometime arteries or veins may be cut.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FCCE9FF-47B7-4D2B-A51B-BD07E0A69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672486"/>
              </p:ext>
            </p:extLst>
          </p:nvPr>
        </p:nvGraphicFramePr>
        <p:xfrm>
          <a:off x="75190" y="0"/>
          <a:ext cx="9068809" cy="5030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Google Shape;63;p14">
            <a:extLst>
              <a:ext uri="{FF2B5EF4-FFF2-40B4-BE49-F238E27FC236}">
                <a16:creationId xmlns:a16="http://schemas.microsoft.com/office/drawing/2014/main" id="{59EC4F18-3E22-46B9-A921-B78F9B8D9A8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9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Graphic spid="1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3CC5775-9EB1-4727-A4AE-F4FF09F27920}"/>
              </a:ext>
            </a:extLst>
          </p:cNvPr>
          <p:cNvSpPr txBox="1"/>
          <p:nvPr/>
        </p:nvSpPr>
        <p:spPr>
          <a:xfrm>
            <a:off x="1541220" y="8598"/>
            <a:ext cx="604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SPRAIN BY PRICE-R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6B2D3BE1-CC66-4C75-8F87-0DC5A2A97E84}"/>
              </a:ext>
            </a:extLst>
          </p:cNvPr>
          <p:cNvGraphicFramePr/>
          <p:nvPr/>
        </p:nvGraphicFramePr>
        <p:xfrm>
          <a:off x="7800" y="-164892"/>
          <a:ext cx="8089265" cy="5290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350A7D9-9FE3-4EB6-8A96-4DE7CC5E8AAD}"/>
              </a:ext>
            </a:extLst>
          </p:cNvPr>
          <p:cNvSpPr txBox="1"/>
          <p:nvPr/>
        </p:nvSpPr>
        <p:spPr>
          <a:xfrm>
            <a:off x="7864061" y="401898"/>
            <a:ext cx="622927" cy="228106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A3A1F-8E8C-4B85-8B96-A6D737284730}"/>
              </a:ext>
            </a:extLst>
          </p:cNvPr>
          <p:cNvSpPr txBox="1"/>
          <p:nvPr/>
        </p:nvSpPr>
        <p:spPr>
          <a:xfrm>
            <a:off x="863535" y="4725515"/>
            <a:ext cx="740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 TO DOCTOR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(If situation is not under control immediately)</a:t>
            </a:r>
          </a:p>
        </p:txBody>
      </p:sp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6D79690D-0706-457D-A8AB-626B583AEF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levision with solid fill">
            <a:extLst>
              <a:ext uri="{FF2B5EF4-FFF2-40B4-BE49-F238E27FC236}">
                <a16:creationId xmlns:a16="http://schemas.microsoft.com/office/drawing/2014/main" id="{8ED83443-6D38-487D-9F8C-69314D349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6957" y="-751115"/>
            <a:ext cx="9437914" cy="6286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D8169-C2FE-4375-870D-A52A659D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77" b="32690"/>
          <a:stretch/>
        </p:blipFill>
        <p:spPr>
          <a:xfrm>
            <a:off x="3500437" y="4655008"/>
            <a:ext cx="2143125" cy="488492"/>
          </a:xfrm>
          <a:prstGeom prst="rect">
            <a:avLst/>
          </a:prstGeom>
        </p:spPr>
      </p:pic>
      <p:pic>
        <p:nvPicPr>
          <p:cNvPr id="6" name="Sports injury_ Think P.R.I.C.E">
            <a:hlinkClick r:id="" action="ppaction://media"/>
            <a:extLst>
              <a:ext uri="{FF2B5EF4-FFF2-40B4-BE49-F238E27FC236}">
                <a16:creationId xmlns:a16="http://schemas.microsoft.com/office/drawing/2014/main" id="{10FA313F-7184-4FB6-9173-EB0D7C0AF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000" y="280083"/>
            <a:ext cx="8851900" cy="3542617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609D9CF-3713-40E0-BBE6-5A5B041BEF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0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1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819C43-0584-426C-91CB-087813E2ECA9}"/>
              </a:ext>
            </a:extLst>
          </p:cNvPr>
          <p:cNvSpPr txBox="1"/>
          <p:nvPr/>
        </p:nvSpPr>
        <p:spPr>
          <a:xfrm>
            <a:off x="2639121" y="1104"/>
            <a:ext cx="3865757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 PROCEDURE PICTURES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63551DFD-A7CB-4869-9923-483AA3B3F811}"/>
              </a:ext>
            </a:extLst>
          </p:cNvPr>
          <p:cNvGraphicFramePr/>
          <p:nvPr/>
        </p:nvGraphicFramePr>
        <p:xfrm>
          <a:off x="467350" y="609551"/>
          <a:ext cx="8676650" cy="445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oogle Shape;63;p14">
            <a:extLst>
              <a:ext uri="{FF2B5EF4-FFF2-40B4-BE49-F238E27FC236}">
                <a16:creationId xmlns:a16="http://schemas.microsoft.com/office/drawing/2014/main" id="{F2C35CC0-A5CC-4DAE-A7D8-2C3A2838D0D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3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21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3CC5775-9EB1-4727-A4AE-F4FF09F27920}"/>
              </a:ext>
            </a:extLst>
          </p:cNvPr>
          <p:cNvSpPr txBox="1"/>
          <p:nvPr/>
        </p:nvSpPr>
        <p:spPr>
          <a:xfrm>
            <a:off x="1577094" y="0"/>
            <a:ext cx="5989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SPRAIN BY MICE-R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C01902B-DD52-4DB3-B3F1-66EE2C736B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485763"/>
              </p:ext>
            </p:extLst>
          </p:nvPr>
        </p:nvGraphicFramePr>
        <p:xfrm>
          <a:off x="-3988" y="585842"/>
          <a:ext cx="9147988" cy="4539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E1A55EA-C24E-4F38-BD2D-F8F72275BB22}"/>
              </a:ext>
            </a:extLst>
          </p:cNvPr>
          <p:cNvSpPr txBox="1"/>
          <p:nvPr/>
        </p:nvSpPr>
        <p:spPr>
          <a:xfrm>
            <a:off x="863535" y="4725515"/>
            <a:ext cx="740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 TO DOCTOR</a:t>
            </a: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(If situation is not under control immediately)</a:t>
            </a:r>
          </a:p>
        </p:txBody>
      </p:sp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0FC40E73-B284-4F10-A2F0-9D73A7FA34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6F8D92-803A-4837-A8B4-5B5C02E71A3B}"/>
              </a:ext>
            </a:extLst>
          </p:cNvPr>
          <p:cNvSpPr txBox="1"/>
          <p:nvPr/>
        </p:nvSpPr>
        <p:spPr>
          <a:xfrm>
            <a:off x="2310293" y="1104"/>
            <a:ext cx="452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- STRAIN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3DC688D-ED4A-4DCC-A940-E8B8261BF37F}"/>
              </a:ext>
            </a:extLst>
          </p:cNvPr>
          <p:cNvGraphicFramePr/>
          <p:nvPr/>
        </p:nvGraphicFramePr>
        <p:xfrm>
          <a:off x="0" y="898510"/>
          <a:ext cx="9144000" cy="2741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8F190BF-FCAD-46DD-BD68-7A4E3957F92D}"/>
              </a:ext>
            </a:extLst>
          </p:cNvPr>
          <p:cNvSpPr txBox="1"/>
          <p:nvPr/>
        </p:nvSpPr>
        <p:spPr>
          <a:xfrm>
            <a:off x="1101007" y="3163023"/>
            <a:ext cx="799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:- </a:t>
            </a:r>
          </a:p>
          <a:p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Avoid any kind of heat such as hot baths, sauna bath or heat packs. (first 72 hours)</a:t>
            </a:r>
          </a:p>
          <a:p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Avoid running or exercise – </a:t>
            </a: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cause more damage.</a:t>
            </a:r>
          </a:p>
          <a:p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Avoid massage – </a:t>
            </a: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cause bleeding.</a:t>
            </a:r>
          </a:p>
        </p:txBody>
      </p:sp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690A468F-463E-47AA-8C4F-054F0C43DE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43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levision with solid fill">
            <a:extLst>
              <a:ext uri="{FF2B5EF4-FFF2-40B4-BE49-F238E27FC236}">
                <a16:creationId xmlns:a16="http://schemas.microsoft.com/office/drawing/2014/main" id="{8ED83443-6D38-487D-9F8C-69314D349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6957" y="-751115"/>
            <a:ext cx="9437914" cy="6286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D8169-C2FE-4375-870D-A52A659D8A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77" b="32690"/>
          <a:stretch/>
        </p:blipFill>
        <p:spPr>
          <a:xfrm>
            <a:off x="3500437" y="4655008"/>
            <a:ext cx="2143125" cy="488492"/>
          </a:xfrm>
          <a:prstGeom prst="rect">
            <a:avLst/>
          </a:prstGeom>
        </p:spPr>
      </p:pic>
      <p:pic>
        <p:nvPicPr>
          <p:cNvPr id="2" name="What Is the RICE Method for Injuries_ _ UPMC HealthBeat">
            <a:hlinkClick r:id="" action="ppaction://media"/>
            <a:extLst>
              <a:ext uri="{FF2B5EF4-FFF2-40B4-BE49-F238E27FC236}">
                <a16:creationId xmlns:a16="http://schemas.microsoft.com/office/drawing/2014/main" id="{A4256E40-76B3-4B1F-B831-941D0FE7C6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" end="98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" y="327254"/>
            <a:ext cx="8610600" cy="3457346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9933BF9-0D0C-478D-947D-1D3F10315C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4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67374EA-B2FB-4C31-B7FE-CD681A3DD26F}"/>
              </a:ext>
            </a:extLst>
          </p:cNvPr>
          <p:cNvSpPr txBox="1"/>
          <p:nvPr/>
        </p:nvSpPr>
        <p:spPr>
          <a:xfrm>
            <a:off x="1930887" y="0"/>
            <a:ext cx="528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- DISLOCATION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B15FA6DC-BC64-44F4-8046-0483768579EC}"/>
              </a:ext>
            </a:extLst>
          </p:cNvPr>
          <p:cNvGraphicFramePr/>
          <p:nvPr/>
        </p:nvGraphicFramePr>
        <p:xfrm>
          <a:off x="341872" y="900100"/>
          <a:ext cx="8460253" cy="3783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1A4E3CC9-66A7-4F23-B72C-916988B436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eview gif">
            <a:extLst>
              <a:ext uri="{FF2B5EF4-FFF2-40B4-BE49-F238E27FC236}">
                <a16:creationId xmlns:a16="http://schemas.microsoft.com/office/drawing/2014/main" id="{27BBBE6F-89DA-414D-BBA9-D964A3973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04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C3C055-E898-4022-90C4-9422EC5110B7}"/>
              </a:ext>
            </a:extLst>
          </p:cNvPr>
          <p:cNvSpPr txBox="1"/>
          <p:nvPr/>
        </p:nvSpPr>
        <p:spPr>
          <a:xfrm>
            <a:off x="2079885" y="0"/>
            <a:ext cx="4984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SPORTS INJURIES </a:t>
            </a:r>
            <a:endParaRPr lang="en-IN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0C5D2B8-CF1E-4E4F-9980-6504244347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162402"/>
              </p:ext>
            </p:extLst>
          </p:nvPr>
        </p:nvGraphicFramePr>
        <p:xfrm>
          <a:off x="0" y="389743"/>
          <a:ext cx="9143999" cy="4753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63B51BFB-AB8E-4A4C-81E4-9C377AE51A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B87DFA60-E9A0-451B-9D18-4079000517DD}"/>
              </a:ext>
            </a:extLst>
          </p:cNvPr>
          <p:cNvSpPr/>
          <p:nvPr/>
        </p:nvSpPr>
        <p:spPr>
          <a:xfrm>
            <a:off x="5936105" y="2016176"/>
            <a:ext cx="771994" cy="1836295"/>
          </a:xfrm>
          <a:prstGeom prst="rightBrace">
            <a:avLst>
              <a:gd name="adj1" fmla="val 91418"/>
              <a:gd name="adj2" fmla="val 50000"/>
            </a:avLst>
          </a:prstGeom>
          <a:solidFill>
            <a:srgbClr val="FF0000"/>
          </a:solidFill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2F0E715-70A3-4ABB-986D-5782EE45349F}"/>
              </a:ext>
            </a:extLst>
          </p:cNvPr>
          <p:cNvSpPr/>
          <p:nvPr/>
        </p:nvSpPr>
        <p:spPr>
          <a:xfrm>
            <a:off x="5936105" y="3972393"/>
            <a:ext cx="771994" cy="1171107"/>
          </a:xfrm>
          <a:prstGeom prst="rightBrace">
            <a:avLst>
              <a:gd name="adj1" fmla="val 91418"/>
              <a:gd name="adj2" fmla="val 50000"/>
            </a:avLst>
          </a:prstGeom>
          <a:solidFill>
            <a:srgbClr val="FF0000"/>
          </a:solidFill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B7D631-09EB-45F6-92C0-6DD2A59016F9}"/>
              </a:ext>
            </a:extLst>
          </p:cNvPr>
          <p:cNvSpPr txBox="1"/>
          <p:nvPr/>
        </p:nvSpPr>
        <p:spPr>
          <a:xfrm>
            <a:off x="6788856" y="2795823"/>
            <a:ext cx="88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FRACTURE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E4ECE-EBFA-4968-BF20-83F2A0E5D763}"/>
              </a:ext>
            </a:extLst>
          </p:cNvPr>
          <p:cNvSpPr txBox="1"/>
          <p:nvPr/>
        </p:nvSpPr>
        <p:spPr>
          <a:xfrm>
            <a:off x="6708099" y="4402860"/>
            <a:ext cx="1045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DISLOCATION</a:t>
            </a:r>
            <a:endParaRPr lang="en-IN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6" grpId="0" animBg="1"/>
      <p:bldP spid="7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FD05-828C-4E95-B9CC-B8C04A49F042}"/>
              </a:ext>
            </a:extLst>
          </p:cNvPr>
          <p:cNvSpPr txBox="1"/>
          <p:nvPr/>
        </p:nvSpPr>
        <p:spPr>
          <a:xfrm>
            <a:off x="1585584" y="0"/>
            <a:ext cx="597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STRESS FRACTURE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FBB615-2BA4-41C9-9C2B-016089F91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4" t="10049" r="33100" b="6098"/>
          <a:stretch/>
        </p:blipFill>
        <p:spPr>
          <a:xfrm>
            <a:off x="2650273" y="503966"/>
            <a:ext cx="3843454" cy="4500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D378AB-EDFD-4303-A8E7-925BCD68606F}"/>
              </a:ext>
            </a:extLst>
          </p:cNvPr>
          <p:cNvSpPr txBox="1"/>
          <p:nvPr/>
        </p:nvSpPr>
        <p:spPr>
          <a:xfrm>
            <a:off x="1080641" y="621265"/>
            <a:ext cx="37887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 small crack that takes place in the bone. (</a:t>
            </a:r>
            <a:r>
              <a:rPr lang="en-IN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Hairline fracture)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4B38AC6-D5CE-445B-8D38-34AA004323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923024"/>
              </p:ext>
            </p:extLst>
          </p:nvPr>
        </p:nvGraphicFramePr>
        <p:xfrm>
          <a:off x="941178" y="984785"/>
          <a:ext cx="7258979" cy="414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Google Shape;63;p14">
            <a:extLst>
              <a:ext uri="{FF2B5EF4-FFF2-40B4-BE49-F238E27FC236}">
                <a16:creationId xmlns:a16="http://schemas.microsoft.com/office/drawing/2014/main" id="{48D6A92D-1A86-4635-B032-198FDABEC06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3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FD05-828C-4E95-B9CC-B8C04A49F042}"/>
              </a:ext>
            </a:extLst>
          </p:cNvPr>
          <p:cNvSpPr txBox="1"/>
          <p:nvPr/>
        </p:nvSpPr>
        <p:spPr>
          <a:xfrm>
            <a:off x="1216538" y="1104"/>
            <a:ext cx="671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 GREENSTICK FRACTURE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5EB332-CE41-4F0F-9E7A-7B550AB4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36" y="503967"/>
            <a:ext cx="4163209" cy="44744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ABAB0F-630D-4FD1-8CE5-C8366599245E}"/>
              </a:ext>
            </a:extLst>
          </p:cNvPr>
          <p:cNvSpPr txBox="1"/>
          <p:nvPr/>
        </p:nvSpPr>
        <p:spPr>
          <a:xfrm>
            <a:off x="1061354" y="613687"/>
            <a:ext cx="8082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These fractures are commonly seen in children because their bones are very soft &amp; delicate. The bone cracks on one side.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6C9D5CA3-EC14-4A44-A838-99B8A275A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420238"/>
              </p:ext>
            </p:extLst>
          </p:nvPr>
        </p:nvGraphicFramePr>
        <p:xfrm>
          <a:off x="-1124538" y="859909"/>
          <a:ext cx="8685685" cy="426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212EC107-FFCF-4743-9657-DEC4E85805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86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FD05-828C-4E95-B9CC-B8C04A49F042}"/>
              </a:ext>
            </a:extLst>
          </p:cNvPr>
          <p:cNvSpPr txBox="1"/>
          <p:nvPr/>
        </p:nvSpPr>
        <p:spPr>
          <a:xfrm>
            <a:off x="1082467" y="1104"/>
            <a:ext cx="696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 COMMINUTED FRACTURE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FE8A2A-BC0D-417C-BF39-94A4B1889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54"/>
          <a:stretch/>
        </p:blipFill>
        <p:spPr>
          <a:xfrm>
            <a:off x="2632061" y="503967"/>
            <a:ext cx="3869267" cy="4499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C1C62B-15DA-421F-8DA7-DDC64B6948CA}"/>
              </a:ext>
            </a:extLst>
          </p:cNvPr>
          <p:cNvSpPr txBox="1"/>
          <p:nvPr/>
        </p:nvSpPr>
        <p:spPr>
          <a:xfrm>
            <a:off x="1082467" y="638855"/>
            <a:ext cx="73872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05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fracture, a bone is broken into three  or more pieces.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596BADB-E0F7-46EE-93C1-25D105607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711493"/>
              </p:ext>
            </p:extLst>
          </p:nvPr>
        </p:nvGraphicFramePr>
        <p:xfrm>
          <a:off x="7800" y="0"/>
          <a:ext cx="9136199" cy="5125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719EA538-1ACE-42B8-8549-27DF9B16DC0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28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FD05-828C-4E95-B9CC-B8C04A49F042}"/>
              </a:ext>
            </a:extLst>
          </p:cNvPr>
          <p:cNvSpPr txBox="1"/>
          <p:nvPr/>
        </p:nvSpPr>
        <p:spPr>
          <a:xfrm>
            <a:off x="1203001" y="1104"/>
            <a:ext cx="673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 TRANSVERSE FRACTURE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BF1539-6F9B-438D-962B-3161BF202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9" r="46566"/>
          <a:stretch/>
        </p:blipFill>
        <p:spPr>
          <a:xfrm>
            <a:off x="3320895" y="461664"/>
            <a:ext cx="2502208" cy="4525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509F6F-BC3A-4706-AA65-64345D4AA705}"/>
              </a:ext>
            </a:extLst>
          </p:cNvPr>
          <p:cNvSpPr txBox="1"/>
          <p:nvPr/>
        </p:nvSpPr>
        <p:spPr>
          <a:xfrm>
            <a:off x="1114566" y="607777"/>
            <a:ext cx="66730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It is a break in one of the bones of spine or part of it (thoracic region).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DC549CE-6AA1-4D6A-811D-777DFD66F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679175"/>
              </p:ext>
            </p:extLst>
          </p:nvPr>
        </p:nvGraphicFramePr>
        <p:xfrm>
          <a:off x="7800" y="853997"/>
          <a:ext cx="9136199" cy="4127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Google Shape;63;p14">
            <a:extLst>
              <a:ext uri="{FF2B5EF4-FFF2-40B4-BE49-F238E27FC236}">
                <a16:creationId xmlns:a16="http://schemas.microsoft.com/office/drawing/2014/main" id="{AE611EFD-1325-41D3-9093-77DED1B1880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3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FD05-828C-4E95-B9CC-B8C04A49F042}"/>
              </a:ext>
            </a:extLst>
          </p:cNvPr>
          <p:cNvSpPr txBox="1"/>
          <p:nvPr/>
        </p:nvSpPr>
        <p:spPr>
          <a:xfrm>
            <a:off x="1455761" y="1104"/>
            <a:ext cx="623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 OBLIQUE FRACTURE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B9CA-5778-4EC7-8E31-CBB767DB4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6" r="18888"/>
          <a:stretch/>
        </p:blipFill>
        <p:spPr>
          <a:xfrm>
            <a:off x="3493363" y="461665"/>
            <a:ext cx="2157274" cy="4542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706F1B-2A34-472B-9EAA-AE5CA305A55E}"/>
              </a:ext>
            </a:extLst>
          </p:cNvPr>
          <p:cNvSpPr txBox="1"/>
          <p:nvPr/>
        </p:nvSpPr>
        <p:spPr>
          <a:xfrm>
            <a:off x="1107371" y="461665"/>
            <a:ext cx="8225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When the breaking of bone has a diagonally to the axis.</a:t>
            </a:r>
          </a:p>
          <a:p>
            <a:pPr marL="114300"/>
            <a:r>
              <a:rPr lang="en-US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Due to the bone gets trapped and another bone twists over it.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795BF9A4-89FE-469D-969A-558AFA46C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72592"/>
              </p:ext>
            </p:extLst>
          </p:nvPr>
        </p:nvGraphicFramePr>
        <p:xfrm>
          <a:off x="0" y="861775"/>
          <a:ext cx="9136199" cy="426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D9F48F03-185C-4F44-9376-F24A97D65E6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2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BBFD05-828C-4E95-B9CC-B8C04A49F042}"/>
              </a:ext>
            </a:extLst>
          </p:cNvPr>
          <p:cNvSpPr txBox="1"/>
          <p:nvPr/>
        </p:nvSpPr>
        <p:spPr>
          <a:xfrm>
            <a:off x="1350808" y="0"/>
            <a:ext cx="644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–  IMPACTED FRACTURE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4BD23E-C665-4948-9C46-5E27F388F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5" t="20194" r="58933"/>
          <a:stretch/>
        </p:blipFill>
        <p:spPr>
          <a:xfrm>
            <a:off x="3244788" y="461665"/>
            <a:ext cx="2654424" cy="45760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C2C466-1E9A-4015-8FB0-C19FC20E5185}"/>
              </a:ext>
            </a:extLst>
          </p:cNvPr>
          <p:cNvSpPr txBox="1"/>
          <p:nvPr/>
        </p:nvSpPr>
        <p:spPr>
          <a:xfrm>
            <a:off x="1048189" y="543977"/>
            <a:ext cx="77223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000" b="1" dirty="0">
                <a:solidFill>
                  <a:srgbClr val="FFFF00"/>
                </a:solidFill>
                <a:highlight>
                  <a:srgbClr val="00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end of a fractured bone enters another bone.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4EA35142-7CBE-4169-A24E-244FCEDD7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465648"/>
              </p:ext>
            </p:extLst>
          </p:nvPr>
        </p:nvGraphicFramePr>
        <p:xfrm>
          <a:off x="0" y="872510"/>
          <a:ext cx="9143999" cy="4253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A62BDE57-997C-4869-8BF5-045CFC9747D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34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17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C2401A1F-880F-41F6-BD45-2CDD54ACB6EA}"/>
              </a:ext>
            </a:extLst>
          </p:cNvPr>
          <p:cNvSpPr/>
          <p:nvPr/>
        </p:nvSpPr>
        <p:spPr>
          <a:xfrm>
            <a:off x="142407" y="0"/>
            <a:ext cx="8454452" cy="374754"/>
          </a:xfrm>
          <a:prstGeom prst="stripedRightArrow">
            <a:avLst/>
          </a:prstGeom>
          <a:solidFill>
            <a:srgbClr val="FF0000"/>
          </a:solidFill>
          <a:ln>
            <a:solidFill>
              <a:srgbClr val="29FF8A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Explain the Causes of Sports Injuries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68E72888-661F-4FDA-9738-B21CA2B6A92E}"/>
              </a:ext>
            </a:extLst>
          </p:cNvPr>
          <p:cNvGraphicFramePr>
            <a:graphicFrameLocks noGrp="1"/>
          </p:cNvGraphicFramePr>
          <p:nvPr/>
        </p:nvGraphicFramePr>
        <p:xfrm>
          <a:off x="142407" y="374754"/>
          <a:ext cx="704537" cy="4693198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704537">
                  <a:extLst>
                    <a:ext uri="{9D8B030D-6E8A-4147-A177-3AD203B41FA5}">
                      <a16:colId xmlns:a16="http://schemas.microsoft.com/office/drawing/2014/main" val="1929963269"/>
                    </a:ext>
                  </a:extLst>
                </a:gridCol>
              </a:tblGrid>
              <a:tr h="276370">
                <a:tc>
                  <a:txBody>
                    <a:bodyPr/>
                    <a:lstStyle/>
                    <a:p>
                      <a:r>
                        <a:rPr lang="en-US" sz="1100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SR. NO.</a:t>
                      </a:r>
                      <a:endParaRPr lang="en-IN" sz="1100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4859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830080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03806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6240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3352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513940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17100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15439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19344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9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79969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73373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697305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373758"/>
                  </a:ext>
                </a:extLst>
              </a:tr>
              <a:tr h="33975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29FF8A"/>
                            </a:solidFill>
                          </a:ln>
                          <a:solidFill>
                            <a:srgbClr val="FF0000"/>
                          </a:solidFill>
                        </a:rPr>
                        <a:t>13</a:t>
                      </a:r>
                      <a:endParaRPr lang="en-IN" sz="1000" b="1" dirty="0">
                        <a:ln>
                          <a:solidFill>
                            <a:srgbClr val="29FF8A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094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4184E7-A540-4B89-8A97-C17958E677D5}"/>
              </a:ext>
            </a:extLst>
          </p:cNvPr>
          <p:cNvSpPr txBox="1"/>
          <p:nvPr/>
        </p:nvSpPr>
        <p:spPr>
          <a:xfrm>
            <a:off x="846944" y="65589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 Conditioning 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E16C5-5334-46B2-B424-16B1980E8A25}"/>
              </a:ext>
            </a:extLst>
          </p:cNvPr>
          <p:cNvSpPr txBox="1"/>
          <p:nvPr/>
        </p:nvSpPr>
        <p:spPr>
          <a:xfrm>
            <a:off x="846944" y="100243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 Worming-up 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18C44-536B-4CA9-A64C-83FBC9591160}"/>
              </a:ext>
            </a:extLst>
          </p:cNvPr>
          <p:cNvSpPr txBox="1"/>
          <p:nvPr/>
        </p:nvSpPr>
        <p:spPr>
          <a:xfrm>
            <a:off x="846944" y="134897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Unscientific Way Of Training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CAFC7-AF9A-4D47-BF9E-676D3FDD3FD7}"/>
              </a:ext>
            </a:extLst>
          </p:cNvPr>
          <p:cNvSpPr txBox="1"/>
          <p:nvPr/>
        </p:nvSpPr>
        <p:spPr>
          <a:xfrm>
            <a:off x="846944" y="169550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Fitness 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A71F0-BA15-40FC-9EED-38A343111414}"/>
              </a:ext>
            </a:extLst>
          </p:cNvPr>
          <p:cNvSpPr txBox="1"/>
          <p:nvPr/>
        </p:nvSpPr>
        <p:spPr>
          <a:xfrm>
            <a:off x="846944" y="204204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Nutritional Inadequacy 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6120E8-9498-42DF-8D19-9B0315E1E734}"/>
              </a:ext>
            </a:extLst>
          </p:cNvPr>
          <p:cNvSpPr txBox="1"/>
          <p:nvPr/>
        </p:nvSpPr>
        <p:spPr>
          <a:xfrm>
            <a:off x="846944" y="238858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Sports Facilities </a:t>
            </a:r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851EB-1C0E-4D2F-AB00-F5C88D1B669A}"/>
              </a:ext>
            </a:extLst>
          </p:cNvPr>
          <p:cNvSpPr txBox="1"/>
          <p:nvPr/>
        </p:nvSpPr>
        <p:spPr>
          <a:xfrm>
            <a:off x="830557" y="273512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Injudicious Officiating </a:t>
            </a:r>
            <a:endParaRPr lang="en-I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56498A-B0D5-4A81-8D38-E61076AEA75B}"/>
              </a:ext>
            </a:extLst>
          </p:cNvPr>
          <p:cNvSpPr txBox="1"/>
          <p:nvPr/>
        </p:nvSpPr>
        <p:spPr>
          <a:xfrm>
            <a:off x="830557" y="308165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 Protective Equipment 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BDECD-582B-4685-A93C-CCA58A5B5458}"/>
              </a:ext>
            </a:extLst>
          </p:cNvPr>
          <p:cNvSpPr txBox="1"/>
          <p:nvPr/>
        </p:nvSpPr>
        <p:spPr>
          <a:xfrm>
            <a:off x="830557" y="342819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During The Stage Of Fatigue </a:t>
            </a:r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4C6468-AF34-4DE7-85B3-7B64732D048A}"/>
              </a:ext>
            </a:extLst>
          </p:cNvPr>
          <p:cNvSpPr txBox="1"/>
          <p:nvPr/>
        </p:nvSpPr>
        <p:spPr>
          <a:xfrm>
            <a:off x="830557" y="378087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Of Competition </a:t>
            </a:r>
            <a:endParaRPr lang="en-I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EB37C1-0F28-4837-8DAD-D81CE7B06709}"/>
              </a:ext>
            </a:extLst>
          </p:cNvPr>
          <p:cNvSpPr txBox="1"/>
          <p:nvPr/>
        </p:nvSpPr>
        <p:spPr>
          <a:xfrm>
            <a:off x="846944" y="413355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Carelessness During The Game 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DBCBA-DEE8-41CD-87E1-67BB1906CF97}"/>
              </a:ext>
            </a:extLst>
          </p:cNvPr>
          <p:cNvSpPr txBox="1"/>
          <p:nvPr/>
        </p:nvSpPr>
        <p:spPr>
          <a:xfrm>
            <a:off x="838751" y="449129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 Sports Equipment </a:t>
            </a:r>
            <a:endParaRPr lang="en-I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14EFD6-9485-4E06-8E96-2B4B6056C711}"/>
              </a:ext>
            </a:extLst>
          </p:cNvPr>
          <p:cNvSpPr txBox="1"/>
          <p:nvPr/>
        </p:nvSpPr>
        <p:spPr>
          <a:xfrm>
            <a:off x="846944" y="478146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Overuse Of Muscles </a:t>
            </a:r>
            <a:endParaRPr lang="en-I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563D7-9C2A-49B6-8321-D3F0694FB5D7}"/>
              </a:ext>
            </a:extLst>
          </p:cNvPr>
          <p:cNvSpPr txBox="1"/>
          <p:nvPr/>
        </p:nvSpPr>
        <p:spPr>
          <a:xfrm>
            <a:off x="846944" y="660431"/>
            <a:ext cx="929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FED51C-8310-4C0F-BE1F-4E5BBEF709D0}"/>
              </a:ext>
            </a:extLst>
          </p:cNvPr>
          <p:cNvSpPr txBox="1"/>
          <p:nvPr/>
        </p:nvSpPr>
        <p:spPr>
          <a:xfrm>
            <a:off x="846944" y="100243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847E75-75FE-4C38-9E37-4BB6B7E4C2CB}"/>
              </a:ext>
            </a:extLst>
          </p:cNvPr>
          <p:cNvSpPr txBox="1"/>
          <p:nvPr/>
        </p:nvSpPr>
        <p:spPr>
          <a:xfrm>
            <a:off x="846944" y="133842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Unscientific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EE34B-11B8-4D67-9349-3910F61B3C77}"/>
              </a:ext>
            </a:extLst>
          </p:cNvPr>
          <p:cNvSpPr txBox="1"/>
          <p:nvPr/>
        </p:nvSpPr>
        <p:spPr>
          <a:xfrm>
            <a:off x="846944" y="169363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7AF21-84D6-4309-A628-EA14CDFA0B31}"/>
              </a:ext>
            </a:extLst>
          </p:cNvPr>
          <p:cNvSpPr txBox="1"/>
          <p:nvPr/>
        </p:nvSpPr>
        <p:spPr>
          <a:xfrm>
            <a:off x="846944" y="204511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Nutritional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DCE65-2F07-48AE-97B9-846B2C6F69A9}"/>
              </a:ext>
            </a:extLst>
          </p:cNvPr>
          <p:cNvSpPr txBox="1"/>
          <p:nvPr/>
        </p:nvSpPr>
        <p:spPr>
          <a:xfrm>
            <a:off x="846944" y="239011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B9596-42F8-4393-AE9D-79E5F74B88CD}"/>
              </a:ext>
            </a:extLst>
          </p:cNvPr>
          <p:cNvSpPr txBox="1"/>
          <p:nvPr/>
        </p:nvSpPr>
        <p:spPr>
          <a:xfrm>
            <a:off x="830557" y="272897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Injudicious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D6F0B0-517F-43E2-85A1-82AEC019849E}"/>
              </a:ext>
            </a:extLst>
          </p:cNvPr>
          <p:cNvSpPr txBox="1"/>
          <p:nvPr/>
        </p:nvSpPr>
        <p:spPr>
          <a:xfrm>
            <a:off x="830557" y="307961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Use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CEBA22-24AE-48A3-A793-59903F1FCA22}"/>
              </a:ext>
            </a:extLst>
          </p:cNvPr>
          <p:cNvSpPr txBox="1"/>
          <p:nvPr/>
        </p:nvSpPr>
        <p:spPr>
          <a:xfrm>
            <a:off x="830557" y="342374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During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20AF83-14DF-4B3F-B1FE-A4184CCF184B}"/>
              </a:ext>
            </a:extLst>
          </p:cNvPr>
          <p:cNvSpPr txBox="1"/>
          <p:nvPr/>
        </p:nvSpPr>
        <p:spPr>
          <a:xfrm>
            <a:off x="830557" y="378444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Of 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448836-F346-423E-85CD-205F30F83403}"/>
              </a:ext>
            </a:extLst>
          </p:cNvPr>
          <p:cNvSpPr txBox="1"/>
          <p:nvPr/>
        </p:nvSpPr>
        <p:spPr>
          <a:xfrm>
            <a:off x="846944" y="413429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Carelessness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7AE60D-5924-4EAD-A40C-9058EF23D838}"/>
              </a:ext>
            </a:extLst>
          </p:cNvPr>
          <p:cNvSpPr txBox="1"/>
          <p:nvPr/>
        </p:nvSpPr>
        <p:spPr>
          <a:xfrm>
            <a:off x="838751" y="449171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260C03-B7AF-4756-B2FD-B41461A893A1}"/>
              </a:ext>
            </a:extLst>
          </p:cNvPr>
          <p:cNvSpPr txBox="1"/>
          <p:nvPr/>
        </p:nvSpPr>
        <p:spPr>
          <a:xfrm>
            <a:off x="846944" y="478106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Overuse Of 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D98ACD-6BB0-4DEB-92E6-F907A297B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98" y="501226"/>
            <a:ext cx="2421662" cy="201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49B23D-61F9-494B-9BDF-59DAF8F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633" y="2867234"/>
            <a:ext cx="2421662" cy="199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Google Shape;63;p14">
            <a:extLst>
              <a:ext uri="{FF2B5EF4-FFF2-40B4-BE49-F238E27FC236}">
                <a16:creationId xmlns:a16="http://schemas.microsoft.com/office/drawing/2014/main" id="{DE05939E-EB84-4EA1-B2E8-EEEB9BED5B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ssessment gif">
            <a:extLst>
              <a:ext uri="{FF2B5EF4-FFF2-40B4-BE49-F238E27FC236}">
                <a16:creationId xmlns:a16="http://schemas.microsoft.com/office/drawing/2014/main" id="{D9131E1E-95A7-46E1-813D-92DEEC3C1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14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C00C63FE-9D54-4372-90BC-A8E953652C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474" y="453162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CDFAC-958C-49A5-8B8C-9A972FDF7825}"/>
              </a:ext>
            </a:extLst>
          </p:cNvPr>
          <p:cNvSpPr txBox="1"/>
          <p:nvPr/>
        </p:nvSpPr>
        <p:spPr>
          <a:xfrm>
            <a:off x="0" y="1025726"/>
            <a:ext cx="5553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The first aid given must be…….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15278-3F59-491E-B16E-022404B742B3}"/>
              </a:ext>
            </a:extLst>
          </p:cNvPr>
          <p:cNvSpPr/>
          <p:nvPr/>
        </p:nvSpPr>
        <p:spPr>
          <a:xfrm>
            <a:off x="277319" y="1491521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214CD-FE74-442E-B42A-F6BE95905285}"/>
              </a:ext>
            </a:extLst>
          </p:cNvPr>
          <p:cNvSpPr/>
          <p:nvPr/>
        </p:nvSpPr>
        <p:spPr>
          <a:xfrm>
            <a:off x="249586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7D430-B8BB-4BA5-9064-3AAA1A248AA7}"/>
              </a:ext>
            </a:extLst>
          </p:cNvPr>
          <p:cNvSpPr/>
          <p:nvPr/>
        </p:nvSpPr>
        <p:spPr>
          <a:xfrm>
            <a:off x="4714403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NICE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A911-4F00-4AA4-A1CF-0849514CE10E}"/>
              </a:ext>
            </a:extLst>
          </p:cNvPr>
          <p:cNvSpPr/>
          <p:nvPr/>
        </p:nvSpPr>
        <p:spPr>
          <a:xfrm>
            <a:off x="6929201" y="1488545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9C1F28-E136-472F-9B9E-7A828E7DC9CB}"/>
              </a:ext>
            </a:extLst>
          </p:cNvPr>
          <p:cNvSpPr/>
          <p:nvPr/>
        </p:nvSpPr>
        <p:spPr>
          <a:xfrm>
            <a:off x="339155" y="150651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D220DD-2BB2-4EC0-9913-F3BDA85116CF}"/>
              </a:ext>
            </a:extLst>
          </p:cNvPr>
          <p:cNvSpPr/>
          <p:nvPr/>
        </p:nvSpPr>
        <p:spPr>
          <a:xfrm>
            <a:off x="6997287" y="150204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2599-07CF-4156-8493-F3774889A7F8}"/>
              </a:ext>
            </a:extLst>
          </p:cNvPr>
          <p:cNvSpPr/>
          <p:nvPr/>
        </p:nvSpPr>
        <p:spPr>
          <a:xfrm>
            <a:off x="4811842" y="150502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241480-5499-4AFF-B9D6-9D6120E467C3}"/>
              </a:ext>
            </a:extLst>
          </p:cNvPr>
          <p:cNvSpPr/>
          <p:nvPr/>
        </p:nvSpPr>
        <p:spPr>
          <a:xfrm>
            <a:off x="2567693" y="1513525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C00DB-CD03-4ECE-B220-831D235DAAA4}"/>
              </a:ext>
            </a:extLst>
          </p:cNvPr>
          <p:cNvSpPr txBox="1"/>
          <p:nvPr/>
        </p:nvSpPr>
        <p:spPr>
          <a:xfrm>
            <a:off x="0" y="1947234"/>
            <a:ext cx="4961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The injury can be prevented by ……..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300E8-566A-4005-A1BF-E9793988B780}"/>
              </a:ext>
            </a:extLst>
          </p:cNvPr>
          <p:cNvSpPr/>
          <p:nvPr/>
        </p:nvSpPr>
        <p:spPr>
          <a:xfrm>
            <a:off x="339155" y="2402948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PROPER WARM UP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02B348-318E-42B6-91B6-D100EF05C725}"/>
              </a:ext>
            </a:extLst>
          </p:cNvPr>
          <p:cNvSpPr/>
          <p:nvPr/>
        </p:nvSpPr>
        <p:spPr>
          <a:xfrm>
            <a:off x="255769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PROPER UNIFORM</a:t>
            </a:r>
            <a:endParaRPr lang="en-IN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A241CB-FD16-40FD-85A9-9DC3575F0FDD}"/>
              </a:ext>
            </a:extLst>
          </p:cNvPr>
          <p:cNvSpPr/>
          <p:nvPr/>
        </p:nvSpPr>
        <p:spPr>
          <a:xfrm>
            <a:off x="4776239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ICING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89EBD70-5F65-4F5B-8036-DD7C3BFDBA3F}"/>
              </a:ext>
            </a:extLst>
          </p:cNvPr>
          <p:cNvSpPr/>
          <p:nvPr/>
        </p:nvSpPr>
        <p:spPr>
          <a:xfrm>
            <a:off x="6991037" y="2399972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ELEVATION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1EC973-41B9-4F1D-9359-C00ACEAF994F}"/>
              </a:ext>
            </a:extLst>
          </p:cNvPr>
          <p:cNvSpPr/>
          <p:nvPr/>
        </p:nvSpPr>
        <p:spPr>
          <a:xfrm>
            <a:off x="400991" y="2417937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43751-EC7E-48FD-A359-A9759173E25B}"/>
              </a:ext>
            </a:extLst>
          </p:cNvPr>
          <p:cNvSpPr/>
          <p:nvPr/>
        </p:nvSpPr>
        <p:spPr>
          <a:xfrm>
            <a:off x="7059123" y="241347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CAF017-5684-495C-8D39-374B21C3047A}"/>
              </a:ext>
            </a:extLst>
          </p:cNvPr>
          <p:cNvSpPr/>
          <p:nvPr/>
        </p:nvSpPr>
        <p:spPr>
          <a:xfrm>
            <a:off x="4873678" y="241645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C902AC-05DF-4338-AD12-548C74E1A338}"/>
              </a:ext>
            </a:extLst>
          </p:cNvPr>
          <p:cNvSpPr/>
          <p:nvPr/>
        </p:nvSpPr>
        <p:spPr>
          <a:xfrm>
            <a:off x="2629529" y="242495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8BEE3A-6E00-412E-A7A6-C88C22E8FE7E}"/>
              </a:ext>
            </a:extLst>
          </p:cNvPr>
          <p:cNvSpPr txBox="1"/>
          <p:nvPr/>
        </p:nvSpPr>
        <p:spPr>
          <a:xfrm>
            <a:off x="13040" y="2844757"/>
            <a:ext cx="7568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Which is helping to resist bacteria and keep open wounds clean?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6562EC-E100-406F-B357-615557C06FA8}"/>
              </a:ext>
            </a:extLst>
          </p:cNvPr>
          <p:cNvSpPr/>
          <p:nvPr/>
        </p:nvSpPr>
        <p:spPr>
          <a:xfrm>
            <a:off x="339155" y="3316536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SLING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3B03AA-64F2-47FF-8101-3626BB75D3B6}"/>
              </a:ext>
            </a:extLst>
          </p:cNvPr>
          <p:cNvSpPr/>
          <p:nvPr/>
        </p:nvSpPr>
        <p:spPr>
          <a:xfrm>
            <a:off x="255769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SPLINT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7A45FCB-1435-49B3-922E-0184E7DADEF9}"/>
              </a:ext>
            </a:extLst>
          </p:cNvPr>
          <p:cNvSpPr/>
          <p:nvPr/>
        </p:nvSpPr>
        <p:spPr>
          <a:xfrm>
            <a:off x="4776239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ROLLER GAUZE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C21017-5186-4621-9213-0142BE031EC7}"/>
              </a:ext>
            </a:extLst>
          </p:cNvPr>
          <p:cNvSpPr/>
          <p:nvPr/>
        </p:nvSpPr>
        <p:spPr>
          <a:xfrm>
            <a:off x="6991037" y="331356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STERILE GAUZE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098528-179A-4339-B9F9-E2F1324F5A89}"/>
              </a:ext>
            </a:extLst>
          </p:cNvPr>
          <p:cNvSpPr/>
          <p:nvPr/>
        </p:nvSpPr>
        <p:spPr>
          <a:xfrm>
            <a:off x="400991" y="3331525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C15A57-E0A3-4F58-9F50-9B0680B966B5}"/>
              </a:ext>
            </a:extLst>
          </p:cNvPr>
          <p:cNvSpPr/>
          <p:nvPr/>
        </p:nvSpPr>
        <p:spPr>
          <a:xfrm>
            <a:off x="7059123" y="3327058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EDFBD9-C108-4190-9BF5-C485B58D4564}"/>
              </a:ext>
            </a:extLst>
          </p:cNvPr>
          <p:cNvSpPr/>
          <p:nvPr/>
        </p:nvSpPr>
        <p:spPr>
          <a:xfrm>
            <a:off x="4873678" y="33300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1178B6F-2F70-40BB-9FCA-D7EB51DCB17D}"/>
              </a:ext>
            </a:extLst>
          </p:cNvPr>
          <p:cNvSpPr/>
          <p:nvPr/>
        </p:nvSpPr>
        <p:spPr>
          <a:xfrm>
            <a:off x="2629529" y="333854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2AF1FA-7433-427A-AB73-7D9F39BCA0CC}"/>
              </a:ext>
            </a:extLst>
          </p:cNvPr>
          <p:cNvSpPr txBox="1"/>
          <p:nvPr/>
        </p:nvSpPr>
        <p:spPr>
          <a:xfrm>
            <a:off x="11247" y="3758722"/>
            <a:ext cx="653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What is the process for treatment of STRAIN?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6ADC3E1-E3AB-40B8-ACD0-C21B25B7F7ED}"/>
              </a:ext>
            </a:extLst>
          </p:cNvPr>
          <p:cNvSpPr/>
          <p:nvPr/>
        </p:nvSpPr>
        <p:spPr>
          <a:xfrm>
            <a:off x="292081" y="4203090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49E161-DC1C-462B-BADC-E96863ADF66F}"/>
              </a:ext>
            </a:extLst>
          </p:cNvPr>
          <p:cNvSpPr/>
          <p:nvPr/>
        </p:nvSpPr>
        <p:spPr>
          <a:xfrm>
            <a:off x="251062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MICER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2C8260A-43BC-4245-B973-B5EA4EF0C9E7}"/>
              </a:ext>
            </a:extLst>
          </p:cNvPr>
          <p:cNvSpPr/>
          <p:nvPr/>
        </p:nvSpPr>
        <p:spPr>
          <a:xfrm>
            <a:off x="4729165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7531B3-E1B9-4E1B-AF2C-C7BB401F7633}"/>
              </a:ext>
            </a:extLst>
          </p:cNvPr>
          <p:cNvSpPr/>
          <p:nvPr/>
        </p:nvSpPr>
        <p:spPr>
          <a:xfrm>
            <a:off x="6943963" y="4200114"/>
            <a:ext cx="2076138" cy="30777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NICER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341CAE8-CA62-4F4B-9E11-A66652019B0B}"/>
              </a:ext>
            </a:extLst>
          </p:cNvPr>
          <p:cNvSpPr/>
          <p:nvPr/>
        </p:nvSpPr>
        <p:spPr>
          <a:xfrm>
            <a:off x="353917" y="421807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FE2594B-B527-4497-9888-8F39D24E158F}"/>
              </a:ext>
            </a:extLst>
          </p:cNvPr>
          <p:cNvSpPr/>
          <p:nvPr/>
        </p:nvSpPr>
        <p:spPr>
          <a:xfrm>
            <a:off x="7012049" y="421361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DE9F4A6-4E19-4C3F-9C7A-C9EBB8106629}"/>
              </a:ext>
            </a:extLst>
          </p:cNvPr>
          <p:cNvSpPr/>
          <p:nvPr/>
        </p:nvSpPr>
        <p:spPr>
          <a:xfrm>
            <a:off x="4826604" y="421659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AFBF618-210F-4692-88B9-EF0F2581EF17}"/>
              </a:ext>
            </a:extLst>
          </p:cNvPr>
          <p:cNvSpPr/>
          <p:nvPr/>
        </p:nvSpPr>
        <p:spPr>
          <a:xfrm>
            <a:off x="2582455" y="4225094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4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5" grpId="0" animBg="1"/>
      <p:bldP spid="10" grpId="0" animBg="1"/>
      <p:bldP spid="11" grpId="0" animBg="1"/>
      <p:bldP spid="12" grpId="0" animBg="1"/>
      <p:bldP spid="13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me work gif">
            <a:extLst>
              <a:ext uri="{FF2B5EF4-FFF2-40B4-BE49-F238E27FC236}">
                <a16:creationId xmlns:a16="http://schemas.microsoft.com/office/drawing/2014/main" id="{6BB146FE-D047-4373-912E-458582487D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03B7D170-E013-4FF6-96EB-883C8AE93A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D7304F-7568-432B-BB72-270AD0553D51}"/>
              </a:ext>
            </a:extLst>
          </p:cNvPr>
          <p:cNvSpPr txBox="1"/>
          <p:nvPr/>
        </p:nvSpPr>
        <p:spPr>
          <a:xfrm>
            <a:off x="916251" y="0"/>
            <a:ext cx="7487587" cy="167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Californian FB" panose="0207040306080B030204" pitchFamily="18" charset="0"/>
              </a:rPr>
              <a:t>Explain in detail the management of dislocation of joints.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Californian FB" panose="0207040306080B030204" pitchFamily="18" charset="0"/>
              </a:rPr>
              <a:t>Explain in detail the management of </a:t>
            </a:r>
            <a:r>
              <a:rPr lang="en-US" b="1">
                <a:solidFill>
                  <a:srgbClr val="FF0000"/>
                </a:solidFill>
                <a:latin typeface="Californian FB" panose="0207040306080B030204" pitchFamily="18" charset="0"/>
              </a:rPr>
              <a:t>Abrasion.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b="1">
                <a:solidFill>
                  <a:srgbClr val="FF0000"/>
                </a:solidFill>
                <a:latin typeface="Californian FB" panose="0207040306080B030204" pitchFamily="18" charset="0"/>
              </a:rPr>
              <a:t>What </a:t>
            </a:r>
            <a:r>
              <a:rPr lang="en-US" b="1" dirty="0">
                <a:solidFill>
                  <a:srgbClr val="FF0000"/>
                </a:solidFill>
                <a:latin typeface="Californian FB" panose="0207040306080B030204" pitchFamily="18" charset="0"/>
              </a:rPr>
              <a:t>is the treatment of oblique fracture?</a:t>
            </a:r>
          </a:p>
        </p:txBody>
      </p:sp>
    </p:spTree>
    <p:extLst>
      <p:ext uri="{BB962C8B-B14F-4D97-AF65-F5344CB8AC3E}">
        <p14:creationId xmlns:p14="http://schemas.microsoft.com/office/powerpoint/2010/main" val="1226632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0550" y="4199975"/>
            <a:ext cx="925650" cy="92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rgbClr val="00B0F0"/>
            </a:gs>
            <a:gs pos="100000">
              <a:srgbClr val="FFFF0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BCE6AE11-7D42-4762-8C29-424AD8831F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1" y="737209"/>
            <a:ext cx="5179100" cy="2622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able to know about the </a:t>
            </a:r>
            <a:r>
              <a:rPr lang="en-IN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‘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CAUSES &amp; PREVENTION OF SPORTS INJURIES</a:t>
            </a:r>
            <a:r>
              <a:rPr lang="en-IN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’</a:t>
            </a: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TREATMENT OF SPORTS INJURIES</a:t>
            </a: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as the process of treatments.</a:t>
            </a:r>
            <a:endParaRPr lang="en-IN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 will create interest among the students in the Rehabilitation process.</a:t>
            </a:r>
            <a:endParaRPr lang="en-IN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7F49-665B-423E-B682-E38DECC6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017" y="0"/>
            <a:ext cx="5207966" cy="5727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CAUSES OF SPORTS INJURIES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7254A-BC4F-480C-B628-7842A7506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5127" y="572700"/>
            <a:ext cx="4773746" cy="36395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Conditioning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Worming-up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Sports Equipment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Protective Equipment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 Training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Fitness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Nutrients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 Facilities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concentration During The Game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During The Stage Of Fatigue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Overuse of Muscles :-</a:t>
            </a: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6799979F-E57A-4885-B562-C14E8D2146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2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CCFA-61F8-4FD8-87F5-C4F5C7B7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19" y="0"/>
            <a:ext cx="5913961" cy="475858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PREVENTION OF SPORTS INJURIES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6269D-90A7-401A-A81F-F492C6656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0887" y="475858"/>
            <a:ext cx="5002223" cy="33987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Warming-Up :-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Conditioning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Sports Facilities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of Protective Equipment's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Knowledge of the Sports Skills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Technique should be used:-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Balanced Diet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essential Fitness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concentration During The Game :-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do Overtraining :-</a:t>
            </a: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BF9224E7-0B8A-4B87-AC5C-13816E08B52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4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edical">
            <a:extLst>
              <a:ext uri="{FF2B5EF4-FFF2-40B4-BE49-F238E27FC236}">
                <a16:creationId xmlns:a16="http://schemas.microsoft.com/office/drawing/2014/main" id="{C99EFCD2-6CB6-4B43-A4AF-3F83824A7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0324" y="1712876"/>
            <a:ext cx="1708951" cy="1717747"/>
          </a:xfrm>
          <a:prstGeom prst="rect">
            <a:avLst/>
          </a:prstGeom>
        </p:spPr>
      </p:pic>
      <p:pic>
        <p:nvPicPr>
          <p:cNvPr id="5" name="Graphic 4" descr="Needle">
            <a:extLst>
              <a:ext uri="{FF2B5EF4-FFF2-40B4-BE49-F238E27FC236}">
                <a16:creationId xmlns:a16="http://schemas.microsoft.com/office/drawing/2014/main" id="{E82D8D1F-5162-44A8-80F8-4458D4D0F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55255" y="727809"/>
            <a:ext cx="1033492" cy="914400"/>
          </a:xfrm>
          <a:prstGeom prst="rect">
            <a:avLst/>
          </a:prstGeom>
        </p:spPr>
      </p:pic>
      <p:pic>
        <p:nvPicPr>
          <p:cNvPr id="7" name="Graphic 6" descr="Stethoscope">
            <a:extLst>
              <a:ext uri="{FF2B5EF4-FFF2-40B4-BE49-F238E27FC236}">
                <a16:creationId xmlns:a16="http://schemas.microsoft.com/office/drawing/2014/main" id="{4BC2D114-9728-46E9-8BC7-B968C85CB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7868" y="3441249"/>
            <a:ext cx="1349405" cy="1259425"/>
          </a:xfrm>
          <a:prstGeom prst="rect">
            <a:avLst/>
          </a:prstGeom>
        </p:spPr>
      </p:pic>
      <p:pic>
        <p:nvPicPr>
          <p:cNvPr id="9" name="Graphic 8" descr="Medicine">
            <a:extLst>
              <a:ext uri="{FF2B5EF4-FFF2-40B4-BE49-F238E27FC236}">
                <a16:creationId xmlns:a16="http://schemas.microsoft.com/office/drawing/2014/main" id="{CDDD3D5F-A2BF-4F90-9E22-8E4A4E4AF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2189" y="3570262"/>
            <a:ext cx="1145219" cy="1259425"/>
          </a:xfrm>
          <a:prstGeom prst="rect">
            <a:avLst/>
          </a:prstGeom>
        </p:spPr>
      </p:pic>
      <p:pic>
        <p:nvPicPr>
          <p:cNvPr id="11" name="Graphic 10" descr="IV">
            <a:extLst>
              <a:ext uri="{FF2B5EF4-FFF2-40B4-BE49-F238E27FC236}">
                <a16:creationId xmlns:a16="http://schemas.microsoft.com/office/drawing/2014/main" id="{CE4C2D2F-6921-4864-A27D-005B0431BE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77850" y="589643"/>
            <a:ext cx="1145219" cy="1253587"/>
          </a:xfrm>
          <a:prstGeom prst="rect">
            <a:avLst/>
          </a:prstGeom>
        </p:spPr>
      </p:pic>
      <p:pic>
        <p:nvPicPr>
          <p:cNvPr id="15" name="Graphic 14" descr="First aid kit">
            <a:extLst>
              <a:ext uri="{FF2B5EF4-FFF2-40B4-BE49-F238E27FC236}">
                <a16:creationId xmlns:a16="http://schemas.microsoft.com/office/drawing/2014/main" id="{770189F2-80A1-4DEC-B35A-FF7371FD5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07868" y="558216"/>
            <a:ext cx="1145220" cy="1253587"/>
          </a:xfrm>
          <a:prstGeom prst="rect">
            <a:avLst/>
          </a:prstGeom>
        </p:spPr>
      </p:pic>
      <p:pic>
        <p:nvPicPr>
          <p:cNvPr id="17" name="Graphic 16" descr="Ambulance">
            <a:extLst>
              <a:ext uri="{FF2B5EF4-FFF2-40B4-BE49-F238E27FC236}">
                <a16:creationId xmlns:a16="http://schemas.microsoft.com/office/drawing/2014/main" id="{CC9C1687-2491-4316-86AB-85592035D1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58507" y="3441249"/>
            <a:ext cx="1145218" cy="12594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FC2FCE-0B83-40AF-A15C-4CE3B061AF20}"/>
              </a:ext>
            </a:extLst>
          </p:cNvPr>
          <p:cNvSpPr txBox="1"/>
          <p:nvPr/>
        </p:nvSpPr>
        <p:spPr>
          <a:xfrm>
            <a:off x="2757274" y="0"/>
            <a:ext cx="391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</a:t>
            </a:r>
            <a:endParaRPr lang="en-I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Google Shape;63;p14">
            <a:extLst>
              <a:ext uri="{FF2B5EF4-FFF2-40B4-BE49-F238E27FC236}">
                <a16:creationId xmlns:a16="http://schemas.microsoft.com/office/drawing/2014/main" id="{30307490-3414-4E54-B415-0C050536DBC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1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1E14BF0-97FC-4493-A27B-62C7133A499F}"/>
              </a:ext>
            </a:extLst>
          </p:cNvPr>
          <p:cNvSpPr txBox="1"/>
          <p:nvPr/>
        </p:nvSpPr>
        <p:spPr>
          <a:xfrm>
            <a:off x="2040467" y="0"/>
            <a:ext cx="506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MEDICAL TERMINOLOGY</a:t>
            </a:r>
            <a:endParaRPr lang="en-I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BA80D-FDDD-4939-9374-F8ED3F716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166" y="585844"/>
            <a:ext cx="1522920" cy="10743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CE866E-B455-42BE-8D78-10B9E9129941}"/>
              </a:ext>
            </a:extLst>
          </p:cNvPr>
          <p:cNvSpPr txBox="1"/>
          <p:nvPr/>
        </p:nvSpPr>
        <p:spPr>
          <a:xfrm>
            <a:off x="1194216" y="1322483"/>
            <a:ext cx="196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Roller Gauze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1F84E-FF05-4A7F-B3FF-6173E9A53D4B}"/>
              </a:ext>
            </a:extLst>
          </p:cNvPr>
          <p:cNvSpPr txBox="1"/>
          <p:nvPr/>
        </p:nvSpPr>
        <p:spPr>
          <a:xfrm>
            <a:off x="1765994" y="1722593"/>
            <a:ext cx="4744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is used for dressing wounds, packing wounds.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03897B-A526-4C99-B874-15E2D763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381" y="1769082"/>
            <a:ext cx="1522920" cy="10056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F3F5B87-DA98-4DA0-86EA-DD2C1F095DD7}"/>
              </a:ext>
            </a:extLst>
          </p:cNvPr>
          <p:cNvSpPr txBox="1"/>
          <p:nvPr/>
        </p:nvSpPr>
        <p:spPr>
          <a:xfrm>
            <a:off x="1765994" y="923330"/>
            <a:ext cx="561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</a:t>
            </a:r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made to resist bacteria and keep open wounds clean.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38D7D6-D078-48A2-8016-177835724BBD}"/>
              </a:ext>
            </a:extLst>
          </p:cNvPr>
          <p:cNvSpPr txBox="1"/>
          <p:nvPr/>
        </p:nvSpPr>
        <p:spPr>
          <a:xfrm>
            <a:off x="1251678" y="530986"/>
            <a:ext cx="196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Sterile Gauze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C4D99-6640-424A-8A87-44B72FEA2952}"/>
              </a:ext>
            </a:extLst>
          </p:cNvPr>
          <p:cNvSpPr txBox="1"/>
          <p:nvPr/>
        </p:nvSpPr>
        <p:spPr>
          <a:xfrm>
            <a:off x="1251678" y="2121746"/>
            <a:ext cx="305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Anti-inflammatory drugs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0F83DE-5AC8-4AAD-8340-5A0524769D78}"/>
              </a:ext>
            </a:extLst>
          </p:cNvPr>
          <p:cNvSpPr txBox="1"/>
          <p:nvPr/>
        </p:nvSpPr>
        <p:spPr>
          <a:xfrm>
            <a:off x="1765994" y="2571750"/>
            <a:ext cx="7024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is a drug class that reduces pain, decreases fever, prevents blood clots.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3A181A-C97B-4BD8-955C-06E71EF3956F}"/>
              </a:ext>
            </a:extLst>
          </p:cNvPr>
          <p:cNvSpPr txBox="1"/>
          <p:nvPr/>
        </p:nvSpPr>
        <p:spPr>
          <a:xfrm>
            <a:off x="1251678" y="2970363"/>
            <a:ext cx="134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Stitches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9FEA7A-A95B-46A2-B6F4-8C7F2BA0024B}"/>
              </a:ext>
            </a:extLst>
          </p:cNvPr>
          <p:cNvSpPr txBox="1"/>
          <p:nvPr/>
        </p:nvSpPr>
        <p:spPr>
          <a:xfrm>
            <a:off x="1639479" y="3334339"/>
            <a:ext cx="4997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octors use to join the edges of a cut on your skin.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8FEC02-ECAB-4F29-A5FC-AEF9828C3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166" y="3050003"/>
            <a:ext cx="1522920" cy="10958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CD40EC6-765B-4FF6-8E6B-FCC55E387F7F}"/>
              </a:ext>
            </a:extLst>
          </p:cNvPr>
          <p:cNvSpPr txBox="1"/>
          <p:nvPr/>
        </p:nvSpPr>
        <p:spPr>
          <a:xfrm>
            <a:off x="1194216" y="3786834"/>
            <a:ext cx="305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Antiseptic ointment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4CD249-096B-42BD-B3C3-2DB6BB6195D6}"/>
              </a:ext>
            </a:extLst>
          </p:cNvPr>
          <p:cNvSpPr txBox="1"/>
          <p:nvPr/>
        </p:nvSpPr>
        <p:spPr>
          <a:xfrm>
            <a:off x="1765994" y="4186944"/>
            <a:ext cx="6648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is a substance used to kill or inhibit microorganisms on intact skin.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Google Shape;63;p14">
            <a:extLst>
              <a:ext uri="{FF2B5EF4-FFF2-40B4-BE49-F238E27FC236}">
                <a16:creationId xmlns:a16="http://schemas.microsoft.com/office/drawing/2014/main" id="{B6AB785C-D28E-4A78-9D0F-1AB3DE8CC1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21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  <p:bldP spid="23" grpId="0"/>
      <p:bldP spid="24" grpId="0"/>
      <p:bldP spid="25" grpId="0"/>
      <p:bldP spid="27" grpId="0"/>
      <p:bldP spid="28" grpId="0"/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1E14BF0-97FC-4493-A27B-62C7133A499F}"/>
              </a:ext>
            </a:extLst>
          </p:cNvPr>
          <p:cNvSpPr txBox="1"/>
          <p:nvPr/>
        </p:nvSpPr>
        <p:spPr>
          <a:xfrm>
            <a:off x="2040467" y="0"/>
            <a:ext cx="5063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MEDICAL TERMINOLOGY</a:t>
            </a:r>
            <a:endParaRPr lang="en-I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CE866E-B455-42BE-8D78-10B9E9129941}"/>
              </a:ext>
            </a:extLst>
          </p:cNvPr>
          <p:cNvSpPr txBox="1"/>
          <p:nvPr/>
        </p:nvSpPr>
        <p:spPr>
          <a:xfrm>
            <a:off x="1194216" y="1322483"/>
            <a:ext cx="196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Splint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1F84E-FF05-4A7F-B3FF-6173E9A53D4B}"/>
              </a:ext>
            </a:extLst>
          </p:cNvPr>
          <p:cNvSpPr txBox="1"/>
          <p:nvPr/>
        </p:nvSpPr>
        <p:spPr>
          <a:xfrm>
            <a:off x="1765994" y="1722593"/>
            <a:ext cx="49974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a medical equipment used to keep an injured body part from moving and to protect it from any further damage.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3F5B87-DA98-4DA0-86EA-DD2C1F095DD7}"/>
              </a:ext>
            </a:extLst>
          </p:cNvPr>
          <p:cNvSpPr txBox="1"/>
          <p:nvPr/>
        </p:nvSpPr>
        <p:spPr>
          <a:xfrm>
            <a:off x="1764698" y="787549"/>
            <a:ext cx="727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Slings are mobility aids or medical devices that are used to immobilize a person's arm, shoulder, or both.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38D7D6-D078-48A2-8016-177835724BBD}"/>
              </a:ext>
            </a:extLst>
          </p:cNvPr>
          <p:cNvSpPr txBox="1"/>
          <p:nvPr/>
        </p:nvSpPr>
        <p:spPr>
          <a:xfrm>
            <a:off x="1251678" y="530986"/>
            <a:ext cx="1963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Sling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3A181A-C97B-4BD8-955C-06E71EF3956F}"/>
              </a:ext>
            </a:extLst>
          </p:cNvPr>
          <p:cNvSpPr txBox="1"/>
          <p:nvPr/>
        </p:nvSpPr>
        <p:spPr>
          <a:xfrm>
            <a:off x="1251678" y="2645923"/>
            <a:ext cx="1346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Crutches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9FEA7A-A95B-46A2-B6F4-8C7F2BA0024B}"/>
              </a:ext>
            </a:extLst>
          </p:cNvPr>
          <p:cNvSpPr txBox="1"/>
          <p:nvPr/>
        </p:nvSpPr>
        <p:spPr>
          <a:xfrm>
            <a:off x="1765994" y="3048170"/>
            <a:ext cx="4997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a mobility aid that transfers weight from the legs to the upper body.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D40EC6-765B-4FF6-8E6B-FCC55E387F7F}"/>
              </a:ext>
            </a:extLst>
          </p:cNvPr>
          <p:cNvSpPr txBox="1"/>
          <p:nvPr/>
        </p:nvSpPr>
        <p:spPr>
          <a:xfrm>
            <a:off x="1326629" y="3650824"/>
            <a:ext cx="305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Plasters –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4CD249-096B-42BD-B3C3-2DB6BB6195D6}"/>
              </a:ext>
            </a:extLst>
          </p:cNvPr>
          <p:cNvSpPr txBox="1"/>
          <p:nvPr/>
        </p:nvSpPr>
        <p:spPr>
          <a:xfrm>
            <a:off x="1764698" y="4007257"/>
            <a:ext cx="6445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a mixture of materials that hardens; used for immobilizing or making impressions of body parts.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Sling (medicine) - Wikipedia">
            <a:extLst>
              <a:ext uri="{FF2B5EF4-FFF2-40B4-BE49-F238E27FC236}">
                <a16:creationId xmlns:a16="http://schemas.microsoft.com/office/drawing/2014/main" id="{8FD00BC2-8D65-48E8-B4F5-279ECCA7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53" y="1110714"/>
            <a:ext cx="1518375" cy="13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0554E-8637-4585-A3C3-478FD094E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252" y="2607525"/>
            <a:ext cx="1518375" cy="1399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775F3D-84F1-4F16-9A6E-3AFC9923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6668"/>
            <a:ext cx="1326629" cy="15834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2B504A-6614-4B93-9E53-A16B9D88A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" y="3620125"/>
            <a:ext cx="1326628" cy="1529748"/>
          </a:xfrm>
          <a:prstGeom prst="rect">
            <a:avLst/>
          </a:prstGeom>
        </p:spPr>
      </p:pic>
      <p:pic>
        <p:nvPicPr>
          <p:cNvPr id="27" name="Google Shape;63;p14">
            <a:extLst>
              <a:ext uri="{FF2B5EF4-FFF2-40B4-BE49-F238E27FC236}">
                <a16:creationId xmlns:a16="http://schemas.microsoft.com/office/drawing/2014/main" id="{28822DE5-0278-434C-865E-C10482B3C4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4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  <p:bldP spid="23" grpId="0"/>
      <p:bldP spid="24" grpId="0"/>
      <p:bldP spid="28" grpId="0"/>
      <p:bldP spid="30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91A684-1B17-4F3D-81A3-0CCAFEABD475}"/>
              </a:ext>
            </a:extLst>
          </p:cNvPr>
          <p:cNvSpPr txBox="1"/>
          <p:nvPr/>
        </p:nvSpPr>
        <p:spPr>
          <a:xfrm>
            <a:off x="2101912" y="0"/>
            <a:ext cx="49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 OF INJURIES - ABRASION</a:t>
            </a:r>
            <a:endParaRPr lang="en-I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Abrasion - FIRST AID SCENARIOS">
            <a:extLst>
              <a:ext uri="{FF2B5EF4-FFF2-40B4-BE49-F238E27FC236}">
                <a16:creationId xmlns:a16="http://schemas.microsoft.com/office/drawing/2014/main" id="{C58309B0-9E33-432F-8CAB-BBF476F8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53" y="1428531"/>
            <a:ext cx="3931367" cy="357068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1C7D1B-1012-46C6-BFF0-7A13037222DC}"/>
              </a:ext>
            </a:extLst>
          </p:cNvPr>
          <p:cNvSpPr txBox="1"/>
          <p:nvPr/>
        </p:nvSpPr>
        <p:spPr>
          <a:xfrm>
            <a:off x="1174611" y="552083"/>
            <a:ext cx="5867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Abrasion is a skin injury.</a:t>
            </a:r>
          </a:p>
          <a:p>
            <a:r>
              <a:rPr lang="en-US" sz="800" b="1" dirty="0">
                <a:latin typeface="Calibri" panose="020F0502020204030204" pitchFamily="34" charset="0"/>
                <a:cs typeface="Calibri" panose="020F0502020204030204" pitchFamily="34" charset="0"/>
              </a:rPr>
              <a:t>An abrasion is a type of open wound, where the bone is very close to the skin rubbing against a rough surface.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22ACFB3-0D42-42A9-84FC-0D57634C7B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315495"/>
              </p:ext>
            </p:extLst>
          </p:nvPr>
        </p:nvGraphicFramePr>
        <p:xfrm>
          <a:off x="7800" y="17876"/>
          <a:ext cx="9136200" cy="496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Google Shape;63;p14">
            <a:extLst>
              <a:ext uri="{FF2B5EF4-FFF2-40B4-BE49-F238E27FC236}">
                <a16:creationId xmlns:a16="http://schemas.microsoft.com/office/drawing/2014/main" id="{1C16AE22-29C1-4770-BAF0-9E04879BEE2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4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9" grpId="0">
        <p:bldAsOne/>
      </p:bldGraphic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501</TotalTime>
  <Words>2083</Words>
  <Application>Microsoft Office PowerPoint</Application>
  <PresentationFormat>On-screen Show (16:9)</PresentationFormat>
  <Paragraphs>315</Paragraphs>
  <Slides>29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Californian FB</vt:lpstr>
      <vt:lpstr>Century Gothic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COMMON CAUSES OF SPORTS INJURIES</vt:lpstr>
      <vt:lpstr>COMMON PREVENTION OF SPORTS INJURIES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JOYDEV CHHATAIT</cp:lastModifiedBy>
  <cp:revision>128</cp:revision>
  <dcterms:modified xsi:type="dcterms:W3CDTF">2021-02-19T10:10:06Z</dcterms:modified>
</cp:coreProperties>
</file>