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320" r:id="rId3"/>
    <p:sldId id="355" r:id="rId4"/>
    <p:sldId id="265" r:id="rId5"/>
    <p:sldId id="356" r:id="rId6"/>
    <p:sldId id="260" r:id="rId7"/>
    <p:sldId id="261" r:id="rId8"/>
    <p:sldId id="262" r:id="rId9"/>
    <p:sldId id="263" r:id="rId10"/>
    <p:sldId id="359" r:id="rId11"/>
    <p:sldId id="354" r:id="rId12"/>
    <p:sldId id="363" r:id="rId13"/>
    <p:sldId id="357" r:id="rId14"/>
    <p:sldId id="358" r:id="rId15"/>
    <p:sldId id="259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DEED82-3B37-4894-ACB6-0A746D863284}" type="doc">
      <dgm:prSet loTypeId="urn:microsoft.com/office/officeart/2008/layout/HalfCircleOrganizationChart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BC24AA88-DBD9-4A70-8C90-A92180FAF3A4}">
      <dgm:prSet phldrT="[Text]" custT="1"/>
      <dgm:spPr/>
      <dgm:t>
        <a:bodyPr/>
        <a:lstStyle/>
        <a:p>
          <a:r>
            <a:rPr lang="en-US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SPORTS INJURIES </a:t>
          </a:r>
          <a:endParaRPr lang="en-IN" sz="1200" b="1" dirty="0">
            <a:solidFill>
              <a:srgbClr val="FF0000"/>
            </a:solidFill>
          </a:endParaRPr>
        </a:p>
      </dgm:t>
    </dgm:pt>
    <dgm:pt modelId="{700AB0A6-5B55-4F4C-B45A-6425283FBE76}" type="parTrans" cxnId="{2F95FDEA-C587-4F04-8940-833AD48FF14D}">
      <dgm:prSet/>
      <dgm:spPr/>
      <dgm:t>
        <a:bodyPr/>
        <a:lstStyle/>
        <a:p>
          <a:endParaRPr lang="en-IN"/>
        </a:p>
      </dgm:t>
    </dgm:pt>
    <dgm:pt modelId="{D98CA063-A490-41D3-9AC5-470E94AC0519}" type="sibTrans" cxnId="{2F95FDEA-C587-4F04-8940-833AD48FF14D}">
      <dgm:prSet/>
      <dgm:spPr/>
      <dgm:t>
        <a:bodyPr/>
        <a:lstStyle/>
        <a:p>
          <a:endParaRPr lang="en-IN"/>
        </a:p>
      </dgm:t>
    </dgm:pt>
    <dgm:pt modelId="{A02CF9F8-BABB-4C65-BD6B-BFECC24FFA90}">
      <dgm:prSet phldrT="[Text]"/>
      <dgm:spPr/>
      <dgm:t>
        <a:bodyPr/>
        <a:lstStyle/>
        <a:p>
          <a:r>
            <a:rPr lang="en-US" b="1" dirty="0">
              <a:solidFill>
                <a:srgbClr val="00B0F0"/>
              </a:solidFill>
            </a:rPr>
            <a:t>SOFT TISSUE INJURIES</a:t>
          </a:r>
          <a:endParaRPr lang="en-IN" b="1" dirty="0">
            <a:solidFill>
              <a:srgbClr val="00B0F0"/>
            </a:solidFill>
          </a:endParaRPr>
        </a:p>
      </dgm:t>
    </dgm:pt>
    <dgm:pt modelId="{B62A1AF0-8327-4214-8048-E7F003E862F5}" type="parTrans" cxnId="{9C42C6F7-AAD6-4A95-A837-FA2B3F9C532C}">
      <dgm:prSet/>
      <dgm:spPr/>
      <dgm:t>
        <a:bodyPr/>
        <a:lstStyle/>
        <a:p>
          <a:endParaRPr lang="en-IN"/>
        </a:p>
      </dgm:t>
    </dgm:pt>
    <dgm:pt modelId="{9BFE050C-35CF-4101-9306-D79E739F3B79}" type="sibTrans" cxnId="{9C42C6F7-AAD6-4A95-A837-FA2B3F9C532C}">
      <dgm:prSet/>
      <dgm:spPr/>
      <dgm:t>
        <a:bodyPr/>
        <a:lstStyle/>
        <a:p>
          <a:endParaRPr lang="en-IN"/>
        </a:p>
      </dgm:t>
    </dgm:pt>
    <dgm:pt modelId="{A48BD320-73C3-4426-A749-76DE051D9616}">
      <dgm:prSet phldrT="[Text]"/>
      <dgm:spPr/>
      <dgm:t>
        <a:bodyPr/>
        <a:lstStyle/>
        <a:p>
          <a:r>
            <a:rPr lang="en-US" b="1" dirty="0">
              <a:solidFill>
                <a:srgbClr val="00B0F0"/>
              </a:solidFill>
            </a:rPr>
            <a:t>BONE INJURIES</a:t>
          </a:r>
          <a:endParaRPr lang="en-IN" b="1" dirty="0">
            <a:solidFill>
              <a:srgbClr val="00B0F0"/>
            </a:solidFill>
          </a:endParaRPr>
        </a:p>
      </dgm:t>
    </dgm:pt>
    <dgm:pt modelId="{747BFCDB-E242-44FA-9A6F-1D778B7676B5}" type="parTrans" cxnId="{7A6C7F55-02E7-436D-AB9C-51EED9478646}">
      <dgm:prSet/>
      <dgm:spPr/>
      <dgm:t>
        <a:bodyPr/>
        <a:lstStyle/>
        <a:p>
          <a:endParaRPr lang="en-IN"/>
        </a:p>
      </dgm:t>
    </dgm:pt>
    <dgm:pt modelId="{FC9F9647-7EC1-40B3-A66D-725B744AA057}" type="sibTrans" cxnId="{7A6C7F55-02E7-436D-AB9C-51EED9478646}">
      <dgm:prSet/>
      <dgm:spPr/>
      <dgm:t>
        <a:bodyPr/>
        <a:lstStyle/>
        <a:p>
          <a:endParaRPr lang="en-IN"/>
        </a:p>
      </dgm:t>
    </dgm:pt>
    <dgm:pt modelId="{9638A7DC-7101-4EBD-BF6B-9AFB65C3CB67}">
      <dgm:prSet phldrT="[Text]"/>
      <dgm:spPr/>
      <dgm:t>
        <a:bodyPr/>
        <a:lstStyle/>
        <a:p>
          <a:r>
            <a:rPr lang="en-US" b="1" dirty="0">
              <a:solidFill>
                <a:srgbClr val="00B0F0"/>
              </a:solidFill>
            </a:rPr>
            <a:t>JOINTS INJURIES</a:t>
          </a:r>
          <a:endParaRPr lang="en-IN" b="1" dirty="0">
            <a:solidFill>
              <a:srgbClr val="00B0F0"/>
            </a:solidFill>
          </a:endParaRPr>
        </a:p>
      </dgm:t>
    </dgm:pt>
    <dgm:pt modelId="{C2C50F25-AB6D-43CC-B136-8BB4CEF6B596}" type="parTrans" cxnId="{6B1CE3F1-C0D3-4CD7-9E2E-41A4A45A51B5}">
      <dgm:prSet/>
      <dgm:spPr/>
      <dgm:t>
        <a:bodyPr/>
        <a:lstStyle/>
        <a:p>
          <a:endParaRPr lang="en-IN"/>
        </a:p>
      </dgm:t>
    </dgm:pt>
    <dgm:pt modelId="{A0AF9560-E3AA-4995-B782-2E8CF35A88C3}" type="sibTrans" cxnId="{6B1CE3F1-C0D3-4CD7-9E2E-41A4A45A51B5}">
      <dgm:prSet/>
      <dgm:spPr/>
      <dgm:t>
        <a:bodyPr/>
        <a:lstStyle/>
        <a:p>
          <a:endParaRPr lang="en-IN"/>
        </a:p>
      </dgm:t>
    </dgm:pt>
    <dgm:pt modelId="{F7929206-7B09-4741-8372-8C8EBA2B315A}">
      <dgm:prSet/>
      <dgm:spPr/>
      <dgm:t>
        <a:bodyPr/>
        <a:lstStyle/>
        <a:p>
          <a:r>
            <a:rPr lang="en-US" b="1" dirty="0"/>
            <a:t>CONTUSION</a:t>
          </a:r>
          <a:endParaRPr lang="en-IN" b="1" dirty="0"/>
        </a:p>
      </dgm:t>
    </dgm:pt>
    <dgm:pt modelId="{15FDB663-EAF5-4CB6-B581-13DC42CB9625}" type="parTrans" cxnId="{DFFFE2D3-B935-4A39-AF25-BFA33FAB3BE2}">
      <dgm:prSet/>
      <dgm:spPr/>
      <dgm:t>
        <a:bodyPr/>
        <a:lstStyle/>
        <a:p>
          <a:endParaRPr lang="en-IN"/>
        </a:p>
      </dgm:t>
    </dgm:pt>
    <dgm:pt modelId="{F1342F2A-47F5-4EB9-99FA-83EA886611BD}" type="sibTrans" cxnId="{DFFFE2D3-B935-4A39-AF25-BFA33FAB3BE2}">
      <dgm:prSet/>
      <dgm:spPr/>
      <dgm:t>
        <a:bodyPr/>
        <a:lstStyle/>
        <a:p>
          <a:endParaRPr lang="en-IN"/>
        </a:p>
      </dgm:t>
    </dgm:pt>
    <dgm:pt modelId="{48F91B44-FCE1-46C1-A806-E636EA86E355}">
      <dgm:prSet/>
      <dgm:spPr/>
      <dgm:t>
        <a:bodyPr/>
        <a:lstStyle/>
        <a:p>
          <a:r>
            <a:rPr lang="en-US" b="1"/>
            <a:t>STRAIN</a:t>
          </a:r>
          <a:endParaRPr lang="en-IN" b="1" dirty="0"/>
        </a:p>
      </dgm:t>
    </dgm:pt>
    <dgm:pt modelId="{D9D9BF09-963A-42D9-9776-A555E34D97D8}" type="parTrans" cxnId="{2AE2420E-AA9C-4DA9-A8E9-7A7A896C92FB}">
      <dgm:prSet/>
      <dgm:spPr/>
      <dgm:t>
        <a:bodyPr/>
        <a:lstStyle/>
        <a:p>
          <a:endParaRPr lang="en-IN"/>
        </a:p>
      </dgm:t>
    </dgm:pt>
    <dgm:pt modelId="{3F19B2B7-C67A-4EA8-934D-261082424808}" type="sibTrans" cxnId="{2AE2420E-AA9C-4DA9-A8E9-7A7A896C92FB}">
      <dgm:prSet/>
      <dgm:spPr/>
      <dgm:t>
        <a:bodyPr/>
        <a:lstStyle/>
        <a:p>
          <a:endParaRPr lang="en-IN"/>
        </a:p>
      </dgm:t>
    </dgm:pt>
    <dgm:pt modelId="{B9B99E1F-7CD5-431B-BA26-959C78A55D16}">
      <dgm:prSet/>
      <dgm:spPr/>
      <dgm:t>
        <a:bodyPr/>
        <a:lstStyle/>
        <a:p>
          <a:r>
            <a:rPr lang="en-US" b="1"/>
            <a:t>SPRAIN</a:t>
          </a:r>
          <a:endParaRPr lang="en-IN" b="1" dirty="0"/>
        </a:p>
      </dgm:t>
    </dgm:pt>
    <dgm:pt modelId="{CAA096CE-C508-46BE-9BBE-B99AAA48D70E}" type="parTrans" cxnId="{6ABF403C-99F6-4D31-B595-43A774FAA40E}">
      <dgm:prSet/>
      <dgm:spPr/>
      <dgm:t>
        <a:bodyPr/>
        <a:lstStyle/>
        <a:p>
          <a:endParaRPr lang="en-IN"/>
        </a:p>
      </dgm:t>
    </dgm:pt>
    <dgm:pt modelId="{DEC427BA-8B95-4B72-8301-8583EB26DBB1}" type="sibTrans" cxnId="{6ABF403C-99F6-4D31-B595-43A774FAA40E}">
      <dgm:prSet/>
      <dgm:spPr/>
      <dgm:t>
        <a:bodyPr/>
        <a:lstStyle/>
        <a:p>
          <a:endParaRPr lang="en-IN"/>
        </a:p>
      </dgm:t>
    </dgm:pt>
    <dgm:pt modelId="{8FDD888D-425B-4F09-904C-01F05FF05E07}">
      <dgm:prSet/>
      <dgm:spPr/>
      <dgm:t>
        <a:bodyPr/>
        <a:lstStyle/>
        <a:p>
          <a:r>
            <a:rPr lang="en-US" b="1"/>
            <a:t>ABRASION</a:t>
          </a:r>
          <a:endParaRPr lang="en-IN" b="1" dirty="0"/>
        </a:p>
      </dgm:t>
    </dgm:pt>
    <dgm:pt modelId="{C2740A25-C619-4B9A-8CAF-B4C4608CFF39}" type="parTrans" cxnId="{B0954B8B-255B-449C-882C-FC4C87940958}">
      <dgm:prSet/>
      <dgm:spPr/>
      <dgm:t>
        <a:bodyPr/>
        <a:lstStyle/>
        <a:p>
          <a:endParaRPr lang="en-IN"/>
        </a:p>
      </dgm:t>
    </dgm:pt>
    <dgm:pt modelId="{4549303A-745D-4588-8453-21AFA2736AC5}" type="sibTrans" cxnId="{B0954B8B-255B-449C-882C-FC4C87940958}">
      <dgm:prSet/>
      <dgm:spPr/>
      <dgm:t>
        <a:bodyPr/>
        <a:lstStyle/>
        <a:p>
          <a:endParaRPr lang="en-IN"/>
        </a:p>
      </dgm:t>
    </dgm:pt>
    <dgm:pt modelId="{3232245B-D98C-4625-B450-044EDEBAAE92}">
      <dgm:prSet/>
      <dgm:spPr/>
      <dgm:t>
        <a:bodyPr/>
        <a:lstStyle/>
        <a:p>
          <a:r>
            <a:rPr lang="en-US" b="1"/>
            <a:t>BRUISES</a:t>
          </a:r>
          <a:endParaRPr lang="en-IN" b="1" dirty="0"/>
        </a:p>
      </dgm:t>
    </dgm:pt>
    <dgm:pt modelId="{755C292B-036E-415B-A9E3-613D91247577}" type="parTrans" cxnId="{1DE2F04F-A7CC-4730-87C9-C188A4DF0A34}">
      <dgm:prSet/>
      <dgm:spPr/>
      <dgm:t>
        <a:bodyPr/>
        <a:lstStyle/>
        <a:p>
          <a:endParaRPr lang="en-IN"/>
        </a:p>
      </dgm:t>
    </dgm:pt>
    <dgm:pt modelId="{66DBC1E5-2572-4878-B9BA-4042305DF1F1}" type="sibTrans" cxnId="{1DE2F04F-A7CC-4730-87C9-C188A4DF0A34}">
      <dgm:prSet/>
      <dgm:spPr/>
      <dgm:t>
        <a:bodyPr/>
        <a:lstStyle/>
        <a:p>
          <a:endParaRPr lang="en-IN"/>
        </a:p>
      </dgm:t>
    </dgm:pt>
    <dgm:pt modelId="{2DFC3803-4228-4B67-9D4B-5D1ED8260A0C}">
      <dgm:prSet/>
      <dgm:spPr/>
      <dgm:t>
        <a:bodyPr/>
        <a:lstStyle/>
        <a:p>
          <a:r>
            <a:rPr lang="en-US" b="1" dirty="0"/>
            <a:t>SIMPLE</a:t>
          </a:r>
          <a:endParaRPr lang="en-IN" b="1" dirty="0"/>
        </a:p>
      </dgm:t>
    </dgm:pt>
    <dgm:pt modelId="{A9A1AAC7-3EF5-4876-953A-4B76A9E43EAE}" type="parTrans" cxnId="{88F98F94-8119-4327-84F7-E77826ED5663}">
      <dgm:prSet/>
      <dgm:spPr/>
      <dgm:t>
        <a:bodyPr/>
        <a:lstStyle/>
        <a:p>
          <a:endParaRPr lang="en-IN"/>
        </a:p>
      </dgm:t>
    </dgm:pt>
    <dgm:pt modelId="{E88E0D4B-99E4-44C6-AF9F-1C93F1105AAA}" type="sibTrans" cxnId="{88F98F94-8119-4327-84F7-E77826ED5663}">
      <dgm:prSet/>
      <dgm:spPr/>
      <dgm:t>
        <a:bodyPr/>
        <a:lstStyle/>
        <a:p>
          <a:endParaRPr lang="en-IN"/>
        </a:p>
      </dgm:t>
    </dgm:pt>
    <dgm:pt modelId="{786DF391-1C89-4418-8BB0-EC292CDF8D2E}">
      <dgm:prSet/>
      <dgm:spPr/>
      <dgm:t>
        <a:bodyPr/>
        <a:lstStyle/>
        <a:p>
          <a:r>
            <a:rPr lang="en-US" b="1" dirty="0"/>
            <a:t>COMPOUND</a:t>
          </a:r>
          <a:endParaRPr lang="en-IN" b="1" dirty="0"/>
        </a:p>
      </dgm:t>
    </dgm:pt>
    <dgm:pt modelId="{0F375271-122D-401C-AEA4-00904D702DDB}" type="parTrans" cxnId="{13CE66D1-C450-470C-8E34-961CE03714B2}">
      <dgm:prSet/>
      <dgm:spPr/>
      <dgm:t>
        <a:bodyPr/>
        <a:lstStyle/>
        <a:p>
          <a:endParaRPr lang="en-IN"/>
        </a:p>
      </dgm:t>
    </dgm:pt>
    <dgm:pt modelId="{DCA096B6-6E34-4DAE-93FB-3612C9A611A9}" type="sibTrans" cxnId="{13CE66D1-C450-470C-8E34-961CE03714B2}">
      <dgm:prSet/>
      <dgm:spPr/>
      <dgm:t>
        <a:bodyPr/>
        <a:lstStyle/>
        <a:p>
          <a:endParaRPr lang="en-IN"/>
        </a:p>
      </dgm:t>
    </dgm:pt>
    <dgm:pt modelId="{745D689A-A479-4006-80BC-DAD410395D7E}">
      <dgm:prSet/>
      <dgm:spPr/>
      <dgm:t>
        <a:bodyPr/>
        <a:lstStyle/>
        <a:p>
          <a:r>
            <a:rPr lang="en-US" b="1" dirty="0"/>
            <a:t>COMPLICATED</a:t>
          </a:r>
          <a:endParaRPr lang="en-IN" b="1" dirty="0"/>
        </a:p>
      </dgm:t>
    </dgm:pt>
    <dgm:pt modelId="{6C57E1D0-A93A-41AF-BEAF-8D0D2207CBD1}" type="parTrans" cxnId="{F972C8BF-B882-4C48-8EC8-80FEA1A8C8CB}">
      <dgm:prSet/>
      <dgm:spPr/>
      <dgm:t>
        <a:bodyPr/>
        <a:lstStyle/>
        <a:p>
          <a:endParaRPr lang="en-IN"/>
        </a:p>
      </dgm:t>
    </dgm:pt>
    <dgm:pt modelId="{BF6640FA-E727-40B4-AA93-AD5D325C6A39}" type="sibTrans" cxnId="{F972C8BF-B882-4C48-8EC8-80FEA1A8C8CB}">
      <dgm:prSet/>
      <dgm:spPr/>
      <dgm:t>
        <a:bodyPr/>
        <a:lstStyle/>
        <a:p>
          <a:endParaRPr lang="en-IN"/>
        </a:p>
      </dgm:t>
    </dgm:pt>
    <dgm:pt modelId="{71DDB7A0-EC19-4067-B6F4-4FDEE36B2CDA}">
      <dgm:prSet/>
      <dgm:spPr/>
      <dgm:t>
        <a:bodyPr/>
        <a:lstStyle/>
        <a:p>
          <a:r>
            <a:rPr lang="en-US" b="1"/>
            <a:t>GREENSTICK</a:t>
          </a:r>
          <a:endParaRPr lang="en-IN" b="1" dirty="0"/>
        </a:p>
      </dgm:t>
    </dgm:pt>
    <dgm:pt modelId="{AE77494D-5E03-48E3-A6AB-F9B9A4FED742}" type="parTrans" cxnId="{9E0AB906-980D-4DCF-BF58-3A13B1D09C3B}">
      <dgm:prSet/>
      <dgm:spPr/>
      <dgm:t>
        <a:bodyPr/>
        <a:lstStyle/>
        <a:p>
          <a:endParaRPr lang="en-IN"/>
        </a:p>
      </dgm:t>
    </dgm:pt>
    <dgm:pt modelId="{C132DE9D-33A6-4503-A754-7CFE7AC69653}" type="sibTrans" cxnId="{9E0AB906-980D-4DCF-BF58-3A13B1D09C3B}">
      <dgm:prSet/>
      <dgm:spPr/>
      <dgm:t>
        <a:bodyPr/>
        <a:lstStyle/>
        <a:p>
          <a:endParaRPr lang="en-IN"/>
        </a:p>
      </dgm:t>
    </dgm:pt>
    <dgm:pt modelId="{2C376ECD-0297-41E7-9640-05ABFA2B9390}">
      <dgm:prSet/>
      <dgm:spPr/>
      <dgm:t>
        <a:bodyPr/>
        <a:lstStyle/>
        <a:p>
          <a:r>
            <a:rPr lang="en-US" b="1"/>
            <a:t>COMMINUTED</a:t>
          </a:r>
          <a:endParaRPr lang="en-IN" b="1" dirty="0"/>
        </a:p>
      </dgm:t>
    </dgm:pt>
    <dgm:pt modelId="{33C2B7DC-B5BE-4336-9E60-F56E714C5CC8}" type="parTrans" cxnId="{BBED337D-0432-4F45-9E44-120C90F93A2B}">
      <dgm:prSet/>
      <dgm:spPr/>
      <dgm:t>
        <a:bodyPr/>
        <a:lstStyle/>
        <a:p>
          <a:endParaRPr lang="en-IN"/>
        </a:p>
      </dgm:t>
    </dgm:pt>
    <dgm:pt modelId="{EBF83400-A8DB-4147-8547-151F3250F80E}" type="sibTrans" cxnId="{BBED337D-0432-4F45-9E44-120C90F93A2B}">
      <dgm:prSet/>
      <dgm:spPr/>
      <dgm:t>
        <a:bodyPr/>
        <a:lstStyle/>
        <a:p>
          <a:endParaRPr lang="en-IN"/>
        </a:p>
      </dgm:t>
    </dgm:pt>
    <dgm:pt modelId="{4ABDECEA-1187-4AC4-BF4A-0ABED94627EA}">
      <dgm:prSet/>
      <dgm:spPr/>
      <dgm:t>
        <a:bodyPr/>
        <a:lstStyle/>
        <a:p>
          <a:r>
            <a:rPr lang="en-US" b="1"/>
            <a:t>IMPACTED</a:t>
          </a:r>
          <a:endParaRPr lang="en-IN" b="1" dirty="0"/>
        </a:p>
      </dgm:t>
    </dgm:pt>
    <dgm:pt modelId="{E01100DA-0554-4DD0-8D1E-CF8E5F71A713}" type="parTrans" cxnId="{01762040-3C09-4F8F-BCB0-4CD22AB5396C}">
      <dgm:prSet/>
      <dgm:spPr/>
      <dgm:t>
        <a:bodyPr/>
        <a:lstStyle/>
        <a:p>
          <a:endParaRPr lang="en-IN"/>
        </a:p>
      </dgm:t>
    </dgm:pt>
    <dgm:pt modelId="{7ADB414C-3D62-4816-AFBA-99A37F11220B}" type="sibTrans" cxnId="{01762040-3C09-4F8F-BCB0-4CD22AB5396C}">
      <dgm:prSet/>
      <dgm:spPr/>
      <dgm:t>
        <a:bodyPr/>
        <a:lstStyle/>
        <a:p>
          <a:endParaRPr lang="en-IN"/>
        </a:p>
      </dgm:t>
    </dgm:pt>
    <dgm:pt modelId="{8B3E2020-48A9-476A-A750-744A2D7CB983}">
      <dgm:prSet/>
      <dgm:spPr/>
      <dgm:t>
        <a:bodyPr/>
        <a:lstStyle/>
        <a:p>
          <a:r>
            <a:rPr lang="en-US" b="1" dirty="0"/>
            <a:t>LOWER JAW</a:t>
          </a:r>
          <a:endParaRPr lang="en-IN" b="1" dirty="0"/>
        </a:p>
      </dgm:t>
    </dgm:pt>
    <dgm:pt modelId="{5EF911A0-6AEB-4D7B-B194-A62308942655}" type="parTrans" cxnId="{8D3970A7-D3ED-4993-92D6-D56D39EBBE1F}">
      <dgm:prSet/>
      <dgm:spPr/>
      <dgm:t>
        <a:bodyPr/>
        <a:lstStyle/>
        <a:p>
          <a:endParaRPr lang="en-IN"/>
        </a:p>
      </dgm:t>
    </dgm:pt>
    <dgm:pt modelId="{54EAECF2-B1C7-4FF9-A51D-D3E2BE41B343}" type="sibTrans" cxnId="{8D3970A7-D3ED-4993-92D6-D56D39EBBE1F}">
      <dgm:prSet/>
      <dgm:spPr/>
      <dgm:t>
        <a:bodyPr/>
        <a:lstStyle/>
        <a:p>
          <a:endParaRPr lang="en-IN"/>
        </a:p>
      </dgm:t>
    </dgm:pt>
    <dgm:pt modelId="{6DAB3289-9CB5-4B35-91B2-F2D3831D71B0}">
      <dgm:prSet/>
      <dgm:spPr/>
      <dgm:t>
        <a:bodyPr/>
        <a:lstStyle/>
        <a:p>
          <a:r>
            <a:rPr lang="en-US" b="1"/>
            <a:t>SHOULDER</a:t>
          </a:r>
          <a:endParaRPr lang="en-IN" b="1" dirty="0"/>
        </a:p>
      </dgm:t>
    </dgm:pt>
    <dgm:pt modelId="{8C80A8C9-CA9D-4DB8-918D-5EF0797D0FB5}" type="parTrans" cxnId="{588AC77D-B7F7-406C-8026-A00B47FF5FEE}">
      <dgm:prSet/>
      <dgm:spPr/>
      <dgm:t>
        <a:bodyPr/>
        <a:lstStyle/>
        <a:p>
          <a:endParaRPr lang="en-IN"/>
        </a:p>
      </dgm:t>
    </dgm:pt>
    <dgm:pt modelId="{A673FCDE-A3C2-4276-BB0C-AE5E276C4004}" type="sibTrans" cxnId="{588AC77D-B7F7-406C-8026-A00B47FF5FEE}">
      <dgm:prSet/>
      <dgm:spPr/>
      <dgm:t>
        <a:bodyPr/>
        <a:lstStyle/>
        <a:p>
          <a:endParaRPr lang="en-IN"/>
        </a:p>
      </dgm:t>
    </dgm:pt>
    <dgm:pt modelId="{D1EDC7AA-072B-4461-8719-17761F944FC2}">
      <dgm:prSet/>
      <dgm:spPr/>
      <dgm:t>
        <a:bodyPr/>
        <a:lstStyle/>
        <a:p>
          <a:r>
            <a:rPr lang="en-US" b="1"/>
            <a:t>HIP JOINT</a:t>
          </a:r>
          <a:endParaRPr lang="en-IN" b="1" dirty="0"/>
        </a:p>
      </dgm:t>
    </dgm:pt>
    <dgm:pt modelId="{6FF38B35-D34F-4995-9731-DED8BF2E026B}" type="parTrans" cxnId="{1BCD908C-269B-4E12-9228-7D85957E6BE6}">
      <dgm:prSet/>
      <dgm:spPr/>
      <dgm:t>
        <a:bodyPr/>
        <a:lstStyle/>
        <a:p>
          <a:endParaRPr lang="en-IN"/>
        </a:p>
      </dgm:t>
    </dgm:pt>
    <dgm:pt modelId="{DCE1FC8E-7FDF-44F0-B8D2-BE153534544A}" type="sibTrans" cxnId="{1BCD908C-269B-4E12-9228-7D85957E6BE6}">
      <dgm:prSet/>
      <dgm:spPr/>
      <dgm:t>
        <a:bodyPr/>
        <a:lstStyle/>
        <a:p>
          <a:endParaRPr lang="en-IN"/>
        </a:p>
      </dgm:t>
    </dgm:pt>
    <dgm:pt modelId="{1E408980-3BF8-48E6-BA20-3160748C7B26}">
      <dgm:prSet/>
      <dgm:spPr/>
      <dgm:t>
        <a:bodyPr/>
        <a:lstStyle/>
        <a:p>
          <a:r>
            <a:rPr lang="en-US" b="1"/>
            <a:t>WRIST</a:t>
          </a:r>
          <a:endParaRPr lang="en-IN" b="1" dirty="0"/>
        </a:p>
      </dgm:t>
    </dgm:pt>
    <dgm:pt modelId="{FBB2C424-CDF9-4D59-AB84-CC4E791CDF74}" type="parTrans" cxnId="{8E5DFEC1-D538-4BE5-BFBF-083E5633642F}">
      <dgm:prSet/>
      <dgm:spPr/>
      <dgm:t>
        <a:bodyPr/>
        <a:lstStyle/>
        <a:p>
          <a:endParaRPr lang="en-IN"/>
        </a:p>
      </dgm:t>
    </dgm:pt>
    <dgm:pt modelId="{A7D28FB7-F065-467A-94C5-28E98A778616}" type="sibTrans" cxnId="{8E5DFEC1-D538-4BE5-BFBF-083E5633642F}">
      <dgm:prSet/>
      <dgm:spPr/>
      <dgm:t>
        <a:bodyPr/>
        <a:lstStyle/>
        <a:p>
          <a:endParaRPr lang="en-IN"/>
        </a:p>
      </dgm:t>
    </dgm:pt>
    <dgm:pt modelId="{F181CB79-E141-4A0C-AE21-0A7D8AFB6B17}" type="pres">
      <dgm:prSet presAssocID="{D5DEED82-3B37-4894-ACB6-0A746D863284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86E23E2-FD52-4136-A9D8-00D7E96B1FDB}" type="pres">
      <dgm:prSet presAssocID="{BC24AA88-DBD9-4A70-8C90-A92180FAF3A4}" presName="hierRoot1" presStyleCnt="0">
        <dgm:presLayoutVars>
          <dgm:hierBranch val="init"/>
        </dgm:presLayoutVars>
      </dgm:prSet>
      <dgm:spPr/>
    </dgm:pt>
    <dgm:pt modelId="{C00E48EF-7920-4171-9BD1-27621223E9D5}" type="pres">
      <dgm:prSet presAssocID="{BC24AA88-DBD9-4A70-8C90-A92180FAF3A4}" presName="rootComposite1" presStyleCnt="0"/>
      <dgm:spPr/>
    </dgm:pt>
    <dgm:pt modelId="{BD2F1645-36FD-426A-891C-52FB25867E78}" type="pres">
      <dgm:prSet presAssocID="{BC24AA88-DBD9-4A70-8C90-A92180FAF3A4}" presName="rootText1" presStyleLbl="alignAcc1" presStyleIdx="0" presStyleCnt="0">
        <dgm:presLayoutVars>
          <dgm:chPref val="3"/>
        </dgm:presLayoutVars>
      </dgm:prSet>
      <dgm:spPr/>
    </dgm:pt>
    <dgm:pt modelId="{18063082-78EC-4713-93F8-2980995F2A74}" type="pres">
      <dgm:prSet presAssocID="{BC24AA88-DBD9-4A70-8C90-A92180FAF3A4}" presName="topArc1" presStyleLbl="parChTrans1D1" presStyleIdx="0" presStyleCnt="38"/>
      <dgm:spPr/>
    </dgm:pt>
    <dgm:pt modelId="{B2FB1806-C7F0-4170-B3C1-7E57B2662760}" type="pres">
      <dgm:prSet presAssocID="{BC24AA88-DBD9-4A70-8C90-A92180FAF3A4}" presName="bottomArc1" presStyleLbl="parChTrans1D1" presStyleIdx="1" presStyleCnt="38"/>
      <dgm:spPr/>
    </dgm:pt>
    <dgm:pt modelId="{C8ACE6CC-4B0E-4E4F-885C-8C28D3739009}" type="pres">
      <dgm:prSet presAssocID="{BC24AA88-DBD9-4A70-8C90-A92180FAF3A4}" presName="topConnNode1" presStyleLbl="node1" presStyleIdx="0" presStyleCnt="0"/>
      <dgm:spPr/>
    </dgm:pt>
    <dgm:pt modelId="{E5FC2173-44F6-4E44-ADDB-5C2B5A09443E}" type="pres">
      <dgm:prSet presAssocID="{BC24AA88-DBD9-4A70-8C90-A92180FAF3A4}" presName="hierChild2" presStyleCnt="0"/>
      <dgm:spPr/>
    </dgm:pt>
    <dgm:pt modelId="{0E37BAFC-6E00-4430-B5FA-436CC792A6AE}" type="pres">
      <dgm:prSet presAssocID="{B62A1AF0-8327-4214-8048-E7F003E862F5}" presName="Name28" presStyleLbl="parChTrans1D2" presStyleIdx="0" presStyleCnt="3"/>
      <dgm:spPr/>
    </dgm:pt>
    <dgm:pt modelId="{DDE7CDC3-F614-4CB6-9866-26E589305710}" type="pres">
      <dgm:prSet presAssocID="{A02CF9F8-BABB-4C65-BD6B-BFECC24FFA90}" presName="hierRoot2" presStyleCnt="0">
        <dgm:presLayoutVars>
          <dgm:hierBranch val="init"/>
        </dgm:presLayoutVars>
      </dgm:prSet>
      <dgm:spPr/>
    </dgm:pt>
    <dgm:pt modelId="{93B6B312-5478-4FAC-9B63-7B92948BBFA8}" type="pres">
      <dgm:prSet presAssocID="{A02CF9F8-BABB-4C65-BD6B-BFECC24FFA90}" presName="rootComposite2" presStyleCnt="0"/>
      <dgm:spPr/>
    </dgm:pt>
    <dgm:pt modelId="{17E3732F-75D5-49BC-A001-1B98B2D3D231}" type="pres">
      <dgm:prSet presAssocID="{A02CF9F8-BABB-4C65-BD6B-BFECC24FFA90}" presName="rootText2" presStyleLbl="alignAcc1" presStyleIdx="0" presStyleCnt="0">
        <dgm:presLayoutVars>
          <dgm:chPref val="3"/>
        </dgm:presLayoutVars>
      </dgm:prSet>
      <dgm:spPr/>
    </dgm:pt>
    <dgm:pt modelId="{202C82B8-5833-4D8C-BECC-D442EB7E0494}" type="pres">
      <dgm:prSet presAssocID="{A02CF9F8-BABB-4C65-BD6B-BFECC24FFA90}" presName="topArc2" presStyleLbl="parChTrans1D1" presStyleIdx="2" presStyleCnt="38"/>
      <dgm:spPr/>
    </dgm:pt>
    <dgm:pt modelId="{7EF6FE5B-B2B3-466A-8C88-24D1336579AE}" type="pres">
      <dgm:prSet presAssocID="{A02CF9F8-BABB-4C65-BD6B-BFECC24FFA90}" presName="bottomArc2" presStyleLbl="parChTrans1D1" presStyleIdx="3" presStyleCnt="38"/>
      <dgm:spPr/>
    </dgm:pt>
    <dgm:pt modelId="{DB908564-5738-4890-86CD-947D85F2710E}" type="pres">
      <dgm:prSet presAssocID="{A02CF9F8-BABB-4C65-BD6B-BFECC24FFA90}" presName="topConnNode2" presStyleLbl="node2" presStyleIdx="0" presStyleCnt="0"/>
      <dgm:spPr/>
    </dgm:pt>
    <dgm:pt modelId="{D85BC8E6-BDB2-4C49-B03B-22C9B07B3877}" type="pres">
      <dgm:prSet presAssocID="{A02CF9F8-BABB-4C65-BD6B-BFECC24FFA90}" presName="hierChild4" presStyleCnt="0"/>
      <dgm:spPr/>
    </dgm:pt>
    <dgm:pt modelId="{86E51CBF-94A9-4B92-BD57-E5568B148FA7}" type="pres">
      <dgm:prSet presAssocID="{15FDB663-EAF5-4CB6-B581-13DC42CB9625}" presName="Name28" presStyleLbl="parChTrans1D3" presStyleIdx="0" presStyleCnt="15"/>
      <dgm:spPr/>
    </dgm:pt>
    <dgm:pt modelId="{79A912D0-4925-40A0-97F3-3C9ADEA6A60F}" type="pres">
      <dgm:prSet presAssocID="{F7929206-7B09-4741-8372-8C8EBA2B315A}" presName="hierRoot2" presStyleCnt="0">
        <dgm:presLayoutVars>
          <dgm:hierBranch val="init"/>
        </dgm:presLayoutVars>
      </dgm:prSet>
      <dgm:spPr/>
    </dgm:pt>
    <dgm:pt modelId="{569B4F79-8E70-4F4A-A4C2-5FD08F7657CB}" type="pres">
      <dgm:prSet presAssocID="{F7929206-7B09-4741-8372-8C8EBA2B315A}" presName="rootComposite2" presStyleCnt="0"/>
      <dgm:spPr/>
    </dgm:pt>
    <dgm:pt modelId="{243DD1E2-562C-4F5A-932D-1D7B5A880E12}" type="pres">
      <dgm:prSet presAssocID="{F7929206-7B09-4741-8372-8C8EBA2B315A}" presName="rootText2" presStyleLbl="alignAcc1" presStyleIdx="0" presStyleCnt="0">
        <dgm:presLayoutVars>
          <dgm:chPref val="3"/>
        </dgm:presLayoutVars>
      </dgm:prSet>
      <dgm:spPr/>
    </dgm:pt>
    <dgm:pt modelId="{2F8E111C-AFE0-4784-B9D7-1CDA091F7E26}" type="pres">
      <dgm:prSet presAssocID="{F7929206-7B09-4741-8372-8C8EBA2B315A}" presName="topArc2" presStyleLbl="parChTrans1D1" presStyleIdx="4" presStyleCnt="38"/>
      <dgm:spPr/>
    </dgm:pt>
    <dgm:pt modelId="{958C5320-E4BF-4BE8-89F5-DCD105705E39}" type="pres">
      <dgm:prSet presAssocID="{F7929206-7B09-4741-8372-8C8EBA2B315A}" presName="bottomArc2" presStyleLbl="parChTrans1D1" presStyleIdx="5" presStyleCnt="38"/>
      <dgm:spPr/>
    </dgm:pt>
    <dgm:pt modelId="{8509E034-6642-4572-BBC6-22B534BF0C07}" type="pres">
      <dgm:prSet presAssocID="{F7929206-7B09-4741-8372-8C8EBA2B315A}" presName="topConnNode2" presStyleLbl="node3" presStyleIdx="0" presStyleCnt="0"/>
      <dgm:spPr/>
    </dgm:pt>
    <dgm:pt modelId="{78CB57EC-0332-4FC6-A1BB-21568F83FBDB}" type="pres">
      <dgm:prSet presAssocID="{F7929206-7B09-4741-8372-8C8EBA2B315A}" presName="hierChild4" presStyleCnt="0"/>
      <dgm:spPr/>
    </dgm:pt>
    <dgm:pt modelId="{6B8C9CA8-7BF9-4FE4-8438-64C7E48508E4}" type="pres">
      <dgm:prSet presAssocID="{F7929206-7B09-4741-8372-8C8EBA2B315A}" presName="hierChild5" presStyleCnt="0"/>
      <dgm:spPr/>
    </dgm:pt>
    <dgm:pt modelId="{F3B70434-F20F-4C5C-BA5F-8C57417A63FC}" type="pres">
      <dgm:prSet presAssocID="{D9D9BF09-963A-42D9-9776-A555E34D97D8}" presName="Name28" presStyleLbl="parChTrans1D3" presStyleIdx="1" presStyleCnt="15"/>
      <dgm:spPr/>
    </dgm:pt>
    <dgm:pt modelId="{0947B35E-0269-4729-935A-EA2889D93529}" type="pres">
      <dgm:prSet presAssocID="{48F91B44-FCE1-46C1-A806-E636EA86E355}" presName="hierRoot2" presStyleCnt="0">
        <dgm:presLayoutVars>
          <dgm:hierBranch val="init"/>
        </dgm:presLayoutVars>
      </dgm:prSet>
      <dgm:spPr/>
    </dgm:pt>
    <dgm:pt modelId="{2CAC4082-0D18-4EAD-B4D9-4D2410D60633}" type="pres">
      <dgm:prSet presAssocID="{48F91B44-FCE1-46C1-A806-E636EA86E355}" presName="rootComposite2" presStyleCnt="0"/>
      <dgm:spPr/>
    </dgm:pt>
    <dgm:pt modelId="{7AE36206-1DDA-4701-9F28-472476A3C14F}" type="pres">
      <dgm:prSet presAssocID="{48F91B44-FCE1-46C1-A806-E636EA86E355}" presName="rootText2" presStyleLbl="alignAcc1" presStyleIdx="0" presStyleCnt="0">
        <dgm:presLayoutVars>
          <dgm:chPref val="3"/>
        </dgm:presLayoutVars>
      </dgm:prSet>
      <dgm:spPr/>
    </dgm:pt>
    <dgm:pt modelId="{CE3690BB-A012-4014-9E47-D4020384103D}" type="pres">
      <dgm:prSet presAssocID="{48F91B44-FCE1-46C1-A806-E636EA86E355}" presName="topArc2" presStyleLbl="parChTrans1D1" presStyleIdx="6" presStyleCnt="38"/>
      <dgm:spPr/>
    </dgm:pt>
    <dgm:pt modelId="{F353E3D9-D5C2-40FB-9C53-8801F58B0C9B}" type="pres">
      <dgm:prSet presAssocID="{48F91B44-FCE1-46C1-A806-E636EA86E355}" presName="bottomArc2" presStyleLbl="parChTrans1D1" presStyleIdx="7" presStyleCnt="38"/>
      <dgm:spPr/>
    </dgm:pt>
    <dgm:pt modelId="{7876AB94-E845-4386-B8AE-030B3D958A1D}" type="pres">
      <dgm:prSet presAssocID="{48F91B44-FCE1-46C1-A806-E636EA86E355}" presName="topConnNode2" presStyleLbl="node3" presStyleIdx="0" presStyleCnt="0"/>
      <dgm:spPr/>
    </dgm:pt>
    <dgm:pt modelId="{3050A84F-64CF-451E-9813-9D4EE6ABDFD4}" type="pres">
      <dgm:prSet presAssocID="{48F91B44-FCE1-46C1-A806-E636EA86E355}" presName="hierChild4" presStyleCnt="0"/>
      <dgm:spPr/>
    </dgm:pt>
    <dgm:pt modelId="{9424B8A6-9A36-494B-AFA9-B403E2C3407E}" type="pres">
      <dgm:prSet presAssocID="{48F91B44-FCE1-46C1-A806-E636EA86E355}" presName="hierChild5" presStyleCnt="0"/>
      <dgm:spPr/>
    </dgm:pt>
    <dgm:pt modelId="{D7075333-8B24-440B-BA4C-45381B1DEB8D}" type="pres">
      <dgm:prSet presAssocID="{CAA096CE-C508-46BE-9BBE-B99AAA48D70E}" presName="Name28" presStyleLbl="parChTrans1D3" presStyleIdx="2" presStyleCnt="15"/>
      <dgm:spPr/>
    </dgm:pt>
    <dgm:pt modelId="{A4DFC6D2-D9CC-4453-8511-713FAA90E9FC}" type="pres">
      <dgm:prSet presAssocID="{B9B99E1F-7CD5-431B-BA26-959C78A55D16}" presName="hierRoot2" presStyleCnt="0">
        <dgm:presLayoutVars>
          <dgm:hierBranch val="init"/>
        </dgm:presLayoutVars>
      </dgm:prSet>
      <dgm:spPr/>
    </dgm:pt>
    <dgm:pt modelId="{EC7217E9-E570-4E8C-8A5C-87F3A3841CB5}" type="pres">
      <dgm:prSet presAssocID="{B9B99E1F-7CD5-431B-BA26-959C78A55D16}" presName="rootComposite2" presStyleCnt="0"/>
      <dgm:spPr/>
    </dgm:pt>
    <dgm:pt modelId="{397D1808-4955-4444-B17B-1F1CB510D274}" type="pres">
      <dgm:prSet presAssocID="{B9B99E1F-7CD5-431B-BA26-959C78A55D16}" presName="rootText2" presStyleLbl="alignAcc1" presStyleIdx="0" presStyleCnt="0">
        <dgm:presLayoutVars>
          <dgm:chPref val="3"/>
        </dgm:presLayoutVars>
      </dgm:prSet>
      <dgm:spPr/>
    </dgm:pt>
    <dgm:pt modelId="{4CE8AE40-6AB0-4115-9CE3-20473964A1AB}" type="pres">
      <dgm:prSet presAssocID="{B9B99E1F-7CD5-431B-BA26-959C78A55D16}" presName="topArc2" presStyleLbl="parChTrans1D1" presStyleIdx="8" presStyleCnt="38"/>
      <dgm:spPr/>
    </dgm:pt>
    <dgm:pt modelId="{6FDFAF9E-75DA-49C7-964C-87C51EAC49A9}" type="pres">
      <dgm:prSet presAssocID="{B9B99E1F-7CD5-431B-BA26-959C78A55D16}" presName="bottomArc2" presStyleLbl="parChTrans1D1" presStyleIdx="9" presStyleCnt="38"/>
      <dgm:spPr/>
    </dgm:pt>
    <dgm:pt modelId="{5F37CE6C-FA04-4E11-859D-41C219FB4B61}" type="pres">
      <dgm:prSet presAssocID="{B9B99E1F-7CD5-431B-BA26-959C78A55D16}" presName="topConnNode2" presStyleLbl="node3" presStyleIdx="0" presStyleCnt="0"/>
      <dgm:spPr/>
    </dgm:pt>
    <dgm:pt modelId="{31736501-730B-4C67-8CE8-BD066A825C9D}" type="pres">
      <dgm:prSet presAssocID="{B9B99E1F-7CD5-431B-BA26-959C78A55D16}" presName="hierChild4" presStyleCnt="0"/>
      <dgm:spPr/>
    </dgm:pt>
    <dgm:pt modelId="{CE66FB7C-2ACF-466F-B417-52EE6F284A39}" type="pres">
      <dgm:prSet presAssocID="{B9B99E1F-7CD5-431B-BA26-959C78A55D16}" presName="hierChild5" presStyleCnt="0"/>
      <dgm:spPr/>
    </dgm:pt>
    <dgm:pt modelId="{7A0B1827-B34C-44EB-B110-D55F7DA5A002}" type="pres">
      <dgm:prSet presAssocID="{C2740A25-C619-4B9A-8CAF-B4C4608CFF39}" presName="Name28" presStyleLbl="parChTrans1D3" presStyleIdx="3" presStyleCnt="15"/>
      <dgm:spPr/>
    </dgm:pt>
    <dgm:pt modelId="{E9B2A815-E273-4C2B-BF58-3CB1D1DF3F53}" type="pres">
      <dgm:prSet presAssocID="{8FDD888D-425B-4F09-904C-01F05FF05E07}" presName="hierRoot2" presStyleCnt="0">
        <dgm:presLayoutVars>
          <dgm:hierBranch val="init"/>
        </dgm:presLayoutVars>
      </dgm:prSet>
      <dgm:spPr/>
    </dgm:pt>
    <dgm:pt modelId="{760456EB-EF15-44C6-8CB7-86A4B323BAF5}" type="pres">
      <dgm:prSet presAssocID="{8FDD888D-425B-4F09-904C-01F05FF05E07}" presName="rootComposite2" presStyleCnt="0"/>
      <dgm:spPr/>
    </dgm:pt>
    <dgm:pt modelId="{C280F8D2-1E68-4338-83A6-4434F1160D28}" type="pres">
      <dgm:prSet presAssocID="{8FDD888D-425B-4F09-904C-01F05FF05E07}" presName="rootText2" presStyleLbl="alignAcc1" presStyleIdx="0" presStyleCnt="0">
        <dgm:presLayoutVars>
          <dgm:chPref val="3"/>
        </dgm:presLayoutVars>
      </dgm:prSet>
      <dgm:spPr/>
    </dgm:pt>
    <dgm:pt modelId="{F19E85BE-3EB7-4CF7-A62E-B085D9CE1BDC}" type="pres">
      <dgm:prSet presAssocID="{8FDD888D-425B-4F09-904C-01F05FF05E07}" presName="topArc2" presStyleLbl="parChTrans1D1" presStyleIdx="10" presStyleCnt="38"/>
      <dgm:spPr/>
    </dgm:pt>
    <dgm:pt modelId="{5ECF5A8C-113D-46AA-AE14-CFD83602D3EF}" type="pres">
      <dgm:prSet presAssocID="{8FDD888D-425B-4F09-904C-01F05FF05E07}" presName="bottomArc2" presStyleLbl="parChTrans1D1" presStyleIdx="11" presStyleCnt="38"/>
      <dgm:spPr/>
    </dgm:pt>
    <dgm:pt modelId="{4B10AC30-02D4-4133-A9FE-86922162DFA9}" type="pres">
      <dgm:prSet presAssocID="{8FDD888D-425B-4F09-904C-01F05FF05E07}" presName="topConnNode2" presStyleLbl="node3" presStyleIdx="0" presStyleCnt="0"/>
      <dgm:spPr/>
    </dgm:pt>
    <dgm:pt modelId="{116289FF-18F9-40DB-A5F0-0B0E67BBE8F8}" type="pres">
      <dgm:prSet presAssocID="{8FDD888D-425B-4F09-904C-01F05FF05E07}" presName="hierChild4" presStyleCnt="0"/>
      <dgm:spPr/>
    </dgm:pt>
    <dgm:pt modelId="{DCC63149-81CD-4F8C-8F4F-AE2BA1FCE8BA}" type="pres">
      <dgm:prSet presAssocID="{8FDD888D-425B-4F09-904C-01F05FF05E07}" presName="hierChild5" presStyleCnt="0"/>
      <dgm:spPr/>
    </dgm:pt>
    <dgm:pt modelId="{05425024-4218-43C9-8C23-DF5242103CAB}" type="pres">
      <dgm:prSet presAssocID="{755C292B-036E-415B-A9E3-613D91247577}" presName="Name28" presStyleLbl="parChTrans1D3" presStyleIdx="4" presStyleCnt="15"/>
      <dgm:spPr/>
    </dgm:pt>
    <dgm:pt modelId="{2A159A2D-F60A-4B70-BAD9-EFB4130C1B39}" type="pres">
      <dgm:prSet presAssocID="{3232245B-D98C-4625-B450-044EDEBAAE92}" presName="hierRoot2" presStyleCnt="0">
        <dgm:presLayoutVars>
          <dgm:hierBranch val="init"/>
        </dgm:presLayoutVars>
      </dgm:prSet>
      <dgm:spPr/>
    </dgm:pt>
    <dgm:pt modelId="{AA6FD66D-7C74-4D67-AC70-B47F8C42C990}" type="pres">
      <dgm:prSet presAssocID="{3232245B-D98C-4625-B450-044EDEBAAE92}" presName="rootComposite2" presStyleCnt="0"/>
      <dgm:spPr/>
    </dgm:pt>
    <dgm:pt modelId="{8AD3C000-9CF4-432F-B1F4-420A156C316B}" type="pres">
      <dgm:prSet presAssocID="{3232245B-D98C-4625-B450-044EDEBAAE92}" presName="rootText2" presStyleLbl="alignAcc1" presStyleIdx="0" presStyleCnt="0">
        <dgm:presLayoutVars>
          <dgm:chPref val="3"/>
        </dgm:presLayoutVars>
      </dgm:prSet>
      <dgm:spPr/>
    </dgm:pt>
    <dgm:pt modelId="{B78B6AF1-E8F2-4B77-A675-3286FAF78ED1}" type="pres">
      <dgm:prSet presAssocID="{3232245B-D98C-4625-B450-044EDEBAAE92}" presName="topArc2" presStyleLbl="parChTrans1D1" presStyleIdx="12" presStyleCnt="38"/>
      <dgm:spPr/>
    </dgm:pt>
    <dgm:pt modelId="{3E625157-A19C-4850-91BC-EC01F5FBB2BE}" type="pres">
      <dgm:prSet presAssocID="{3232245B-D98C-4625-B450-044EDEBAAE92}" presName="bottomArc2" presStyleLbl="parChTrans1D1" presStyleIdx="13" presStyleCnt="38"/>
      <dgm:spPr/>
    </dgm:pt>
    <dgm:pt modelId="{B596086D-53C4-4560-9752-07E0D34FF093}" type="pres">
      <dgm:prSet presAssocID="{3232245B-D98C-4625-B450-044EDEBAAE92}" presName="topConnNode2" presStyleLbl="node3" presStyleIdx="0" presStyleCnt="0"/>
      <dgm:spPr/>
    </dgm:pt>
    <dgm:pt modelId="{ECCEEDAB-A89C-4CDB-8AD3-2E3C2CBCB398}" type="pres">
      <dgm:prSet presAssocID="{3232245B-D98C-4625-B450-044EDEBAAE92}" presName="hierChild4" presStyleCnt="0"/>
      <dgm:spPr/>
    </dgm:pt>
    <dgm:pt modelId="{8D002A2E-7A00-4795-B6CB-0509B28DD358}" type="pres">
      <dgm:prSet presAssocID="{3232245B-D98C-4625-B450-044EDEBAAE92}" presName="hierChild5" presStyleCnt="0"/>
      <dgm:spPr/>
    </dgm:pt>
    <dgm:pt modelId="{AFAB5343-6029-4469-A6A4-A7B5DD3E4A36}" type="pres">
      <dgm:prSet presAssocID="{A02CF9F8-BABB-4C65-BD6B-BFECC24FFA90}" presName="hierChild5" presStyleCnt="0"/>
      <dgm:spPr/>
    </dgm:pt>
    <dgm:pt modelId="{549F1381-038B-4A00-A7E3-8FFC35B6BF58}" type="pres">
      <dgm:prSet presAssocID="{747BFCDB-E242-44FA-9A6F-1D778B7676B5}" presName="Name28" presStyleLbl="parChTrans1D2" presStyleIdx="1" presStyleCnt="3"/>
      <dgm:spPr/>
    </dgm:pt>
    <dgm:pt modelId="{96D8FB78-07B9-4218-A560-1FD755293948}" type="pres">
      <dgm:prSet presAssocID="{A48BD320-73C3-4426-A749-76DE051D9616}" presName="hierRoot2" presStyleCnt="0">
        <dgm:presLayoutVars>
          <dgm:hierBranch val="init"/>
        </dgm:presLayoutVars>
      </dgm:prSet>
      <dgm:spPr/>
    </dgm:pt>
    <dgm:pt modelId="{9DAC1996-FA57-462F-91F4-1FD1CBEF17D0}" type="pres">
      <dgm:prSet presAssocID="{A48BD320-73C3-4426-A749-76DE051D9616}" presName="rootComposite2" presStyleCnt="0"/>
      <dgm:spPr/>
    </dgm:pt>
    <dgm:pt modelId="{A2CFE6BD-CFF4-4BD5-84BE-5F6E3426AC93}" type="pres">
      <dgm:prSet presAssocID="{A48BD320-73C3-4426-A749-76DE051D9616}" presName="rootText2" presStyleLbl="alignAcc1" presStyleIdx="0" presStyleCnt="0">
        <dgm:presLayoutVars>
          <dgm:chPref val="3"/>
        </dgm:presLayoutVars>
      </dgm:prSet>
      <dgm:spPr/>
    </dgm:pt>
    <dgm:pt modelId="{0EB96837-96CE-4F92-ACE0-9939BC494410}" type="pres">
      <dgm:prSet presAssocID="{A48BD320-73C3-4426-A749-76DE051D9616}" presName="topArc2" presStyleLbl="parChTrans1D1" presStyleIdx="14" presStyleCnt="38"/>
      <dgm:spPr/>
    </dgm:pt>
    <dgm:pt modelId="{C0CE90DD-0C8A-4FB9-9ECF-DDF5D464DC39}" type="pres">
      <dgm:prSet presAssocID="{A48BD320-73C3-4426-A749-76DE051D9616}" presName="bottomArc2" presStyleLbl="parChTrans1D1" presStyleIdx="15" presStyleCnt="38"/>
      <dgm:spPr/>
    </dgm:pt>
    <dgm:pt modelId="{CC8BB909-9F50-41F9-B798-B38B5A4780D3}" type="pres">
      <dgm:prSet presAssocID="{A48BD320-73C3-4426-A749-76DE051D9616}" presName="topConnNode2" presStyleLbl="node2" presStyleIdx="0" presStyleCnt="0"/>
      <dgm:spPr/>
    </dgm:pt>
    <dgm:pt modelId="{ACF9CB5D-627C-4996-8ACA-9B3DFEE496DE}" type="pres">
      <dgm:prSet presAssocID="{A48BD320-73C3-4426-A749-76DE051D9616}" presName="hierChild4" presStyleCnt="0"/>
      <dgm:spPr/>
    </dgm:pt>
    <dgm:pt modelId="{A0D62E03-B452-41BF-AD64-4DBEF135FF2C}" type="pres">
      <dgm:prSet presAssocID="{A9A1AAC7-3EF5-4876-953A-4B76A9E43EAE}" presName="Name28" presStyleLbl="parChTrans1D3" presStyleIdx="5" presStyleCnt="15"/>
      <dgm:spPr/>
    </dgm:pt>
    <dgm:pt modelId="{0E4F4E97-F5C6-408F-83B1-AD0769E87946}" type="pres">
      <dgm:prSet presAssocID="{2DFC3803-4228-4B67-9D4B-5D1ED8260A0C}" presName="hierRoot2" presStyleCnt="0">
        <dgm:presLayoutVars>
          <dgm:hierBranch val="init"/>
        </dgm:presLayoutVars>
      </dgm:prSet>
      <dgm:spPr/>
    </dgm:pt>
    <dgm:pt modelId="{532D7134-54A8-4B71-B47F-CE5B5095A8EB}" type="pres">
      <dgm:prSet presAssocID="{2DFC3803-4228-4B67-9D4B-5D1ED8260A0C}" presName="rootComposite2" presStyleCnt="0"/>
      <dgm:spPr/>
    </dgm:pt>
    <dgm:pt modelId="{AF849206-F5D2-4BCC-9E9B-991B800C30F2}" type="pres">
      <dgm:prSet presAssocID="{2DFC3803-4228-4B67-9D4B-5D1ED8260A0C}" presName="rootText2" presStyleLbl="alignAcc1" presStyleIdx="0" presStyleCnt="0">
        <dgm:presLayoutVars>
          <dgm:chPref val="3"/>
        </dgm:presLayoutVars>
      </dgm:prSet>
      <dgm:spPr/>
    </dgm:pt>
    <dgm:pt modelId="{DFE35916-68DA-4670-A399-94D5AC12E5FC}" type="pres">
      <dgm:prSet presAssocID="{2DFC3803-4228-4B67-9D4B-5D1ED8260A0C}" presName="topArc2" presStyleLbl="parChTrans1D1" presStyleIdx="16" presStyleCnt="38"/>
      <dgm:spPr/>
    </dgm:pt>
    <dgm:pt modelId="{787FBF3E-51C4-4714-8DAA-22C9FB61EEC4}" type="pres">
      <dgm:prSet presAssocID="{2DFC3803-4228-4B67-9D4B-5D1ED8260A0C}" presName="bottomArc2" presStyleLbl="parChTrans1D1" presStyleIdx="17" presStyleCnt="38"/>
      <dgm:spPr/>
    </dgm:pt>
    <dgm:pt modelId="{782CCB41-110D-4CF7-8E5A-B52E36ED31FD}" type="pres">
      <dgm:prSet presAssocID="{2DFC3803-4228-4B67-9D4B-5D1ED8260A0C}" presName="topConnNode2" presStyleLbl="node3" presStyleIdx="0" presStyleCnt="0"/>
      <dgm:spPr/>
    </dgm:pt>
    <dgm:pt modelId="{48B37307-D8DB-4C04-B7C9-0A525479BF59}" type="pres">
      <dgm:prSet presAssocID="{2DFC3803-4228-4B67-9D4B-5D1ED8260A0C}" presName="hierChild4" presStyleCnt="0"/>
      <dgm:spPr/>
    </dgm:pt>
    <dgm:pt modelId="{8715B4B8-953E-4284-8298-5128E4B599F0}" type="pres">
      <dgm:prSet presAssocID="{2DFC3803-4228-4B67-9D4B-5D1ED8260A0C}" presName="hierChild5" presStyleCnt="0"/>
      <dgm:spPr/>
    </dgm:pt>
    <dgm:pt modelId="{43CAB49B-DC96-457A-8ED6-AC7F7A75361E}" type="pres">
      <dgm:prSet presAssocID="{0F375271-122D-401C-AEA4-00904D702DDB}" presName="Name28" presStyleLbl="parChTrans1D3" presStyleIdx="6" presStyleCnt="15"/>
      <dgm:spPr/>
    </dgm:pt>
    <dgm:pt modelId="{78CF61BF-B3D9-4403-8867-C86B5FE01534}" type="pres">
      <dgm:prSet presAssocID="{786DF391-1C89-4418-8BB0-EC292CDF8D2E}" presName="hierRoot2" presStyleCnt="0">
        <dgm:presLayoutVars>
          <dgm:hierBranch val="init"/>
        </dgm:presLayoutVars>
      </dgm:prSet>
      <dgm:spPr/>
    </dgm:pt>
    <dgm:pt modelId="{C900C69D-013D-418D-AE57-447084889D36}" type="pres">
      <dgm:prSet presAssocID="{786DF391-1C89-4418-8BB0-EC292CDF8D2E}" presName="rootComposite2" presStyleCnt="0"/>
      <dgm:spPr/>
    </dgm:pt>
    <dgm:pt modelId="{06724755-524F-4D58-8357-DE933921E061}" type="pres">
      <dgm:prSet presAssocID="{786DF391-1C89-4418-8BB0-EC292CDF8D2E}" presName="rootText2" presStyleLbl="alignAcc1" presStyleIdx="0" presStyleCnt="0">
        <dgm:presLayoutVars>
          <dgm:chPref val="3"/>
        </dgm:presLayoutVars>
      </dgm:prSet>
      <dgm:spPr/>
    </dgm:pt>
    <dgm:pt modelId="{4DE9F36F-DC6F-4DD0-8496-7D382919BC53}" type="pres">
      <dgm:prSet presAssocID="{786DF391-1C89-4418-8BB0-EC292CDF8D2E}" presName="topArc2" presStyleLbl="parChTrans1D1" presStyleIdx="18" presStyleCnt="38"/>
      <dgm:spPr/>
    </dgm:pt>
    <dgm:pt modelId="{183C75A9-5796-406F-A141-F9ABDA6AF7C2}" type="pres">
      <dgm:prSet presAssocID="{786DF391-1C89-4418-8BB0-EC292CDF8D2E}" presName="bottomArc2" presStyleLbl="parChTrans1D1" presStyleIdx="19" presStyleCnt="38"/>
      <dgm:spPr/>
    </dgm:pt>
    <dgm:pt modelId="{A5CB0959-AF00-404B-A460-55055E9F0AC8}" type="pres">
      <dgm:prSet presAssocID="{786DF391-1C89-4418-8BB0-EC292CDF8D2E}" presName="topConnNode2" presStyleLbl="node3" presStyleIdx="0" presStyleCnt="0"/>
      <dgm:spPr/>
    </dgm:pt>
    <dgm:pt modelId="{72ED7F72-7DCB-415D-BB8B-02A744B3D78B}" type="pres">
      <dgm:prSet presAssocID="{786DF391-1C89-4418-8BB0-EC292CDF8D2E}" presName="hierChild4" presStyleCnt="0"/>
      <dgm:spPr/>
    </dgm:pt>
    <dgm:pt modelId="{90AF2F55-4175-46DB-9026-3CFC7C06A02F}" type="pres">
      <dgm:prSet presAssocID="{786DF391-1C89-4418-8BB0-EC292CDF8D2E}" presName="hierChild5" presStyleCnt="0"/>
      <dgm:spPr/>
    </dgm:pt>
    <dgm:pt modelId="{206FBA83-756D-4F49-94CD-54CA7FFFF982}" type="pres">
      <dgm:prSet presAssocID="{6C57E1D0-A93A-41AF-BEAF-8D0D2207CBD1}" presName="Name28" presStyleLbl="parChTrans1D3" presStyleIdx="7" presStyleCnt="15"/>
      <dgm:spPr/>
    </dgm:pt>
    <dgm:pt modelId="{A4834562-F609-49E7-825C-8FC1FF954E41}" type="pres">
      <dgm:prSet presAssocID="{745D689A-A479-4006-80BC-DAD410395D7E}" presName="hierRoot2" presStyleCnt="0">
        <dgm:presLayoutVars>
          <dgm:hierBranch val="init"/>
        </dgm:presLayoutVars>
      </dgm:prSet>
      <dgm:spPr/>
    </dgm:pt>
    <dgm:pt modelId="{71473F76-478C-4001-A0D7-CA38DE985118}" type="pres">
      <dgm:prSet presAssocID="{745D689A-A479-4006-80BC-DAD410395D7E}" presName="rootComposite2" presStyleCnt="0"/>
      <dgm:spPr/>
    </dgm:pt>
    <dgm:pt modelId="{C7277358-B728-4449-B4B2-9B6FBD59B716}" type="pres">
      <dgm:prSet presAssocID="{745D689A-A479-4006-80BC-DAD410395D7E}" presName="rootText2" presStyleLbl="alignAcc1" presStyleIdx="0" presStyleCnt="0">
        <dgm:presLayoutVars>
          <dgm:chPref val="3"/>
        </dgm:presLayoutVars>
      </dgm:prSet>
      <dgm:spPr/>
    </dgm:pt>
    <dgm:pt modelId="{BA8D527E-81D6-4C67-A060-0B6C1B794CC0}" type="pres">
      <dgm:prSet presAssocID="{745D689A-A479-4006-80BC-DAD410395D7E}" presName="topArc2" presStyleLbl="parChTrans1D1" presStyleIdx="20" presStyleCnt="38"/>
      <dgm:spPr/>
    </dgm:pt>
    <dgm:pt modelId="{9EB7478D-D0B7-435C-93A0-5C78413F3BBC}" type="pres">
      <dgm:prSet presAssocID="{745D689A-A479-4006-80BC-DAD410395D7E}" presName="bottomArc2" presStyleLbl="parChTrans1D1" presStyleIdx="21" presStyleCnt="38"/>
      <dgm:spPr/>
    </dgm:pt>
    <dgm:pt modelId="{FA8B07F9-DC41-47F2-AE55-5C038B446605}" type="pres">
      <dgm:prSet presAssocID="{745D689A-A479-4006-80BC-DAD410395D7E}" presName="topConnNode2" presStyleLbl="node3" presStyleIdx="0" presStyleCnt="0"/>
      <dgm:spPr/>
    </dgm:pt>
    <dgm:pt modelId="{BF6F67AE-5B26-4935-8A35-391FB78C4EC6}" type="pres">
      <dgm:prSet presAssocID="{745D689A-A479-4006-80BC-DAD410395D7E}" presName="hierChild4" presStyleCnt="0"/>
      <dgm:spPr/>
    </dgm:pt>
    <dgm:pt modelId="{124F3E0D-02B8-44D3-8BE8-8F3DEB5CB7B0}" type="pres">
      <dgm:prSet presAssocID="{745D689A-A479-4006-80BC-DAD410395D7E}" presName="hierChild5" presStyleCnt="0"/>
      <dgm:spPr/>
    </dgm:pt>
    <dgm:pt modelId="{A1F0A7D2-55F8-4BF2-AB72-5771CBCEEEE5}" type="pres">
      <dgm:prSet presAssocID="{AE77494D-5E03-48E3-A6AB-F9B9A4FED742}" presName="Name28" presStyleLbl="parChTrans1D3" presStyleIdx="8" presStyleCnt="15"/>
      <dgm:spPr/>
    </dgm:pt>
    <dgm:pt modelId="{32FF60EE-AE33-407A-9942-C2516A42F532}" type="pres">
      <dgm:prSet presAssocID="{71DDB7A0-EC19-4067-B6F4-4FDEE36B2CDA}" presName="hierRoot2" presStyleCnt="0">
        <dgm:presLayoutVars>
          <dgm:hierBranch val="init"/>
        </dgm:presLayoutVars>
      </dgm:prSet>
      <dgm:spPr/>
    </dgm:pt>
    <dgm:pt modelId="{D2ADD746-9872-4952-B71A-FD42C68AB19C}" type="pres">
      <dgm:prSet presAssocID="{71DDB7A0-EC19-4067-B6F4-4FDEE36B2CDA}" presName="rootComposite2" presStyleCnt="0"/>
      <dgm:spPr/>
    </dgm:pt>
    <dgm:pt modelId="{12B96778-22A1-49C9-A7F1-1E112D0B20DC}" type="pres">
      <dgm:prSet presAssocID="{71DDB7A0-EC19-4067-B6F4-4FDEE36B2CDA}" presName="rootText2" presStyleLbl="alignAcc1" presStyleIdx="0" presStyleCnt="0">
        <dgm:presLayoutVars>
          <dgm:chPref val="3"/>
        </dgm:presLayoutVars>
      </dgm:prSet>
      <dgm:spPr/>
    </dgm:pt>
    <dgm:pt modelId="{2CCABAB3-3965-4F1B-873A-BC0932D5EF35}" type="pres">
      <dgm:prSet presAssocID="{71DDB7A0-EC19-4067-B6F4-4FDEE36B2CDA}" presName="topArc2" presStyleLbl="parChTrans1D1" presStyleIdx="22" presStyleCnt="38"/>
      <dgm:spPr/>
    </dgm:pt>
    <dgm:pt modelId="{BB6D13FA-2F12-4DB0-AB01-4B4F5A17A827}" type="pres">
      <dgm:prSet presAssocID="{71DDB7A0-EC19-4067-B6F4-4FDEE36B2CDA}" presName="bottomArc2" presStyleLbl="parChTrans1D1" presStyleIdx="23" presStyleCnt="38"/>
      <dgm:spPr/>
    </dgm:pt>
    <dgm:pt modelId="{F8B4B59A-47CE-4B48-8B39-268F400DF248}" type="pres">
      <dgm:prSet presAssocID="{71DDB7A0-EC19-4067-B6F4-4FDEE36B2CDA}" presName="topConnNode2" presStyleLbl="node3" presStyleIdx="0" presStyleCnt="0"/>
      <dgm:spPr/>
    </dgm:pt>
    <dgm:pt modelId="{9FD4674C-177F-4CA4-94F6-9C29BB7154B7}" type="pres">
      <dgm:prSet presAssocID="{71DDB7A0-EC19-4067-B6F4-4FDEE36B2CDA}" presName="hierChild4" presStyleCnt="0"/>
      <dgm:spPr/>
    </dgm:pt>
    <dgm:pt modelId="{26F19B4F-C659-4F54-8456-639D079C4398}" type="pres">
      <dgm:prSet presAssocID="{71DDB7A0-EC19-4067-B6F4-4FDEE36B2CDA}" presName="hierChild5" presStyleCnt="0"/>
      <dgm:spPr/>
    </dgm:pt>
    <dgm:pt modelId="{292D9BDF-FD24-45F6-938A-5C49583CDCDF}" type="pres">
      <dgm:prSet presAssocID="{33C2B7DC-B5BE-4336-9E60-F56E714C5CC8}" presName="Name28" presStyleLbl="parChTrans1D3" presStyleIdx="9" presStyleCnt="15"/>
      <dgm:spPr/>
    </dgm:pt>
    <dgm:pt modelId="{8F1F0560-F277-4F45-92B4-EE8BBD3E5C34}" type="pres">
      <dgm:prSet presAssocID="{2C376ECD-0297-41E7-9640-05ABFA2B9390}" presName="hierRoot2" presStyleCnt="0">
        <dgm:presLayoutVars>
          <dgm:hierBranch val="init"/>
        </dgm:presLayoutVars>
      </dgm:prSet>
      <dgm:spPr/>
    </dgm:pt>
    <dgm:pt modelId="{2CEED039-BA38-447C-AD09-0A89118B584A}" type="pres">
      <dgm:prSet presAssocID="{2C376ECD-0297-41E7-9640-05ABFA2B9390}" presName="rootComposite2" presStyleCnt="0"/>
      <dgm:spPr/>
    </dgm:pt>
    <dgm:pt modelId="{3639ED9C-8B50-4549-AFD0-2078D1FEF3C8}" type="pres">
      <dgm:prSet presAssocID="{2C376ECD-0297-41E7-9640-05ABFA2B9390}" presName="rootText2" presStyleLbl="alignAcc1" presStyleIdx="0" presStyleCnt="0">
        <dgm:presLayoutVars>
          <dgm:chPref val="3"/>
        </dgm:presLayoutVars>
      </dgm:prSet>
      <dgm:spPr/>
    </dgm:pt>
    <dgm:pt modelId="{680FF167-FAA9-4832-B670-1E7B33EDF12D}" type="pres">
      <dgm:prSet presAssocID="{2C376ECD-0297-41E7-9640-05ABFA2B9390}" presName="topArc2" presStyleLbl="parChTrans1D1" presStyleIdx="24" presStyleCnt="38"/>
      <dgm:spPr/>
    </dgm:pt>
    <dgm:pt modelId="{32705835-8836-4A9D-B842-5818E5F77710}" type="pres">
      <dgm:prSet presAssocID="{2C376ECD-0297-41E7-9640-05ABFA2B9390}" presName="bottomArc2" presStyleLbl="parChTrans1D1" presStyleIdx="25" presStyleCnt="38"/>
      <dgm:spPr/>
    </dgm:pt>
    <dgm:pt modelId="{59B7513C-4264-4B4C-9DF2-D0E062679633}" type="pres">
      <dgm:prSet presAssocID="{2C376ECD-0297-41E7-9640-05ABFA2B9390}" presName="topConnNode2" presStyleLbl="node3" presStyleIdx="0" presStyleCnt="0"/>
      <dgm:spPr/>
    </dgm:pt>
    <dgm:pt modelId="{17A38DDB-84AE-41C4-83D1-5E1F4BA4BE16}" type="pres">
      <dgm:prSet presAssocID="{2C376ECD-0297-41E7-9640-05ABFA2B9390}" presName="hierChild4" presStyleCnt="0"/>
      <dgm:spPr/>
    </dgm:pt>
    <dgm:pt modelId="{D4879DD5-C343-4230-9EBD-19A10ACA204D}" type="pres">
      <dgm:prSet presAssocID="{2C376ECD-0297-41E7-9640-05ABFA2B9390}" presName="hierChild5" presStyleCnt="0"/>
      <dgm:spPr/>
    </dgm:pt>
    <dgm:pt modelId="{99A52971-AD84-4B77-8ADE-9B4EF4EAB90C}" type="pres">
      <dgm:prSet presAssocID="{E01100DA-0554-4DD0-8D1E-CF8E5F71A713}" presName="Name28" presStyleLbl="parChTrans1D3" presStyleIdx="10" presStyleCnt="15"/>
      <dgm:spPr/>
    </dgm:pt>
    <dgm:pt modelId="{2D35F0E9-0D4B-44A1-85E3-3FC5E2762BD3}" type="pres">
      <dgm:prSet presAssocID="{4ABDECEA-1187-4AC4-BF4A-0ABED94627EA}" presName="hierRoot2" presStyleCnt="0">
        <dgm:presLayoutVars>
          <dgm:hierBranch val="init"/>
        </dgm:presLayoutVars>
      </dgm:prSet>
      <dgm:spPr/>
    </dgm:pt>
    <dgm:pt modelId="{3296371B-CB5B-4EAF-B26B-3562AA01F9B8}" type="pres">
      <dgm:prSet presAssocID="{4ABDECEA-1187-4AC4-BF4A-0ABED94627EA}" presName="rootComposite2" presStyleCnt="0"/>
      <dgm:spPr/>
    </dgm:pt>
    <dgm:pt modelId="{0DF8026C-A514-4CEA-BE91-77E90F359BC6}" type="pres">
      <dgm:prSet presAssocID="{4ABDECEA-1187-4AC4-BF4A-0ABED94627EA}" presName="rootText2" presStyleLbl="alignAcc1" presStyleIdx="0" presStyleCnt="0">
        <dgm:presLayoutVars>
          <dgm:chPref val="3"/>
        </dgm:presLayoutVars>
      </dgm:prSet>
      <dgm:spPr/>
    </dgm:pt>
    <dgm:pt modelId="{846CB98B-ADD8-4383-9A1F-A7B54C6C3573}" type="pres">
      <dgm:prSet presAssocID="{4ABDECEA-1187-4AC4-BF4A-0ABED94627EA}" presName="topArc2" presStyleLbl="parChTrans1D1" presStyleIdx="26" presStyleCnt="38"/>
      <dgm:spPr/>
    </dgm:pt>
    <dgm:pt modelId="{5627CFF7-458C-4D4E-B47A-7E9854805FC0}" type="pres">
      <dgm:prSet presAssocID="{4ABDECEA-1187-4AC4-BF4A-0ABED94627EA}" presName="bottomArc2" presStyleLbl="parChTrans1D1" presStyleIdx="27" presStyleCnt="38"/>
      <dgm:spPr/>
    </dgm:pt>
    <dgm:pt modelId="{26DC08D1-6E2F-4F28-BC6E-803D803C8CE9}" type="pres">
      <dgm:prSet presAssocID="{4ABDECEA-1187-4AC4-BF4A-0ABED94627EA}" presName="topConnNode2" presStyleLbl="node3" presStyleIdx="0" presStyleCnt="0"/>
      <dgm:spPr/>
    </dgm:pt>
    <dgm:pt modelId="{38AE00A6-BD0E-4398-AA6D-992847E604DD}" type="pres">
      <dgm:prSet presAssocID="{4ABDECEA-1187-4AC4-BF4A-0ABED94627EA}" presName="hierChild4" presStyleCnt="0"/>
      <dgm:spPr/>
    </dgm:pt>
    <dgm:pt modelId="{F6B18D62-53CE-47D0-A1C0-C452CC3CCCF0}" type="pres">
      <dgm:prSet presAssocID="{4ABDECEA-1187-4AC4-BF4A-0ABED94627EA}" presName="hierChild5" presStyleCnt="0"/>
      <dgm:spPr/>
    </dgm:pt>
    <dgm:pt modelId="{228DBA60-CD21-4F75-9CAB-C88E3E38920C}" type="pres">
      <dgm:prSet presAssocID="{A48BD320-73C3-4426-A749-76DE051D9616}" presName="hierChild5" presStyleCnt="0"/>
      <dgm:spPr/>
    </dgm:pt>
    <dgm:pt modelId="{32A75003-71CE-4C6E-9BCC-D325C6E6E5C6}" type="pres">
      <dgm:prSet presAssocID="{C2C50F25-AB6D-43CC-B136-8BB4CEF6B596}" presName="Name28" presStyleLbl="parChTrans1D2" presStyleIdx="2" presStyleCnt="3"/>
      <dgm:spPr/>
    </dgm:pt>
    <dgm:pt modelId="{E5FD70D2-C441-443A-9537-9C91862C5784}" type="pres">
      <dgm:prSet presAssocID="{9638A7DC-7101-4EBD-BF6B-9AFB65C3CB67}" presName="hierRoot2" presStyleCnt="0">
        <dgm:presLayoutVars>
          <dgm:hierBranch val="init"/>
        </dgm:presLayoutVars>
      </dgm:prSet>
      <dgm:spPr/>
    </dgm:pt>
    <dgm:pt modelId="{CA7C6634-62A4-41A0-9563-6F393AF4AD9A}" type="pres">
      <dgm:prSet presAssocID="{9638A7DC-7101-4EBD-BF6B-9AFB65C3CB67}" presName="rootComposite2" presStyleCnt="0"/>
      <dgm:spPr/>
    </dgm:pt>
    <dgm:pt modelId="{5B4E7B58-75BE-4599-A7E0-CC0ED1A794AE}" type="pres">
      <dgm:prSet presAssocID="{9638A7DC-7101-4EBD-BF6B-9AFB65C3CB67}" presName="rootText2" presStyleLbl="alignAcc1" presStyleIdx="0" presStyleCnt="0">
        <dgm:presLayoutVars>
          <dgm:chPref val="3"/>
        </dgm:presLayoutVars>
      </dgm:prSet>
      <dgm:spPr/>
    </dgm:pt>
    <dgm:pt modelId="{8C9A7702-B2AA-4C76-AB55-E7A4A97AEF2B}" type="pres">
      <dgm:prSet presAssocID="{9638A7DC-7101-4EBD-BF6B-9AFB65C3CB67}" presName="topArc2" presStyleLbl="parChTrans1D1" presStyleIdx="28" presStyleCnt="38"/>
      <dgm:spPr/>
    </dgm:pt>
    <dgm:pt modelId="{A6889B59-F1A9-4107-AF1B-804384D4E415}" type="pres">
      <dgm:prSet presAssocID="{9638A7DC-7101-4EBD-BF6B-9AFB65C3CB67}" presName="bottomArc2" presStyleLbl="parChTrans1D1" presStyleIdx="29" presStyleCnt="38"/>
      <dgm:spPr/>
    </dgm:pt>
    <dgm:pt modelId="{3FE2E342-5F88-453F-8723-12B3C6D0071F}" type="pres">
      <dgm:prSet presAssocID="{9638A7DC-7101-4EBD-BF6B-9AFB65C3CB67}" presName="topConnNode2" presStyleLbl="node2" presStyleIdx="0" presStyleCnt="0"/>
      <dgm:spPr/>
    </dgm:pt>
    <dgm:pt modelId="{B7977A69-623A-4195-BD73-2F972FF20B39}" type="pres">
      <dgm:prSet presAssocID="{9638A7DC-7101-4EBD-BF6B-9AFB65C3CB67}" presName="hierChild4" presStyleCnt="0"/>
      <dgm:spPr/>
    </dgm:pt>
    <dgm:pt modelId="{6B28F23A-D830-4D59-80FF-086D374FA6B7}" type="pres">
      <dgm:prSet presAssocID="{5EF911A0-6AEB-4D7B-B194-A62308942655}" presName="Name28" presStyleLbl="parChTrans1D3" presStyleIdx="11" presStyleCnt="15"/>
      <dgm:spPr/>
    </dgm:pt>
    <dgm:pt modelId="{8711B353-93EE-48C6-9F42-DD617EDCFC18}" type="pres">
      <dgm:prSet presAssocID="{8B3E2020-48A9-476A-A750-744A2D7CB983}" presName="hierRoot2" presStyleCnt="0">
        <dgm:presLayoutVars>
          <dgm:hierBranch val="init"/>
        </dgm:presLayoutVars>
      </dgm:prSet>
      <dgm:spPr/>
    </dgm:pt>
    <dgm:pt modelId="{72CA87FA-2F0E-4559-AA5F-2A683B73454B}" type="pres">
      <dgm:prSet presAssocID="{8B3E2020-48A9-476A-A750-744A2D7CB983}" presName="rootComposite2" presStyleCnt="0"/>
      <dgm:spPr/>
    </dgm:pt>
    <dgm:pt modelId="{83D3BD29-FEA5-4F50-96AD-36DE77EB7E08}" type="pres">
      <dgm:prSet presAssocID="{8B3E2020-48A9-476A-A750-744A2D7CB983}" presName="rootText2" presStyleLbl="alignAcc1" presStyleIdx="0" presStyleCnt="0">
        <dgm:presLayoutVars>
          <dgm:chPref val="3"/>
        </dgm:presLayoutVars>
      </dgm:prSet>
      <dgm:spPr/>
    </dgm:pt>
    <dgm:pt modelId="{49DFBE67-732C-48A7-B045-D6DF6D8FD77D}" type="pres">
      <dgm:prSet presAssocID="{8B3E2020-48A9-476A-A750-744A2D7CB983}" presName="topArc2" presStyleLbl="parChTrans1D1" presStyleIdx="30" presStyleCnt="38"/>
      <dgm:spPr/>
    </dgm:pt>
    <dgm:pt modelId="{23324A19-45B5-4518-8D00-A5C5B8E07E4F}" type="pres">
      <dgm:prSet presAssocID="{8B3E2020-48A9-476A-A750-744A2D7CB983}" presName="bottomArc2" presStyleLbl="parChTrans1D1" presStyleIdx="31" presStyleCnt="38"/>
      <dgm:spPr/>
    </dgm:pt>
    <dgm:pt modelId="{343CFF87-3D64-4837-9CFA-A7FF350364AC}" type="pres">
      <dgm:prSet presAssocID="{8B3E2020-48A9-476A-A750-744A2D7CB983}" presName="topConnNode2" presStyleLbl="node3" presStyleIdx="0" presStyleCnt="0"/>
      <dgm:spPr/>
    </dgm:pt>
    <dgm:pt modelId="{0DC2448F-F408-4E46-94B8-1A9877D226E9}" type="pres">
      <dgm:prSet presAssocID="{8B3E2020-48A9-476A-A750-744A2D7CB983}" presName="hierChild4" presStyleCnt="0"/>
      <dgm:spPr/>
    </dgm:pt>
    <dgm:pt modelId="{87787066-BC9B-4A06-B538-0004FAF1CC0D}" type="pres">
      <dgm:prSet presAssocID="{8B3E2020-48A9-476A-A750-744A2D7CB983}" presName="hierChild5" presStyleCnt="0"/>
      <dgm:spPr/>
    </dgm:pt>
    <dgm:pt modelId="{73F512F3-237C-4CD4-8E93-79DF10E7B194}" type="pres">
      <dgm:prSet presAssocID="{8C80A8C9-CA9D-4DB8-918D-5EF0797D0FB5}" presName="Name28" presStyleLbl="parChTrans1D3" presStyleIdx="12" presStyleCnt="15"/>
      <dgm:spPr/>
    </dgm:pt>
    <dgm:pt modelId="{E32EC270-A1C6-485E-982D-D503DC8F0769}" type="pres">
      <dgm:prSet presAssocID="{6DAB3289-9CB5-4B35-91B2-F2D3831D71B0}" presName="hierRoot2" presStyleCnt="0">
        <dgm:presLayoutVars>
          <dgm:hierBranch val="init"/>
        </dgm:presLayoutVars>
      </dgm:prSet>
      <dgm:spPr/>
    </dgm:pt>
    <dgm:pt modelId="{FD390D3D-E230-47FC-A0B2-7AAE1F4EF016}" type="pres">
      <dgm:prSet presAssocID="{6DAB3289-9CB5-4B35-91B2-F2D3831D71B0}" presName="rootComposite2" presStyleCnt="0"/>
      <dgm:spPr/>
    </dgm:pt>
    <dgm:pt modelId="{59313951-8953-42E3-BD63-3D1F44656A40}" type="pres">
      <dgm:prSet presAssocID="{6DAB3289-9CB5-4B35-91B2-F2D3831D71B0}" presName="rootText2" presStyleLbl="alignAcc1" presStyleIdx="0" presStyleCnt="0">
        <dgm:presLayoutVars>
          <dgm:chPref val="3"/>
        </dgm:presLayoutVars>
      </dgm:prSet>
      <dgm:spPr/>
    </dgm:pt>
    <dgm:pt modelId="{81ABDA2E-411E-4865-84E0-9CA526331E4D}" type="pres">
      <dgm:prSet presAssocID="{6DAB3289-9CB5-4B35-91B2-F2D3831D71B0}" presName="topArc2" presStyleLbl="parChTrans1D1" presStyleIdx="32" presStyleCnt="38"/>
      <dgm:spPr/>
    </dgm:pt>
    <dgm:pt modelId="{E0389127-ACF2-46B2-921F-ADB0EB87F5F6}" type="pres">
      <dgm:prSet presAssocID="{6DAB3289-9CB5-4B35-91B2-F2D3831D71B0}" presName="bottomArc2" presStyleLbl="parChTrans1D1" presStyleIdx="33" presStyleCnt="38"/>
      <dgm:spPr/>
    </dgm:pt>
    <dgm:pt modelId="{568F4C50-C80F-445E-88AE-5CE99AC2019C}" type="pres">
      <dgm:prSet presAssocID="{6DAB3289-9CB5-4B35-91B2-F2D3831D71B0}" presName="topConnNode2" presStyleLbl="node3" presStyleIdx="0" presStyleCnt="0"/>
      <dgm:spPr/>
    </dgm:pt>
    <dgm:pt modelId="{A060B1B2-7521-485F-8174-71DD61EED38E}" type="pres">
      <dgm:prSet presAssocID="{6DAB3289-9CB5-4B35-91B2-F2D3831D71B0}" presName="hierChild4" presStyleCnt="0"/>
      <dgm:spPr/>
    </dgm:pt>
    <dgm:pt modelId="{FD62DCA3-D247-4ADC-8D3B-EE82B99025C5}" type="pres">
      <dgm:prSet presAssocID="{6DAB3289-9CB5-4B35-91B2-F2D3831D71B0}" presName="hierChild5" presStyleCnt="0"/>
      <dgm:spPr/>
    </dgm:pt>
    <dgm:pt modelId="{6D3F2E0E-A474-410C-815B-F0FDDE1AB6D3}" type="pres">
      <dgm:prSet presAssocID="{6FF38B35-D34F-4995-9731-DED8BF2E026B}" presName="Name28" presStyleLbl="parChTrans1D3" presStyleIdx="13" presStyleCnt="15"/>
      <dgm:spPr/>
    </dgm:pt>
    <dgm:pt modelId="{4668AA80-086D-44A5-A72E-992F0585703A}" type="pres">
      <dgm:prSet presAssocID="{D1EDC7AA-072B-4461-8719-17761F944FC2}" presName="hierRoot2" presStyleCnt="0">
        <dgm:presLayoutVars>
          <dgm:hierBranch val="init"/>
        </dgm:presLayoutVars>
      </dgm:prSet>
      <dgm:spPr/>
    </dgm:pt>
    <dgm:pt modelId="{6D5C5970-3928-47E8-8247-F95EBDD66107}" type="pres">
      <dgm:prSet presAssocID="{D1EDC7AA-072B-4461-8719-17761F944FC2}" presName="rootComposite2" presStyleCnt="0"/>
      <dgm:spPr/>
    </dgm:pt>
    <dgm:pt modelId="{23F734E0-E875-4177-8596-D4DBC9A56A5B}" type="pres">
      <dgm:prSet presAssocID="{D1EDC7AA-072B-4461-8719-17761F944FC2}" presName="rootText2" presStyleLbl="alignAcc1" presStyleIdx="0" presStyleCnt="0">
        <dgm:presLayoutVars>
          <dgm:chPref val="3"/>
        </dgm:presLayoutVars>
      </dgm:prSet>
      <dgm:spPr/>
    </dgm:pt>
    <dgm:pt modelId="{9BA2FBD1-C583-4611-A08C-4E0FA10ABA0E}" type="pres">
      <dgm:prSet presAssocID="{D1EDC7AA-072B-4461-8719-17761F944FC2}" presName="topArc2" presStyleLbl="parChTrans1D1" presStyleIdx="34" presStyleCnt="38"/>
      <dgm:spPr/>
    </dgm:pt>
    <dgm:pt modelId="{DE9FA746-4FEF-4C44-A1F5-BFCFA1E89960}" type="pres">
      <dgm:prSet presAssocID="{D1EDC7AA-072B-4461-8719-17761F944FC2}" presName="bottomArc2" presStyleLbl="parChTrans1D1" presStyleIdx="35" presStyleCnt="38"/>
      <dgm:spPr/>
    </dgm:pt>
    <dgm:pt modelId="{4BDB9F35-F65D-4FB6-BE43-71FD5FE3D28D}" type="pres">
      <dgm:prSet presAssocID="{D1EDC7AA-072B-4461-8719-17761F944FC2}" presName="topConnNode2" presStyleLbl="node3" presStyleIdx="0" presStyleCnt="0"/>
      <dgm:spPr/>
    </dgm:pt>
    <dgm:pt modelId="{865CCE13-CEEC-44B7-BB59-75FA9A1D6F8D}" type="pres">
      <dgm:prSet presAssocID="{D1EDC7AA-072B-4461-8719-17761F944FC2}" presName="hierChild4" presStyleCnt="0"/>
      <dgm:spPr/>
    </dgm:pt>
    <dgm:pt modelId="{C5EBECCF-AA52-4FA6-AF20-DF1D7EAAB267}" type="pres">
      <dgm:prSet presAssocID="{D1EDC7AA-072B-4461-8719-17761F944FC2}" presName="hierChild5" presStyleCnt="0"/>
      <dgm:spPr/>
    </dgm:pt>
    <dgm:pt modelId="{C62CCE30-184B-46B2-8961-A3B4D2106BB8}" type="pres">
      <dgm:prSet presAssocID="{FBB2C424-CDF9-4D59-AB84-CC4E791CDF74}" presName="Name28" presStyleLbl="parChTrans1D3" presStyleIdx="14" presStyleCnt="15"/>
      <dgm:spPr/>
    </dgm:pt>
    <dgm:pt modelId="{4AB4BC6C-65BB-498D-9C46-4B6B8B474D2D}" type="pres">
      <dgm:prSet presAssocID="{1E408980-3BF8-48E6-BA20-3160748C7B26}" presName="hierRoot2" presStyleCnt="0">
        <dgm:presLayoutVars>
          <dgm:hierBranch val="init"/>
        </dgm:presLayoutVars>
      </dgm:prSet>
      <dgm:spPr/>
    </dgm:pt>
    <dgm:pt modelId="{B5B87B8E-C009-43F8-ADDA-D87882DCFA05}" type="pres">
      <dgm:prSet presAssocID="{1E408980-3BF8-48E6-BA20-3160748C7B26}" presName="rootComposite2" presStyleCnt="0"/>
      <dgm:spPr/>
    </dgm:pt>
    <dgm:pt modelId="{6DAC4EFC-80FF-439A-A61D-1CA1CF44D4BE}" type="pres">
      <dgm:prSet presAssocID="{1E408980-3BF8-48E6-BA20-3160748C7B26}" presName="rootText2" presStyleLbl="alignAcc1" presStyleIdx="0" presStyleCnt="0">
        <dgm:presLayoutVars>
          <dgm:chPref val="3"/>
        </dgm:presLayoutVars>
      </dgm:prSet>
      <dgm:spPr/>
    </dgm:pt>
    <dgm:pt modelId="{9C9DADB8-3AED-4F7D-941E-60F8EF4A73DE}" type="pres">
      <dgm:prSet presAssocID="{1E408980-3BF8-48E6-BA20-3160748C7B26}" presName="topArc2" presStyleLbl="parChTrans1D1" presStyleIdx="36" presStyleCnt="38"/>
      <dgm:spPr/>
    </dgm:pt>
    <dgm:pt modelId="{B4F64648-1CB0-41B1-8F0A-959844364AE1}" type="pres">
      <dgm:prSet presAssocID="{1E408980-3BF8-48E6-BA20-3160748C7B26}" presName="bottomArc2" presStyleLbl="parChTrans1D1" presStyleIdx="37" presStyleCnt="38"/>
      <dgm:spPr/>
    </dgm:pt>
    <dgm:pt modelId="{62C5FCF5-50DF-4A11-8B2D-33E6D00EF06B}" type="pres">
      <dgm:prSet presAssocID="{1E408980-3BF8-48E6-BA20-3160748C7B26}" presName="topConnNode2" presStyleLbl="node3" presStyleIdx="0" presStyleCnt="0"/>
      <dgm:spPr/>
    </dgm:pt>
    <dgm:pt modelId="{BA47747A-FC87-4FA4-A37D-B924CBAFE461}" type="pres">
      <dgm:prSet presAssocID="{1E408980-3BF8-48E6-BA20-3160748C7B26}" presName="hierChild4" presStyleCnt="0"/>
      <dgm:spPr/>
    </dgm:pt>
    <dgm:pt modelId="{EC7D0248-74B8-4572-8473-FF5B5B323773}" type="pres">
      <dgm:prSet presAssocID="{1E408980-3BF8-48E6-BA20-3160748C7B26}" presName="hierChild5" presStyleCnt="0"/>
      <dgm:spPr/>
    </dgm:pt>
    <dgm:pt modelId="{8A2044D2-FF4D-4B93-9A37-B287DEDF974E}" type="pres">
      <dgm:prSet presAssocID="{9638A7DC-7101-4EBD-BF6B-9AFB65C3CB67}" presName="hierChild5" presStyleCnt="0"/>
      <dgm:spPr/>
    </dgm:pt>
    <dgm:pt modelId="{7F41D94D-73E2-45C9-805C-D3B5FE630192}" type="pres">
      <dgm:prSet presAssocID="{BC24AA88-DBD9-4A70-8C90-A92180FAF3A4}" presName="hierChild3" presStyleCnt="0"/>
      <dgm:spPr/>
    </dgm:pt>
  </dgm:ptLst>
  <dgm:cxnLst>
    <dgm:cxn modelId="{AFA81F01-EF6C-4839-A794-3148F125294E}" type="presOf" srcId="{9638A7DC-7101-4EBD-BF6B-9AFB65C3CB67}" destId="{3FE2E342-5F88-453F-8723-12B3C6D0071F}" srcOrd="1" destOrd="0" presId="urn:microsoft.com/office/officeart/2008/layout/HalfCircleOrganizationChart"/>
    <dgm:cxn modelId="{D6EEA201-2DBE-4331-B3A4-21849699D566}" type="presOf" srcId="{745D689A-A479-4006-80BC-DAD410395D7E}" destId="{C7277358-B728-4449-B4B2-9B6FBD59B716}" srcOrd="0" destOrd="0" presId="urn:microsoft.com/office/officeart/2008/layout/HalfCircleOrganizationChart"/>
    <dgm:cxn modelId="{9E0AB906-980D-4DCF-BF58-3A13B1D09C3B}" srcId="{A48BD320-73C3-4426-A749-76DE051D9616}" destId="{71DDB7A0-EC19-4067-B6F4-4FDEE36B2CDA}" srcOrd="3" destOrd="0" parTransId="{AE77494D-5E03-48E3-A6AB-F9B9A4FED742}" sibTransId="{C132DE9D-33A6-4503-A754-7CFE7AC69653}"/>
    <dgm:cxn modelId="{B0E48B08-01A5-439D-8A45-BDE994E70162}" type="presOf" srcId="{B9B99E1F-7CD5-431B-BA26-959C78A55D16}" destId="{397D1808-4955-4444-B17B-1F1CB510D274}" srcOrd="0" destOrd="0" presId="urn:microsoft.com/office/officeart/2008/layout/HalfCircleOrganizationChart"/>
    <dgm:cxn modelId="{7E1F420B-8E35-4A8A-8943-649F88EADFF1}" type="presOf" srcId="{D9D9BF09-963A-42D9-9776-A555E34D97D8}" destId="{F3B70434-F20F-4C5C-BA5F-8C57417A63FC}" srcOrd="0" destOrd="0" presId="urn:microsoft.com/office/officeart/2008/layout/HalfCircleOrganizationChart"/>
    <dgm:cxn modelId="{2AE2420E-AA9C-4DA9-A8E9-7A7A896C92FB}" srcId="{A02CF9F8-BABB-4C65-BD6B-BFECC24FFA90}" destId="{48F91B44-FCE1-46C1-A806-E636EA86E355}" srcOrd="1" destOrd="0" parTransId="{D9D9BF09-963A-42D9-9776-A555E34D97D8}" sibTransId="{3F19B2B7-C67A-4EA8-934D-261082424808}"/>
    <dgm:cxn modelId="{2EE6170F-3E5D-4FB9-A650-7E238309BA5B}" type="presOf" srcId="{A48BD320-73C3-4426-A749-76DE051D9616}" destId="{A2CFE6BD-CFF4-4BD5-84BE-5F6E3426AC93}" srcOrd="0" destOrd="0" presId="urn:microsoft.com/office/officeart/2008/layout/HalfCircleOrganizationChart"/>
    <dgm:cxn modelId="{7C884B13-941C-4A8C-BD38-3ACF96E27520}" type="presOf" srcId="{8C80A8C9-CA9D-4DB8-918D-5EF0797D0FB5}" destId="{73F512F3-237C-4CD4-8E93-79DF10E7B194}" srcOrd="0" destOrd="0" presId="urn:microsoft.com/office/officeart/2008/layout/HalfCircleOrganizationChart"/>
    <dgm:cxn modelId="{6B618A15-C7BF-4719-8736-FF34B555D396}" type="presOf" srcId="{F7929206-7B09-4741-8372-8C8EBA2B315A}" destId="{243DD1E2-562C-4F5A-932D-1D7B5A880E12}" srcOrd="0" destOrd="0" presId="urn:microsoft.com/office/officeart/2008/layout/HalfCircleOrganizationChart"/>
    <dgm:cxn modelId="{7FB7DD17-0553-48CE-AE3D-AE8388131B88}" type="presOf" srcId="{6DAB3289-9CB5-4B35-91B2-F2D3831D71B0}" destId="{59313951-8953-42E3-BD63-3D1F44656A40}" srcOrd="0" destOrd="0" presId="urn:microsoft.com/office/officeart/2008/layout/HalfCircleOrganizationChart"/>
    <dgm:cxn modelId="{AC1A2F1A-B1EF-4629-BFAC-8A9A7F5C1668}" type="presOf" srcId="{0F375271-122D-401C-AEA4-00904D702DDB}" destId="{43CAB49B-DC96-457A-8ED6-AC7F7A75361E}" srcOrd="0" destOrd="0" presId="urn:microsoft.com/office/officeart/2008/layout/HalfCircleOrganizationChart"/>
    <dgm:cxn modelId="{9BFD691C-6C48-4E84-BD00-0B2A7845DC01}" type="presOf" srcId="{BC24AA88-DBD9-4A70-8C90-A92180FAF3A4}" destId="{BD2F1645-36FD-426A-891C-52FB25867E78}" srcOrd="0" destOrd="0" presId="urn:microsoft.com/office/officeart/2008/layout/HalfCircleOrganizationChart"/>
    <dgm:cxn modelId="{B7EA1524-3737-4918-AC4D-15D9C1CD67E0}" type="presOf" srcId="{1E408980-3BF8-48E6-BA20-3160748C7B26}" destId="{62C5FCF5-50DF-4A11-8B2D-33E6D00EF06B}" srcOrd="1" destOrd="0" presId="urn:microsoft.com/office/officeart/2008/layout/HalfCircleOrganizationChart"/>
    <dgm:cxn modelId="{054D3025-B132-4545-925D-5BBBD059BB96}" type="presOf" srcId="{6C57E1D0-A93A-41AF-BEAF-8D0D2207CBD1}" destId="{206FBA83-756D-4F49-94CD-54CA7FFFF982}" srcOrd="0" destOrd="0" presId="urn:microsoft.com/office/officeart/2008/layout/HalfCircleOrganizationChart"/>
    <dgm:cxn modelId="{86A0312C-8AFB-4E90-8CC8-182792D50FB2}" type="presOf" srcId="{786DF391-1C89-4418-8BB0-EC292CDF8D2E}" destId="{A5CB0959-AF00-404B-A460-55055E9F0AC8}" srcOrd="1" destOrd="0" presId="urn:microsoft.com/office/officeart/2008/layout/HalfCircleOrganizationChart"/>
    <dgm:cxn modelId="{20C1423B-DD58-44DF-8840-5674827349FA}" type="presOf" srcId="{8B3E2020-48A9-476A-A750-744A2D7CB983}" destId="{343CFF87-3D64-4837-9CFA-A7FF350364AC}" srcOrd="1" destOrd="0" presId="urn:microsoft.com/office/officeart/2008/layout/HalfCircleOrganizationChart"/>
    <dgm:cxn modelId="{6ABF403C-99F6-4D31-B595-43A774FAA40E}" srcId="{A02CF9F8-BABB-4C65-BD6B-BFECC24FFA90}" destId="{B9B99E1F-7CD5-431B-BA26-959C78A55D16}" srcOrd="2" destOrd="0" parTransId="{CAA096CE-C508-46BE-9BBE-B99AAA48D70E}" sibTransId="{DEC427BA-8B95-4B72-8301-8583EB26DBB1}"/>
    <dgm:cxn modelId="{A686083D-6077-4FDA-895A-B309F423A208}" type="presOf" srcId="{3232245B-D98C-4625-B450-044EDEBAAE92}" destId="{B596086D-53C4-4560-9752-07E0D34FF093}" srcOrd="1" destOrd="0" presId="urn:microsoft.com/office/officeart/2008/layout/HalfCircleOrganizationChart"/>
    <dgm:cxn modelId="{01762040-3C09-4F8F-BCB0-4CD22AB5396C}" srcId="{A48BD320-73C3-4426-A749-76DE051D9616}" destId="{4ABDECEA-1187-4AC4-BF4A-0ABED94627EA}" srcOrd="5" destOrd="0" parTransId="{E01100DA-0554-4DD0-8D1E-CF8E5F71A713}" sibTransId="{7ADB414C-3D62-4816-AFBA-99A37F11220B}"/>
    <dgm:cxn modelId="{7AC3BE40-29A6-4551-939E-C479AF04F6EF}" type="presOf" srcId="{1E408980-3BF8-48E6-BA20-3160748C7B26}" destId="{6DAC4EFC-80FF-439A-A61D-1CA1CF44D4BE}" srcOrd="0" destOrd="0" presId="urn:microsoft.com/office/officeart/2008/layout/HalfCircleOrganizationChart"/>
    <dgm:cxn modelId="{C0013166-41FF-4AD4-81F4-629B5AAAE7F8}" type="presOf" srcId="{747BFCDB-E242-44FA-9A6F-1D778B7676B5}" destId="{549F1381-038B-4A00-A7E3-8FFC35B6BF58}" srcOrd="0" destOrd="0" presId="urn:microsoft.com/office/officeart/2008/layout/HalfCircleOrganizationChart"/>
    <dgm:cxn modelId="{81D97747-BF85-499E-8488-2B8D55B574F1}" type="presOf" srcId="{48F91B44-FCE1-46C1-A806-E636EA86E355}" destId="{7AE36206-1DDA-4701-9F28-472476A3C14F}" srcOrd="0" destOrd="0" presId="urn:microsoft.com/office/officeart/2008/layout/HalfCircleOrganizationChart"/>
    <dgm:cxn modelId="{DC316348-E0E3-4FA4-A5BD-DE236C950F6A}" type="presOf" srcId="{A48BD320-73C3-4426-A749-76DE051D9616}" destId="{CC8BB909-9F50-41F9-B798-B38B5A4780D3}" srcOrd="1" destOrd="0" presId="urn:microsoft.com/office/officeart/2008/layout/HalfCircleOrganizationChart"/>
    <dgm:cxn modelId="{58B84B4D-0E03-4DA4-B93D-726326C388A6}" type="presOf" srcId="{2C376ECD-0297-41E7-9640-05ABFA2B9390}" destId="{59B7513C-4264-4B4C-9DF2-D0E062679633}" srcOrd="1" destOrd="0" presId="urn:microsoft.com/office/officeart/2008/layout/HalfCircleOrganizationChart"/>
    <dgm:cxn modelId="{2076AB4E-E1C9-4EC8-88D8-66A21A77E93A}" type="presOf" srcId="{F7929206-7B09-4741-8372-8C8EBA2B315A}" destId="{8509E034-6642-4572-BBC6-22B534BF0C07}" srcOrd="1" destOrd="0" presId="urn:microsoft.com/office/officeart/2008/layout/HalfCircleOrganizationChart"/>
    <dgm:cxn modelId="{1DE2F04F-A7CC-4730-87C9-C188A4DF0A34}" srcId="{A02CF9F8-BABB-4C65-BD6B-BFECC24FFA90}" destId="{3232245B-D98C-4625-B450-044EDEBAAE92}" srcOrd="4" destOrd="0" parTransId="{755C292B-036E-415B-A9E3-613D91247577}" sibTransId="{66DBC1E5-2572-4878-B9BA-4042305DF1F1}"/>
    <dgm:cxn modelId="{DD61DC50-874E-4AC8-994C-318CC0A051DE}" type="presOf" srcId="{48F91B44-FCE1-46C1-A806-E636EA86E355}" destId="{7876AB94-E845-4386-B8AE-030B3D958A1D}" srcOrd="1" destOrd="0" presId="urn:microsoft.com/office/officeart/2008/layout/HalfCircleOrganizationChart"/>
    <dgm:cxn modelId="{7A6C7F55-02E7-436D-AB9C-51EED9478646}" srcId="{BC24AA88-DBD9-4A70-8C90-A92180FAF3A4}" destId="{A48BD320-73C3-4426-A749-76DE051D9616}" srcOrd="1" destOrd="0" parTransId="{747BFCDB-E242-44FA-9A6F-1D778B7676B5}" sibTransId="{FC9F9647-7EC1-40B3-A66D-725B744AA057}"/>
    <dgm:cxn modelId="{82F3C675-2C13-4D59-8A6E-7093166BF0A2}" type="presOf" srcId="{9638A7DC-7101-4EBD-BF6B-9AFB65C3CB67}" destId="{5B4E7B58-75BE-4599-A7E0-CC0ED1A794AE}" srcOrd="0" destOrd="0" presId="urn:microsoft.com/office/officeart/2008/layout/HalfCircleOrganizationChart"/>
    <dgm:cxn modelId="{1626D757-BBDA-4937-BBEE-FD89142C426B}" type="presOf" srcId="{755C292B-036E-415B-A9E3-613D91247577}" destId="{05425024-4218-43C9-8C23-DF5242103CAB}" srcOrd="0" destOrd="0" presId="urn:microsoft.com/office/officeart/2008/layout/HalfCircleOrganizationChart"/>
    <dgm:cxn modelId="{0FE17C5A-3A68-4AD1-A932-664524208A89}" type="presOf" srcId="{A9A1AAC7-3EF5-4876-953A-4B76A9E43EAE}" destId="{A0D62E03-B452-41BF-AD64-4DBEF135FF2C}" srcOrd="0" destOrd="0" presId="urn:microsoft.com/office/officeart/2008/layout/HalfCircleOrganizationChart"/>
    <dgm:cxn modelId="{E1087D7B-37CA-424C-9CDA-19EF4260D455}" type="presOf" srcId="{2DFC3803-4228-4B67-9D4B-5D1ED8260A0C}" destId="{782CCB41-110D-4CF7-8E5A-B52E36ED31FD}" srcOrd="1" destOrd="0" presId="urn:microsoft.com/office/officeart/2008/layout/HalfCircleOrganizationChart"/>
    <dgm:cxn modelId="{C233187C-669B-4DF7-814C-A25176EE3628}" type="presOf" srcId="{2DFC3803-4228-4B67-9D4B-5D1ED8260A0C}" destId="{AF849206-F5D2-4BCC-9E9B-991B800C30F2}" srcOrd="0" destOrd="0" presId="urn:microsoft.com/office/officeart/2008/layout/HalfCircleOrganizationChart"/>
    <dgm:cxn modelId="{BBED337D-0432-4F45-9E44-120C90F93A2B}" srcId="{A48BD320-73C3-4426-A749-76DE051D9616}" destId="{2C376ECD-0297-41E7-9640-05ABFA2B9390}" srcOrd="4" destOrd="0" parTransId="{33C2B7DC-B5BE-4336-9E60-F56E714C5CC8}" sibTransId="{EBF83400-A8DB-4147-8547-151F3250F80E}"/>
    <dgm:cxn modelId="{588AC77D-B7F7-406C-8026-A00B47FF5FEE}" srcId="{9638A7DC-7101-4EBD-BF6B-9AFB65C3CB67}" destId="{6DAB3289-9CB5-4B35-91B2-F2D3831D71B0}" srcOrd="1" destOrd="0" parTransId="{8C80A8C9-CA9D-4DB8-918D-5EF0797D0FB5}" sibTransId="{A673FCDE-A3C2-4276-BB0C-AE5E276C4004}"/>
    <dgm:cxn modelId="{8F4CDF81-375A-4682-83A9-280B115FA320}" type="presOf" srcId="{A02CF9F8-BABB-4C65-BD6B-BFECC24FFA90}" destId="{17E3732F-75D5-49BC-A001-1B98B2D3D231}" srcOrd="0" destOrd="0" presId="urn:microsoft.com/office/officeart/2008/layout/HalfCircleOrganizationChart"/>
    <dgm:cxn modelId="{5A544386-8C50-4C89-83A9-37D8FEF859F1}" type="presOf" srcId="{4ABDECEA-1187-4AC4-BF4A-0ABED94627EA}" destId="{26DC08D1-6E2F-4F28-BC6E-803D803C8CE9}" srcOrd="1" destOrd="0" presId="urn:microsoft.com/office/officeart/2008/layout/HalfCircleOrganizationChart"/>
    <dgm:cxn modelId="{C1A27389-9E10-4A4D-AFB1-07C8B922D8B7}" type="presOf" srcId="{BC24AA88-DBD9-4A70-8C90-A92180FAF3A4}" destId="{C8ACE6CC-4B0E-4E4F-885C-8C28D3739009}" srcOrd="1" destOrd="0" presId="urn:microsoft.com/office/officeart/2008/layout/HalfCircleOrganizationChart"/>
    <dgm:cxn modelId="{B0954B8B-255B-449C-882C-FC4C87940958}" srcId="{A02CF9F8-BABB-4C65-BD6B-BFECC24FFA90}" destId="{8FDD888D-425B-4F09-904C-01F05FF05E07}" srcOrd="3" destOrd="0" parTransId="{C2740A25-C619-4B9A-8CAF-B4C4608CFF39}" sibTransId="{4549303A-745D-4588-8453-21AFA2736AC5}"/>
    <dgm:cxn modelId="{1BCD908C-269B-4E12-9228-7D85957E6BE6}" srcId="{9638A7DC-7101-4EBD-BF6B-9AFB65C3CB67}" destId="{D1EDC7AA-072B-4461-8719-17761F944FC2}" srcOrd="2" destOrd="0" parTransId="{6FF38B35-D34F-4995-9731-DED8BF2E026B}" sibTransId="{DCE1FC8E-7FDF-44F0-B8D2-BE153534544A}"/>
    <dgm:cxn modelId="{D287938C-2CF5-42CB-9134-673BE7DA8A71}" type="presOf" srcId="{15FDB663-EAF5-4CB6-B581-13DC42CB9625}" destId="{86E51CBF-94A9-4B92-BD57-E5568B148FA7}" srcOrd="0" destOrd="0" presId="urn:microsoft.com/office/officeart/2008/layout/HalfCircleOrganizationChart"/>
    <dgm:cxn modelId="{39466791-D39B-4436-A8D3-2472B2655A34}" type="presOf" srcId="{E01100DA-0554-4DD0-8D1E-CF8E5F71A713}" destId="{99A52971-AD84-4B77-8ADE-9B4EF4EAB90C}" srcOrd="0" destOrd="0" presId="urn:microsoft.com/office/officeart/2008/layout/HalfCircleOrganizationChart"/>
    <dgm:cxn modelId="{88F98F94-8119-4327-84F7-E77826ED5663}" srcId="{A48BD320-73C3-4426-A749-76DE051D9616}" destId="{2DFC3803-4228-4B67-9D4B-5D1ED8260A0C}" srcOrd="0" destOrd="0" parTransId="{A9A1AAC7-3EF5-4876-953A-4B76A9E43EAE}" sibTransId="{E88E0D4B-99E4-44C6-AF9F-1C93F1105AAA}"/>
    <dgm:cxn modelId="{135A9B97-1B24-437D-9360-C0352FF09BFE}" type="presOf" srcId="{71DDB7A0-EC19-4067-B6F4-4FDEE36B2CDA}" destId="{F8B4B59A-47CE-4B48-8B39-268F400DF248}" srcOrd="1" destOrd="0" presId="urn:microsoft.com/office/officeart/2008/layout/HalfCircleOrganizationChart"/>
    <dgm:cxn modelId="{A97C689A-8121-4095-93B5-8AD3A05CD9A5}" type="presOf" srcId="{8FDD888D-425B-4F09-904C-01F05FF05E07}" destId="{4B10AC30-02D4-4133-A9FE-86922162DFA9}" srcOrd="1" destOrd="0" presId="urn:microsoft.com/office/officeart/2008/layout/HalfCircleOrganizationChart"/>
    <dgm:cxn modelId="{DEC2799E-C4D2-4D1F-93B5-56B4C086814A}" type="presOf" srcId="{D1EDC7AA-072B-4461-8719-17761F944FC2}" destId="{4BDB9F35-F65D-4FB6-BE43-71FD5FE3D28D}" srcOrd="1" destOrd="0" presId="urn:microsoft.com/office/officeart/2008/layout/HalfCircleOrganizationChart"/>
    <dgm:cxn modelId="{5DF40EA0-CC52-4757-88B5-8C56A4A5B953}" type="presOf" srcId="{3232245B-D98C-4625-B450-044EDEBAAE92}" destId="{8AD3C000-9CF4-432F-B1F4-420A156C316B}" srcOrd="0" destOrd="0" presId="urn:microsoft.com/office/officeart/2008/layout/HalfCircleOrganizationChart"/>
    <dgm:cxn modelId="{A4CB94A2-F85E-4194-AC24-234A0CE8A7E6}" type="presOf" srcId="{D5DEED82-3B37-4894-ACB6-0A746D863284}" destId="{F181CB79-E141-4A0C-AE21-0A7D8AFB6B17}" srcOrd="0" destOrd="0" presId="urn:microsoft.com/office/officeart/2008/layout/HalfCircleOrganizationChart"/>
    <dgm:cxn modelId="{8D3970A7-D3ED-4993-92D6-D56D39EBBE1F}" srcId="{9638A7DC-7101-4EBD-BF6B-9AFB65C3CB67}" destId="{8B3E2020-48A9-476A-A750-744A2D7CB983}" srcOrd="0" destOrd="0" parTransId="{5EF911A0-6AEB-4D7B-B194-A62308942655}" sibTransId="{54EAECF2-B1C7-4FF9-A51D-D3E2BE41B343}"/>
    <dgm:cxn modelId="{061F42B5-F434-4FAD-802D-14B5D1188BBB}" type="presOf" srcId="{786DF391-1C89-4418-8BB0-EC292CDF8D2E}" destId="{06724755-524F-4D58-8357-DE933921E061}" srcOrd="0" destOrd="0" presId="urn:microsoft.com/office/officeart/2008/layout/HalfCircleOrganizationChart"/>
    <dgm:cxn modelId="{3CC48FB5-529E-47A2-87CD-6B6510ADDC3C}" type="presOf" srcId="{4ABDECEA-1187-4AC4-BF4A-0ABED94627EA}" destId="{0DF8026C-A514-4CEA-BE91-77E90F359BC6}" srcOrd="0" destOrd="0" presId="urn:microsoft.com/office/officeart/2008/layout/HalfCircleOrganizationChart"/>
    <dgm:cxn modelId="{948E85BA-333D-4990-9D10-0230E2C5A7B1}" type="presOf" srcId="{8B3E2020-48A9-476A-A750-744A2D7CB983}" destId="{83D3BD29-FEA5-4F50-96AD-36DE77EB7E08}" srcOrd="0" destOrd="0" presId="urn:microsoft.com/office/officeart/2008/layout/HalfCircleOrganizationChart"/>
    <dgm:cxn modelId="{B4F991BF-1B53-4142-B2DC-B1DB92BB5C75}" type="presOf" srcId="{71DDB7A0-EC19-4067-B6F4-4FDEE36B2CDA}" destId="{12B96778-22A1-49C9-A7F1-1E112D0B20DC}" srcOrd="0" destOrd="0" presId="urn:microsoft.com/office/officeart/2008/layout/HalfCircleOrganizationChart"/>
    <dgm:cxn modelId="{F972C8BF-B882-4C48-8EC8-80FEA1A8C8CB}" srcId="{A48BD320-73C3-4426-A749-76DE051D9616}" destId="{745D689A-A479-4006-80BC-DAD410395D7E}" srcOrd="2" destOrd="0" parTransId="{6C57E1D0-A93A-41AF-BEAF-8D0D2207CBD1}" sibTransId="{BF6640FA-E727-40B4-AA93-AD5D325C6A39}"/>
    <dgm:cxn modelId="{62C149C0-09D6-4001-9A1F-2804E5CF942E}" type="presOf" srcId="{D1EDC7AA-072B-4461-8719-17761F944FC2}" destId="{23F734E0-E875-4177-8596-D4DBC9A56A5B}" srcOrd="0" destOrd="0" presId="urn:microsoft.com/office/officeart/2008/layout/HalfCircleOrganizationChart"/>
    <dgm:cxn modelId="{CCAAD6C1-BD7B-4159-B838-2B4AD767275F}" type="presOf" srcId="{745D689A-A479-4006-80BC-DAD410395D7E}" destId="{FA8B07F9-DC41-47F2-AE55-5C038B446605}" srcOrd="1" destOrd="0" presId="urn:microsoft.com/office/officeart/2008/layout/HalfCircleOrganizationChart"/>
    <dgm:cxn modelId="{8E5DFEC1-D538-4BE5-BFBF-083E5633642F}" srcId="{9638A7DC-7101-4EBD-BF6B-9AFB65C3CB67}" destId="{1E408980-3BF8-48E6-BA20-3160748C7B26}" srcOrd="3" destOrd="0" parTransId="{FBB2C424-CDF9-4D59-AB84-CC4E791CDF74}" sibTransId="{A7D28FB7-F065-467A-94C5-28E98A778616}"/>
    <dgm:cxn modelId="{4D11D1CC-5B89-4305-8B55-1AA0C20D4AF3}" type="presOf" srcId="{C2740A25-C619-4B9A-8CAF-B4C4608CFF39}" destId="{7A0B1827-B34C-44EB-B110-D55F7DA5A002}" srcOrd="0" destOrd="0" presId="urn:microsoft.com/office/officeart/2008/layout/HalfCircleOrganizationChart"/>
    <dgm:cxn modelId="{E9F51AD1-DBE2-4F49-80E5-0C669C417F8E}" type="presOf" srcId="{6DAB3289-9CB5-4B35-91B2-F2D3831D71B0}" destId="{568F4C50-C80F-445E-88AE-5CE99AC2019C}" srcOrd="1" destOrd="0" presId="urn:microsoft.com/office/officeart/2008/layout/HalfCircleOrganizationChart"/>
    <dgm:cxn modelId="{13CE66D1-C450-470C-8E34-961CE03714B2}" srcId="{A48BD320-73C3-4426-A749-76DE051D9616}" destId="{786DF391-1C89-4418-8BB0-EC292CDF8D2E}" srcOrd="1" destOrd="0" parTransId="{0F375271-122D-401C-AEA4-00904D702DDB}" sibTransId="{DCA096B6-6E34-4DAE-93FB-3612C9A611A9}"/>
    <dgm:cxn modelId="{DFFFE2D3-B935-4A39-AF25-BFA33FAB3BE2}" srcId="{A02CF9F8-BABB-4C65-BD6B-BFECC24FFA90}" destId="{F7929206-7B09-4741-8372-8C8EBA2B315A}" srcOrd="0" destOrd="0" parTransId="{15FDB663-EAF5-4CB6-B581-13DC42CB9625}" sibTransId="{F1342F2A-47F5-4EB9-99FA-83EA886611BD}"/>
    <dgm:cxn modelId="{074448D5-3E1A-4453-B2AB-F23B527E8AF6}" type="presOf" srcId="{B9B99E1F-7CD5-431B-BA26-959C78A55D16}" destId="{5F37CE6C-FA04-4E11-859D-41C219FB4B61}" srcOrd="1" destOrd="0" presId="urn:microsoft.com/office/officeart/2008/layout/HalfCircleOrganizationChart"/>
    <dgm:cxn modelId="{CFA824DB-0B91-444C-B545-523F9B91A8B6}" type="presOf" srcId="{6FF38B35-D34F-4995-9731-DED8BF2E026B}" destId="{6D3F2E0E-A474-410C-815B-F0FDDE1AB6D3}" srcOrd="0" destOrd="0" presId="urn:microsoft.com/office/officeart/2008/layout/HalfCircleOrganizationChart"/>
    <dgm:cxn modelId="{726D75DF-AB75-4C53-AB3B-54EB62C62CE7}" type="presOf" srcId="{FBB2C424-CDF9-4D59-AB84-CC4E791CDF74}" destId="{C62CCE30-184B-46B2-8961-A3B4D2106BB8}" srcOrd="0" destOrd="0" presId="urn:microsoft.com/office/officeart/2008/layout/HalfCircleOrganizationChart"/>
    <dgm:cxn modelId="{B48C13E3-4309-4B54-BBD8-D9894DC2F900}" type="presOf" srcId="{5EF911A0-6AEB-4D7B-B194-A62308942655}" destId="{6B28F23A-D830-4D59-80FF-086D374FA6B7}" srcOrd="0" destOrd="0" presId="urn:microsoft.com/office/officeart/2008/layout/HalfCircleOrganizationChart"/>
    <dgm:cxn modelId="{341C0AE5-5138-474A-94AB-4D00958276DA}" type="presOf" srcId="{2C376ECD-0297-41E7-9640-05ABFA2B9390}" destId="{3639ED9C-8B50-4549-AFD0-2078D1FEF3C8}" srcOrd="0" destOrd="0" presId="urn:microsoft.com/office/officeart/2008/layout/HalfCircleOrganizationChart"/>
    <dgm:cxn modelId="{F49F5AEA-41B9-4FB2-87FB-9EEB07709288}" type="presOf" srcId="{CAA096CE-C508-46BE-9BBE-B99AAA48D70E}" destId="{D7075333-8B24-440B-BA4C-45381B1DEB8D}" srcOrd="0" destOrd="0" presId="urn:microsoft.com/office/officeart/2008/layout/HalfCircleOrganizationChart"/>
    <dgm:cxn modelId="{2F95FDEA-C587-4F04-8940-833AD48FF14D}" srcId="{D5DEED82-3B37-4894-ACB6-0A746D863284}" destId="{BC24AA88-DBD9-4A70-8C90-A92180FAF3A4}" srcOrd="0" destOrd="0" parTransId="{700AB0A6-5B55-4F4C-B45A-6425283FBE76}" sibTransId="{D98CA063-A490-41D3-9AC5-470E94AC0519}"/>
    <dgm:cxn modelId="{0B854EEF-D2FC-4038-9733-451841A5149C}" type="presOf" srcId="{AE77494D-5E03-48E3-A6AB-F9B9A4FED742}" destId="{A1F0A7D2-55F8-4BF2-AB72-5771CBCEEEE5}" srcOrd="0" destOrd="0" presId="urn:microsoft.com/office/officeart/2008/layout/HalfCircleOrganizationChart"/>
    <dgm:cxn modelId="{9201BFF0-3A6E-4FA7-A2DC-44DA0C1DD4A8}" type="presOf" srcId="{A02CF9F8-BABB-4C65-BD6B-BFECC24FFA90}" destId="{DB908564-5738-4890-86CD-947D85F2710E}" srcOrd="1" destOrd="0" presId="urn:microsoft.com/office/officeart/2008/layout/HalfCircleOrganizationChart"/>
    <dgm:cxn modelId="{542A8CF1-4863-4834-9F8B-80CCB7BA5D2A}" type="presOf" srcId="{8FDD888D-425B-4F09-904C-01F05FF05E07}" destId="{C280F8D2-1E68-4338-83A6-4434F1160D28}" srcOrd="0" destOrd="0" presId="urn:microsoft.com/office/officeart/2008/layout/HalfCircleOrganizationChart"/>
    <dgm:cxn modelId="{6B1CE3F1-C0D3-4CD7-9E2E-41A4A45A51B5}" srcId="{BC24AA88-DBD9-4A70-8C90-A92180FAF3A4}" destId="{9638A7DC-7101-4EBD-BF6B-9AFB65C3CB67}" srcOrd="2" destOrd="0" parTransId="{C2C50F25-AB6D-43CC-B136-8BB4CEF6B596}" sibTransId="{A0AF9560-E3AA-4995-B782-2E8CF35A88C3}"/>
    <dgm:cxn modelId="{F600CDF6-4783-47B5-A983-04AE492AEF25}" type="presOf" srcId="{C2C50F25-AB6D-43CC-B136-8BB4CEF6B596}" destId="{32A75003-71CE-4C6E-9BCC-D325C6E6E5C6}" srcOrd="0" destOrd="0" presId="urn:microsoft.com/office/officeart/2008/layout/HalfCircleOrganizationChart"/>
    <dgm:cxn modelId="{9C42C6F7-AAD6-4A95-A837-FA2B3F9C532C}" srcId="{BC24AA88-DBD9-4A70-8C90-A92180FAF3A4}" destId="{A02CF9F8-BABB-4C65-BD6B-BFECC24FFA90}" srcOrd="0" destOrd="0" parTransId="{B62A1AF0-8327-4214-8048-E7F003E862F5}" sibTransId="{9BFE050C-35CF-4101-9306-D79E739F3B79}"/>
    <dgm:cxn modelId="{2454F8FC-CDD9-4286-8469-51F79462E3E5}" type="presOf" srcId="{B62A1AF0-8327-4214-8048-E7F003E862F5}" destId="{0E37BAFC-6E00-4430-B5FA-436CC792A6AE}" srcOrd="0" destOrd="0" presId="urn:microsoft.com/office/officeart/2008/layout/HalfCircleOrganizationChart"/>
    <dgm:cxn modelId="{8AEB81FF-CA43-448E-964D-A72B5F5FDF37}" type="presOf" srcId="{33C2B7DC-B5BE-4336-9E60-F56E714C5CC8}" destId="{292D9BDF-FD24-45F6-938A-5C49583CDCDF}" srcOrd="0" destOrd="0" presId="urn:microsoft.com/office/officeart/2008/layout/HalfCircleOrganizationChart"/>
    <dgm:cxn modelId="{E5783B7C-39C5-4C3D-8AFD-223A185EB57D}" type="presParOf" srcId="{F181CB79-E141-4A0C-AE21-0A7D8AFB6B17}" destId="{186E23E2-FD52-4136-A9D8-00D7E96B1FDB}" srcOrd="0" destOrd="0" presId="urn:microsoft.com/office/officeart/2008/layout/HalfCircleOrganizationChart"/>
    <dgm:cxn modelId="{79DD12D5-1AD0-4C40-8DDC-1FF5A46229FB}" type="presParOf" srcId="{186E23E2-FD52-4136-A9D8-00D7E96B1FDB}" destId="{C00E48EF-7920-4171-9BD1-27621223E9D5}" srcOrd="0" destOrd="0" presId="urn:microsoft.com/office/officeart/2008/layout/HalfCircleOrganizationChart"/>
    <dgm:cxn modelId="{1FA5AFA0-A34F-4909-96C5-8FE4D963DF75}" type="presParOf" srcId="{C00E48EF-7920-4171-9BD1-27621223E9D5}" destId="{BD2F1645-36FD-426A-891C-52FB25867E78}" srcOrd="0" destOrd="0" presId="urn:microsoft.com/office/officeart/2008/layout/HalfCircleOrganizationChart"/>
    <dgm:cxn modelId="{3B661783-16CF-46B0-849D-4C560F870EA1}" type="presParOf" srcId="{C00E48EF-7920-4171-9BD1-27621223E9D5}" destId="{18063082-78EC-4713-93F8-2980995F2A74}" srcOrd="1" destOrd="0" presId="urn:microsoft.com/office/officeart/2008/layout/HalfCircleOrganizationChart"/>
    <dgm:cxn modelId="{8D1267C6-9A49-41E5-89E3-F509A329B4FF}" type="presParOf" srcId="{C00E48EF-7920-4171-9BD1-27621223E9D5}" destId="{B2FB1806-C7F0-4170-B3C1-7E57B2662760}" srcOrd="2" destOrd="0" presId="urn:microsoft.com/office/officeart/2008/layout/HalfCircleOrganizationChart"/>
    <dgm:cxn modelId="{722F812F-E359-4327-A162-D2559927DAA6}" type="presParOf" srcId="{C00E48EF-7920-4171-9BD1-27621223E9D5}" destId="{C8ACE6CC-4B0E-4E4F-885C-8C28D3739009}" srcOrd="3" destOrd="0" presId="urn:microsoft.com/office/officeart/2008/layout/HalfCircleOrganizationChart"/>
    <dgm:cxn modelId="{979780A7-396A-49C6-95A6-E27E2A23B6CD}" type="presParOf" srcId="{186E23E2-FD52-4136-A9D8-00D7E96B1FDB}" destId="{E5FC2173-44F6-4E44-ADDB-5C2B5A09443E}" srcOrd="1" destOrd="0" presId="urn:microsoft.com/office/officeart/2008/layout/HalfCircleOrganizationChart"/>
    <dgm:cxn modelId="{BA7F4842-B47F-4DCA-BEA7-AA97C62906A1}" type="presParOf" srcId="{E5FC2173-44F6-4E44-ADDB-5C2B5A09443E}" destId="{0E37BAFC-6E00-4430-B5FA-436CC792A6AE}" srcOrd="0" destOrd="0" presId="urn:microsoft.com/office/officeart/2008/layout/HalfCircleOrganizationChart"/>
    <dgm:cxn modelId="{AA274E60-46C4-4479-8769-9A48521330DC}" type="presParOf" srcId="{E5FC2173-44F6-4E44-ADDB-5C2B5A09443E}" destId="{DDE7CDC3-F614-4CB6-9866-26E589305710}" srcOrd="1" destOrd="0" presId="urn:microsoft.com/office/officeart/2008/layout/HalfCircleOrganizationChart"/>
    <dgm:cxn modelId="{6B99E429-BC0A-421E-99D1-FA5E233C0085}" type="presParOf" srcId="{DDE7CDC3-F614-4CB6-9866-26E589305710}" destId="{93B6B312-5478-4FAC-9B63-7B92948BBFA8}" srcOrd="0" destOrd="0" presId="urn:microsoft.com/office/officeart/2008/layout/HalfCircleOrganizationChart"/>
    <dgm:cxn modelId="{5E9AF758-D9FF-42C5-9C7D-B2913269016A}" type="presParOf" srcId="{93B6B312-5478-4FAC-9B63-7B92948BBFA8}" destId="{17E3732F-75D5-49BC-A001-1B98B2D3D231}" srcOrd="0" destOrd="0" presId="urn:microsoft.com/office/officeart/2008/layout/HalfCircleOrganizationChart"/>
    <dgm:cxn modelId="{A1E76C8F-866E-4080-A249-EF21CAA1DEE1}" type="presParOf" srcId="{93B6B312-5478-4FAC-9B63-7B92948BBFA8}" destId="{202C82B8-5833-4D8C-BECC-D442EB7E0494}" srcOrd="1" destOrd="0" presId="urn:microsoft.com/office/officeart/2008/layout/HalfCircleOrganizationChart"/>
    <dgm:cxn modelId="{FB48B7B4-220B-4CFA-B688-383880660111}" type="presParOf" srcId="{93B6B312-5478-4FAC-9B63-7B92948BBFA8}" destId="{7EF6FE5B-B2B3-466A-8C88-24D1336579AE}" srcOrd="2" destOrd="0" presId="urn:microsoft.com/office/officeart/2008/layout/HalfCircleOrganizationChart"/>
    <dgm:cxn modelId="{DECAE0E4-7995-4C66-8C35-C91FF5A1F730}" type="presParOf" srcId="{93B6B312-5478-4FAC-9B63-7B92948BBFA8}" destId="{DB908564-5738-4890-86CD-947D85F2710E}" srcOrd="3" destOrd="0" presId="urn:microsoft.com/office/officeart/2008/layout/HalfCircleOrganizationChart"/>
    <dgm:cxn modelId="{D3B5CE67-E13C-47C1-B9CC-8AD91FB92FF2}" type="presParOf" srcId="{DDE7CDC3-F614-4CB6-9866-26E589305710}" destId="{D85BC8E6-BDB2-4C49-B03B-22C9B07B3877}" srcOrd="1" destOrd="0" presId="urn:microsoft.com/office/officeart/2008/layout/HalfCircleOrganizationChart"/>
    <dgm:cxn modelId="{BC74940C-4055-45F2-A053-6BF1C29AE065}" type="presParOf" srcId="{D85BC8E6-BDB2-4C49-B03B-22C9B07B3877}" destId="{86E51CBF-94A9-4B92-BD57-E5568B148FA7}" srcOrd="0" destOrd="0" presId="urn:microsoft.com/office/officeart/2008/layout/HalfCircleOrganizationChart"/>
    <dgm:cxn modelId="{5F400BB3-5F03-48AF-8061-E91DB4560EA6}" type="presParOf" srcId="{D85BC8E6-BDB2-4C49-B03B-22C9B07B3877}" destId="{79A912D0-4925-40A0-97F3-3C9ADEA6A60F}" srcOrd="1" destOrd="0" presId="urn:microsoft.com/office/officeart/2008/layout/HalfCircleOrganizationChart"/>
    <dgm:cxn modelId="{9A6DDE30-2CC2-4973-B4E0-AB0688109812}" type="presParOf" srcId="{79A912D0-4925-40A0-97F3-3C9ADEA6A60F}" destId="{569B4F79-8E70-4F4A-A4C2-5FD08F7657CB}" srcOrd="0" destOrd="0" presId="urn:microsoft.com/office/officeart/2008/layout/HalfCircleOrganizationChart"/>
    <dgm:cxn modelId="{949B113E-FE96-40F1-82B4-FD462381D299}" type="presParOf" srcId="{569B4F79-8E70-4F4A-A4C2-5FD08F7657CB}" destId="{243DD1E2-562C-4F5A-932D-1D7B5A880E12}" srcOrd="0" destOrd="0" presId="urn:microsoft.com/office/officeart/2008/layout/HalfCircleOrganizationChart"/>
    <dgm:cxn modelId="{C7DD4700-1434-4B92-9C65-69484BD6877B}" type="presParOf" srcId="{569B4F79-8E70-4F4A-A4C2-5FD08F7657CB}" destId="{2F8E111C-AFE0-4784-B9D7-1CDA091F7E26}" srcOrd="1" destOrd="0" presId="urn:microsoft.com/office/officeart/2008/layout/HalfCircleOrganizationChart"/>
    <dgm:cxn modelId="{8CD4EFB1-870E-4D20-8BB8-2FF4DD713F83}" type="presParOf" srcId="{569B4F79-8E70-4F4A-A4C2-5FD08F7657CB}" destId="{958C5320-E4BF-4BE8-89F5-DCD105705E39}" srcOrd="2" destOrd="0" presId="urn:microsoft.com/office/officeart/2008/layout/HalfCircleOrganizationChart"/>
    <dgm:cxn modelId="{6AE63495-77A9-4391-A5CC-192959C0002F}" type="presParOf" srcId="{569B4F79-8E70-4F4A-A4C2-5FD08F7657CB}" destId="{8509E034-6642-4572-BBC6-22B534BF0C07}" srcOrd="3" destOrd="0" presId="urn:microsoft.com/office/officeart/2008/layout/HalfCircleOrganizationChart"/>
    <dgm:cxn modelId="{D85EF1FC-754F-4D41-BE2A-A120A081AAE8}" type="presParOf" srcId="{79A912D0-4925-40A0-97F3-3C9ADEA6A60F}" destId="{78CB57EC-0332-4FC6-A1BB-21568F83FBDB}" srcOrd="1" destOrd="0" presId="urn:microsoft.com/office/officeart/2008/layout/HalfCircleOrganizationChart"/>
    <dgm:cxn modelId="{73048BD7-6C6B-4EE4-A139-2AEEF5C57D4F}" type="presParOf" srcId="{79A912D0-4925-40A0-97F3-3C9ADEA6A60F}" destId="{6B8C9CA8-7BF9-4FE4-8438-64C7E48508E4}" srcOrd="2" destOrd="0" presId="urn:microsoft.com/office/officeart/2008/layout/HalfCircleOrganizationChart"/>
    <dgm:cxn modelId="{838F18FA-DC13-44FE-B968-42222C67C74C}" type="presParOf" srcId="{D85BC8E6-BDB2-4C49-B03B-22C9B07B3877}" destId="{F3B70434-F20F-4C5C-BA5F-8C57417A63FC}" srcOrd="2" destOrd="0" presId="urn:microsoft.com/office/officeart/2008/layout/HalfCircleOrganizationChart"/>
    <dgm:cxn modelId="{AEA3C70D-19C9-4503-8BFA-AF189421589F}" type="presParOf" srcId="{D85BC8E6-BDB2-4C49-B03B-22C9B07B3877}" destId="{0947B35E-0269-4729-935A-EA2889D93529}" srcOrd="3" destOrd="0" presId="urn:microsoft.com/office/officeart/2008/layout/HalfCircleOrganizationChart"/>
    <dgm:cxn modelId="{FBCE54D9-65CE-4B2A-9E4B-15D212498E65}" type="presParOf" srcId="{0947B35E-0269-4729-935A-EA2889D93529}" destId="{2CAC4082-0D18-4EAD-B4D9-4D2410D60633}" srcOrd="0" destOrd="0" presId="urn:microsoft.com/office/officeart/2008/layout/HalfCircleOrganizationChart"/>
    <dgm:cxn modelId="{E2FF071D-22E5-4F1A-AD5D-54181B1AB04E}" type="presParOf" srcId="{2CAC4082-0D18-4EAD-B4D9-4D2410D60633}" destId="{7AE36206-1DDA-4701-9F28-472476A3C14F}" srcOrd="0" destOrd="0" presId="urn:microsoft.com/office/officeart/2008/layout/HalfCircleOrganizationChart"/>
    <dgm:cxn modelId="{D40C2BB5-150C-4A8C-B492-CE01592FCB03}" type="presParOf" srcId="{2CAC4082-0D18-4EAD-B4D9-4D2410D60633}" destId="{CE3690BB-A012-4014-9E47-D4020384103D}" srcOrd="1" destOrd="0" presId="urn:microsoft.com/office/officeart/2008/layout/HalfCircleOrganizationChart"/>
    <dgm:cxn modelId="{8D87F0E8-AB1C-4AAB-B415-6F407D34920C}" type="presParOf" srcId="{2CAC4082-0D18-4EAD-B4D9-4D2410D60633}" destId="{F353E3D9-D5C2-40FB-9C53-8801F58B0C9B}" srcOrd="2" destOrd="0" presId="urn:microsoft.com/office/officeart/2008/layout/HalfCircleOrganizationChart"/>
    <dgm:cxn modelId="{186E72E4-C5FE-4F50-A716-9B73BF304D1C}" type="presParOf" srcId="{2CAC4082-0D18-4EAD-B4D9-4D2410D60633}" destId="{7876AB94-E845-4386-B8AE-030B3D958A1D}" srcOrd="3" destOrd="0" presId="urn:microsoft.com/office/officeart/2008/layout/HalfCircleOrganizationChart"/>
    <dgm:cxn modelId="{B8C83B18-B546-416E-9739-6D94BB45DEEA}" type="presParOf" srcId="{0947B35E-0269-4729-935A-EA2889D93529}" destId="{3050A84F-64CF-451E-9813-9D4EE6ABDFD4}" srcOrd="1" destOrd="0" presId="urn:microsoft.com/office/officeart/2008/layout/HalfCircleOrganizationChart"/>
    <dgm:cxn modelId="{42E29292-AD46-4045-ACFD-CAAA1AD0C8B6}" type="presParOf" srcId="{0947B35E-0269-4729-935A-EA2889D93529}" destId="{9424B8A6-9A36-494B-AFA9-B403E2C3407E}" srcOrd="2" destOrd="0" presId="urn:microsoft.com/office/officeart/2008/layout/HalfCircleOrganizationChart"/>
    <dgm:cxn modelId="{93E70A28-29D6-4B3D-9264-789FE5C4CDBB}" type="presParOf" srcId="{D85BC8E6-BDB2-4C49-B03B-22C9B07B3877}" destId="{D7075333-8B24-440B-BA4C-45381B1DEB8D}" srcOrd="4" destOrd="0" presId="urn:microsoft.com/office/officeart/2008/layout/HalfCircleOrganizationChart"/>
    <dgm:cxn modelId="{8C79227B-69C8-4B1F-8230-73C253584BF7}" type="presParOf" srcId="{D85BC8E6-BDB2-4C49-B03B-22C9B07B3877}" destId="{A4DFC6D2-D9CC-4453-8511-713FAA90E9FC}" srcOrd="5" destOrd="0" presId="urn:microsoft.com/office/officeart/2008/layout/HalfCircleOrganizationChart"/>
    <dgm:cxn modelId="{FA177F2B-068A-4285-B0E1-3BB450528868}" type="presParOf" srcId="{A4DFC6D2-D9CC-4453-8511-713FAA90E9FC}" destId="{EC7217E9-E570-4E8C-8A5C-87F3A3841CB5}" srcOrd="0" destOrd="0" presId="urn:microsoft.com/office/officeart/2008/layout/HalfCircleOrganizationChart"/>
    <dgm:cxn modelId="{20E76310-2660-46B6-B9C6-23B8342BA217}" type="presParOf" srcId="{EC7217E9-E570-4E8C-8A5C-87F3A3841CB5}" destId="{397D1808-4955-4444-B17B-1F1CB510D274}" srcOrd="0" destOrd="0" presId="urn:microsoft.com/office/officeart/2008/layout/HalfCircleOrganizationChart"/>
    <dgm:cxn modelId="{1E54C89C-BE76-4739-9245-5E9401B35431}" type="presParOf" srcId="{EC7217E9-E570-4E8C-8A5C-87F3A3841CB5}" destId="{4CE8AE40-6AB0-4115-9CE3-20473964A1AB}" srcOrd="1" destOrd="0" presId="urn:microsoft.com/office/officeart/2008/layout/HalfCircleOrganizationChart"/>
    <dgm:cxn modelId="{A215EC56-61D3-4E8E-A86D-DA6952BD8DBC}" type="presParOf" srcId="{EC7217E9-E570-4E8C-8A5C-87F3A3841CB5}" destId="{6FDFAF9E-75DA-49C7-964C-87C51EAC49A9}" srcOrd="2" destOrd="0" presId="urn:microsoft.com/office/officeart/2008/layout/HalfCircleOrganizationChart"/>
    <dgm:cxn modelId="{A78EB5C0-4B4B-445E-A2B7-E509CB354F71}" type="presParOf" srcId="{EC7217E9-E570-4E8C-8A5C-87F3A3841CB5}" destId="{5F37CE6C-FA04-4E11-859D-41C219FB4B61}" srcOrd="3" destOrd="0" presId="urn:microsoft.com/office/officeart/2008/layout/HalfCircleOrganizationChart"/>
    <dgm:cxn modelId="{D5B22538-67A5-4BAC-8B01-A168A59D6CD4}" type="presParOf" srcId="{A4DFC6D2-D9CC-4453-8511-713FAA90E9FC}" destId="{31736501-730B-4C67-8CE8-BD066A825C9D}" srcOrd="1" destOrd="0" presId="urn:microsoft.com/office/officeart/2008/layout/HalfCircleOrganizationChart"/>
    <dgm:cxn modelId="{2EE46C5C-9044-4972-994B-E373F378F0E5}" type="presParOf" srcId="{A4DFC6D2-D9CC-4453-8511-713FAA90E9FC}" destId="{CE66FB7C-2ACF-466F-B417-52EE6F284A39}" srcOrd="2" destOrd="0" presId="urn:microsoft.com/office/officeart/2008/layout/HalfCircleOrganizationChart"/>
    <dgm:cxn modelId="{3C566429-5438-47D5-94DD-99795505EDE0}" type="presParOf" srcId="{D85BC8E6-BDB2-4C49-B03B-22C9B07B3877}" destId="{7A0B1827-B34C-44EB-B110-D55F7DA5A002}" srcOrd="6" destOrd="0" presId="urn:microsoft.com/office/officeart/2008/layout/HalfCircleOrganizationChart"/>
    <dgm:cxn modelId="{AADF68F2-DA76-407D-9A76-4918BCF926AF}" type="presParOf" srcId="{D85BC8E6-BDB2-4C49-B03B-22C9B07B3877}" destId="{E9B2A815-E273-4C2B-BF58-3CB1D1DF3F53}" srcOrd="7" destOrd="0" presId="urn:microsoft.com/office/officeart/2008/layout/HalfCircleOrganizationChart"/>
    <dgm:cxn modelId="{89D62D56-935B-4E93-9A64-5749DF636983}" type="presParOf" srcId="{E9B2A815-E273-4C2B-BF58-3CB1D1DF3F53}" destId="{760456EB-EF15-44C6-8CB7-86A4B323BAF5}" srcOrd="0" destOrd="0" presId="urn:microsoft.com/office/officeart/2008/layout/HalfCircleOrganizationChart"/>
    <dgm:cxn modelId="{12D7D4C2-5C70-42F2-90A6-171BC6734430}" type="presParOf" srcId="{760456EB-EF15-44C6-8CB7-86A4B323BAF5}" destId="{C280F8D2-1E68-4338-83A6-4434F1160D28}" srcOrd="0" destOrd="0" presId="urn:microsoft.com/office/officeart/2008/layout/HalfCircleOrganizationChart"/>
    <dgm:cxn modelId="{94B9A1FB-10E0-4B8A-A323-156869B3E94A}" type="presParOf" srcId="{760456EB-EF15-44C6-8CB7-86A4B323BAF5}" destId="{F19E85BE-3EB7-4CF7-A62E-B085D9CE1BDC}" srcOrd="1" destOrd="0" presId="urn:microsoft.com/office/officeart/2008/layout/HalfCircleOrganizationChart"/>
    <dgm:cxn modelId="{BDE77BA2-774A-42AB-AD36-ED694B0ADDF1}" type="presParOf" srcId="{760456EB-EF15-44C6-8CB7-86A4B323BAF5}" destId="{5ECF5A8C-113D-46AA-AE14-CFD83602D3EF}" srcOrd="2" destOrd="0" presId="urn:microsoft.com/office/officeart/2008/layout/HalfCircleOrganizationChart"/>
    <dgm:cxn modelId="{3902CE69-D64D-472F-BDCA-461C57DD271B}" type="presParOf" srcId="{760456EB-EF15-44C6-8CB7-86A4B323BAF5}" destId="{4B10AC30-02D4-4133-A9FE-86922162DFA9}" srcOrd="3" destOrd="0" presId="urn:microsoft.com/office/officeart/2008/layout/HalfCircleOrganizationChart"/>
    <dgm:cxn modelId="{ECD68BFC-D960-48A0-9818-633480A32FDF}" type="presParOf" srcId="{E9B2A815-E273-4C2B-BF58-3CB1D1DF3F53}" destId="{116289FF-18F9-40DB-A5F0-0B0E67BBE8F8}" srcOrd="1" destOrd="0" presId="urn:microsoft.com/office/officeart/2008/layout/HalfCircleOrganizationChart"/>
    <dgm:cxn modelId="{8EA35256-7614-44D6-A1C6-50A0150F2989}" type="presParOf" srcId="{E9B2A815-E273-4C2B-BF58-3CB1D1DF3F53}" destId="{DCC63149-81CD-4F8C-8F4F-AE2BA1FCE8BA}" srcOrd="2" destOrd="0" presId="urn:microsoft.com/office/officeart/2008/layout/HalfCircleOrganizationChart"/>
    <dgm:cxn modelId="{5C3FB56B-9DC8-4A42-886E-838449A61C9F}" type="presParOf" srcId="{D85BC8E6-BDB2-4C49-B03B-22C9B07B3877}" destId="{05425024-4218-43C9-8C23-DF5242103CAB}" srcOrd="8" destOrd="0" presId="urn:microsoft.com/office/officeart/2008/layout/HalfCircleOrganizationChart"/>
    <dgm:cxn modelId="{F53A6536-6373-40BE-BF7D-869F82F2D907}" type="presParOf" srcId="{D85BC8E6-BDB2-4C49-B03B-22C9B07B3877}" destId="{2A159A2D-F60A-4B70-BAD9-EFB4130C1B39}" srcOrd="9" destOrd="0" presId="urn:microsoft.com/office/officeart/2008/layout/HalfCircleOrganizationChart"/>
    <dgm:cxn modelId="{3E292F90-5CDF-41AE-A107-344A81699194}" type="presParOf" srcId="{2A159A2D-F60A-4B70-BAD9-EFB4130C1B39}" destId="{AA6FD66D-7C74-4D67-AC70-B47F8C42C990}" srcOrd="0" destOrd="0" presId="urn:microsoft.com/office/officeart/2008/layout/HalfCircleOrganizationChart"/>
    <dgm:cxn modelId="{876F55B1-780B-4D28-9F87-4E49A50C4281}" type="presParOf" srcId="{AA6FD66D-7C74-4D67-AC70-B47F8C42C990}" destId="{8AD3C000-9CF4-432F-B1F4-420A156C316B}" srcOrd="0" destOrd="0" presId="urn:microsoft.com/office/officeart/2008/layout/HalfCircleOrganizationChart"/>
    <dgm:cxn modelId="{501D4AF9-C3A2-49DD-BAF3-6BA6C58B0465}" type="presParOf" srcId="{AA6FD66D-7C74-4D67-AC70-B47F8C42C990}" destId="{B78B6AF1-E8F2-4B77-A675-3286FAF78ED1}" srcOrd="1" destOrd="0" presId="urn:microsoft.com/office/officeart/2008/layout/HalfCircleOrganizationChart"/>
    <dgm:cxn modelId="{64DD4CED-ED84-4AD6-A079-C810DEF5384E}" type="presParOf" srcId="{AA6FD66D-7C74-4D67-AC70-B47F8C42C990}" destId="{3E625157-A19C-4850-91BC-EC01F5FBB2BE}" srcOrd="2" destOrd="0" presId="urn:microsoft.com/office/officeart/2008/layout/HalfCircleOrganizationChart"/>
    <dgm:cxn modelId="{FCA885E7-3AB4-4604-A183-EFB45CF67DB6}" type="presParOf" srcId="{AA6FD66D-7C74-4D67-AC70-B47F8C42C990}" destId="{B596086D-53C4-4560-9752-07E0D34FF093}" srcOrd="3" destOrd="0" presId="urn:microsoft.com/office/officeart/2008/layout/HalfCircleOrganizationChart"/>
    <dgm:cxn modelId="{AB58C196-6CDB-4F83-A7F5-9690D981BE4B}" type="presParOf" srcId="{2A159A2D-F60A-4B70-BAD9-EFB4130C1B39}" destId="{ECCEEDAB-A89C-4CDB-8AD3-2E3C2CBCB398}" srcOrd="1" destOrd="0" presId="urn:microsoft.com/office/officeart/2008/layout/HalfCircleOrganizationChart"/>
    <dgm:cxn modelId="{3047EDF1-710D-48EC-A758-E58C335CC301}" type="presParOf" srcId="{2A159A2D-F60A-4B70-BAD9-EFB4130C1B39}" destId="{8D002A2E-7A00-4795-B6CB-0509B28DD358}" srcOrd="2" destOrd="0" presId="urn:microsoft.com/office/officeart/2008/layout/HalfCircleOrganizationChart"/>
    <dgm:cxn modelId="{2D6128D8-7F5E-453B-82A9-2FC15A5CE55C}" type="presParOf" srcId="{DDE7CDC3-F614-4CB6-9866-26E589305710}" destId="{AFAB5343-6029-4469-A6A4-A7B5DD3E4A36}" srcOrd="2" destOrd="0" presId="urn:microsoft.com/office/officeart/2008/layout/HalfCircleOrganizationChart"/>
    <dgm:cxn modelId="{3D0F7F3A-4175-46C8-9A0A-B1BAEF9C69C3}" type="presParOf" srcId="{E5FC2173-44F6-4E44-ADDB-5C2B5A09443E}" destId="{549F1381-038B-4A00-A7E3-8FFC35B6BF58}" srcOrd="2" destOrd="0" presId="urn:microsoft.com/office/officeart/2008/layout/HalfCircleOrganizationChart"/>
    <dgm:cxn modelId="{0EB5681A-540C-4B38-961F-E863B24352DA}" type="presParOf" srcId="{E5FC2173-44F6-4E44-ADDB-5C2B5A09443E}" destId="{96D8FB78-07B9-4218-A560-1FD755293948}" srcOrd="3" destOrd="0" presId="urn:microsoft.com/office/officeart/2008/layout/HalfCircleOrganizationChart"/>
    <dgm:cxn modelId="{6A3DD76C-8B37-4970-9E53-8B9B5D5B5385}" type="presParOf" srcId="{96D8FB78-07B9-4218-A560-1FD755293948}" destId="{9DAC1996-FA57-462F-91F4-1FD1CBEF17D0}" srcOrd="0" destOrd="0" presId="urn:microsoft.com/office/officeart/2008/layout/HalfCircleOrganizationChart"/>
    <dgm:cxn modelId="{FCD30C94-C7CB-4FF5-804A-20444830BDF0}" type="presParOf" srcId="{9DAC1996-FA57-462F-91F4-1FD1CBEF17D0}" destId="{A2CFE6BD-CFF4-4BD5-84BE-5F6E3426AC93}" srcOrd="0" destOrd="0" presId="urn:microsoft.com/office/officeart/2008/layout/HalfCircleOrganizationChart"/>
    <dgm:cxn modelId="{5EE16E2C-8719-4C58-A199-318074CD1761}" type="presParOf" srcId="{9DAC1996-FA57-462F-91F4-1FD1CBEF17D0}" destId="{0EB96837-96CE-4F92-ACE0-9939BC494410}" srcOrd="1" destOrd="0" presId="urn:microsoft.com/office/officeart/2008/layout/HalfCircleOrganizationChart"/>
    <dgm:cxn modelId="{6BEF0308-E220-45CA-8D34-699E0CC6221F}" type="presParOf" srcId="{9DAC1996-FA57-462F-91F4-1FD1CBEF17D0}" destId="{C0CE90DD-0C8A-4FB9-9ECF-DDF5D464DC39}" srcOrd="2" destOrd="0" presId="urn:microsoft.com/office/officeart/2008/layout/HalfCircleOrganizationChart"/>
    <dgm:cxn modelId="{137C2F79-E555-4D9F-BC26-749E5279C77F}" type="presParOf" srcId="{9DAC1996-FA57-462F-91F4-1FD1CBEF17D0}" destId="{CC8BB909-9F50-41F9-B798-B38B5A4780D3}" srcOrd="3" destOrd="0" presId="urn:microsoft.com/office/officeart/2008/layout/HalfCircleOrganizationChart"/>
    <dgm:cxn modelId="{50F52968-59A1-4281-977A-5AEA4E0F7789}" type="presParOf" srcId="{96D8FB78-07B9-4218-A560-1FD755293948}" destId="{ACF9CB5D-627C-4996-8ACA-9B3DFEE496DE}" srcOrd="1" destOrd="0" presId="urn:microsoft.com/office/officeart/2008/layout/HalfCircleOrganizationChart"/>
    <dgm:cxn modelId="{F15669D5-FF3C-461E-AB71-E03641B9AC80}" type="presParOf" srcId="{ACF9CB5D-627C-4996-8ACA-9B3DFEE496DE}" destId="{A0D62E03-B452-41BF-AD64-4DBEF135FF2C}" srcOrd="0" destOrd="0" presId="urn:microsoft.com/office/officeart/2008/layout/HalfCircleOrganizationChart"/>
    <dgm:cxn modelId="{4AB8A039-A11F-4956-89CC-08E8CA6BA8FC}" type="presParOf" srcId="{ACF9CB5D-627C-4996-8ACA-9B3DFEE496DE}" destId="{0E4F4E97-F5C6-408F-83B1-AD0769E87946}" srcOrd="1" destOrd="0" presId="urn:microsoft.com/office/officeart/2008/layout/HalfCircleOrganizationChart"/>
    <dgm:cxn modelId="{313E9EC2-2ED6-49F9-9721-F0B2F65EB53D}" type="presParOf" srcId="{0E4F4E97-F5C6-408F-83B1-AD0769E87946}" destId="{532D7134-54A8-4B71-B47F-CE5B5095A8EB}" srcOrd="0" destOrd="0" presId="urn:microsoft.com/office/officeart/2008/layout/HalfCircleOrganizationChart"/>
    <dgm:cxn modelId="{0062DF85-6C36-48DF-8F1D-AB5EFFA2ABA6}" type="presParOf" srcId="{532D7134-54A8-4B71-B47F-CE5B5095A8EB}" destId="{AF849206-F5D2-4BCC-9E9B-991B800C30F2}" srcOrd="0" destOrd="0" presId="urn:microsoft.com/office/officeart/2008/layout/HalfCircleOrganizationChart"/>
    <dgm:cxn modelId="{6194AE14-FF66-4D8D-80B2-EC9C0C4E2083}" type="presParOf" srcId="{532D7134-54A8-4B71-B47F-CE5B5095A8EB}" destId="{DFE35916-68DA-4670-A399-94D5AC12E5FC}" srcOrd="1" destOrd="0" presId="urn:microsoft.com/office/officeart/2008/layout/HalfCircleOrganizationChart"/>
    <dgm:cxn modelId="{2FD3FF87-27FD-420A-B145-4CA206AF5022}" type="presParOf" srcId="{532D7134-54A8-4B71-B47F-CE5B5095A8EB}" destId="{787FBF3E-51C4-4714-8DAA-22C9FB61EEC4}" srcOrd="2" destOrd="0" presId="urn:microsoft.com/office/officeart/2008/layout/HalfCircleOrganizationChart"/>
    <dgm:cxn modelId="{898CC585-1F75-4C27-8CE5-6429663D217D}" type="presParOf" srcId="{532D7134-54A8-4B71-B47F-CE5B5095A8EB}" destId="{782CCB41-110D-4CF7-8E5A-B52E36ED31FD}" srcOrd="3" destOrd="0" presId="urn:microsoft.com/office/officeart/2008/layout/HalfCircleOrganizationChart"/>
    <dgm:cxn modelId="{3D9B3D8B-A148-4F9C-9BF4-4DA346862ECB}" type="presParOf" srcId="{0E4F4E97-F5C6-408F-83B1-AD0769E87946}" destId="{48B37307-D8DB-4C04-B7C9-0A525479BF59}" srcOrd="1" destOrd="0" presId="urn:microsoft.com/office/officeart/2008/layout/HalfCircleOrganizationChart"/>
    <dgm:cxn modelId="{B1B42DDC-448B-4E3C-9DC9-842729E39D9E}" type="presParOf" srcId="{0E4F4E97-F5C6-408F-83B1-AD0769E87946}" destId="{8715B4B8-953E-4284-8298-5128E4B599F0}" srcOrd="2" destOrd="0" presId="urn:microsoft.com/office/officeart/2008/layout/HalfCircleOrganizationChart"/>
    <dgm:cxn modelId="{128BE882-2468-4AD1-A4C6-E069A1E41CDA}" type="presParOf" srcId="{ACF9CB5D-627C-4996-8ACA-9B3DFEE496DE}" destId="{43CAB49B-DC96-457A-8ED6-AC7F7A75361E}" srcOrd="2" destOrd="0" presId="urn:microsoft.com/office/officeart/2008/layout/HalfCircleOrganizationChart"/>
    <dgm:cxn modelId="{152B2A80-984A-4389-883E-BAC17DBCFE45}" type="presParOf" srcId="{ACF9CB5D-627C-4996-8ACA-9B3DFEE496DE}" destId="{78CF61BF-B3D9-4403-8867-C86B5FE01534}" srcOrd="3" destOrd="0" presId="urn:microsoft.com/office/officeart/2008/layout/HalfCircleOrganizationChart"/>
    <dgm:cxn modelId="{7FD6263E-B29A-4C0C-BC9C-CD8C1F949842}" type="presParOf" srcId="{78CF61BF-B3D9-4403-8867-C86B5FE01534}" destId="{C900C69D-013D-418D-AE57-447084889D36}" srcOrd="0" destOrd="0" presId="urn:microsoft.com/office/officeart/2008/layout/HalfCircleOrganizationChart"/>
    <dgm:cxn modelId="{D4887213-5E7B-4B44-AF2C-9D396047035A}" type="presParOf" srcId="{C900C69D-013D-418D-AE57-447084889D36}" destId="{06724755-524F-4D58-8357-DE933921E061}" srcOrd="0" destOrd="0" presId="urn:microsoft.com/office/officeart/2008/layout/HalfCircleOrganizationChart"/>
    <dgm:cxn modelId="{67869DB4-E27E-418E-9BC0-A910E9F8C0DA}" type="presParOf" srcId="{C900C69D-013D-418D-AE57-447084889D36}" destId="{4DE9F36F-DC6F-4DD0-8496-7D382919BC53}" srcOrd="1" destOrd="0" presId="urn:microsoft.com/office/officeart/2008/layout/HalfCircleOrganizationChart"/>
    <dgm:cxn modelId="{B9FA8375-443F-4193-8C4D-BA56F8D4FDF2}" type="presParOf" srcId="{C900C69D-013D-418D-AE57-447084889D36}" destId="{183C75A9-5796-406F-A141-F9ABDA6AF7C2}" srcOrd="2" destOrd="0" presId="urn:microsoft.com/office/officeart/2008/layout/HalfCircleOrganizationChart"/>
    <dgm:cxn modelId="{525706EC-E863-4BAA-A513-BA8C4D37A925}" type="presParOf" srcId="{C900C69D-013D-418D-AE57-447084889D36}" destId="{A5CB0959-AF00-404B-A460-55055E9F0AC8}" srcOrd="3" destOrd="0" presId="urn:microsoft.com/office/officeart/2008/layout/HalfCircleOrganizationChart"/>
    <dgm:cxn modelId="{013EEAA1-C3D6-4924-87F3-0C1D78A3E8F3}" type="presParOf" srcId="{78CF61BF-B3D9-4403-8867-C86B5FE01534}" destId="{72ED7F72-7DCB-415D-BB8B-02A744B3D78B}" srcOrd="1" destOrd="0" presId="urn:microsoft.com/office/officeart/2008/layout/HalfCircleOrganizationChart"/>
    <dgm:cxn modelId="{8BADDF43-8ED4-4B44-8BE6-55828B9FBF49}" type="presParOf" srcId="{78CF61BF-B3D9-4403-8867-C86B5FE01534}" destId="{90AF2F55-4175-46DB-9026-3CFC7C06A02F}" srcOrd="2" destOrd="0" presId="urn:microsoft.com/office/officeart/2008/layout/HalfCircleOrganizationChart"/>
    <dgm:cxn modelId="{08E47006-825D-4B74-9625-E90A72D790DC}" type="presParOf" srcId="{ACF9CB5D-627C-4996-8ACA-9B3DFEE496DE}" destId="{206FBA83-756D-4F49-94CD-54CA7FFFF982}" srcOrd="4" destOrd="0" presId="urn:microsoft.com/office/officeart/2008/layout/HalfCircleOrganizationChart"/>
    <dgm:cxn modelId="{34F82A20-E74D-4E50-94A8-3309372E2C11}" type="presParOf" srcId="{ACF9CB5D-627C-4996-8ACA-9B3DFEE496DE}" destId="{A4834562-F609-49E7-825C-8FC1FF954E41}" srcOrd="5" destOrd="0" presId="urn:microsoft.com/office/officeart/2008/layout/HalfCircleOrganizationChart"/>
    <dgm:cxn modelId="{4CE774DC-32D3-4D69-9123-63D435FB24A1}" type="presParOf" srcId="{A4834562-F609-49E7-825C-8FC1FF954E41}" destId="{71473F76-478C-4001-A0D7-CA38DE985118}" srcOrd="0" destOrd="0" presId="urn:microsoft.com/office/officeart/2008/layout/HalfCircleOrganizationChart"/>
    <dgm:cxn modelId="{7CA1C97C-8E70-4B20-9485-926D451AD3FF}" type="presParOf" srcId="{71473F76-478C-4001-A0D7-CA38DE985118}" destId="{C7277358-B728-4449-B4B2-9B6FBD59B716}" srcOrd="0" destOrd="0" presId="urn:microsoft.com/office/officeart/2008/layout/HalfCircleOrganizationChart"/>
    <dgm:cxn modelId="{AADD7947-9018-482A-A8DA-21523ECCEE21}" type="presParOf" srcId="{71473F76-478C-4001-A0D7-CA38DE985118}" destId="{BA8D527E-81D6-4C67-A060-0B6C1B794CC0}" srcOrd="1" destOrd="0" presId="urn:microsoft.com/office/officeart/2008/layout/HalfCircleOrganizationChart"/>
    <dgm:cxn modelId="{04889649-B66C-4B14-98B0-BC52A1C536DD}" type="presParOf" srcId="{71473F76-478C-4001-A0D7-CA38DE985118}" destId="{9EB7478D-D0B7-435C-93A0-5C78413F3BBC}" srcOrd="2" destOrd="0" presId="urn:microsoft.com/office/officeart/2008/layout/HalfCircleOrganizationChart"/>
    <dgm:cxn modelId="{2CD713BE-791A-42F7-B6C3-0A85861A3EC2}" type="presParOf" srcId="{71473F76-478C-4001-A0D7-CA38DE985118}" destId="{FA8B07F9-DC41-47F2-AE55-5C038B446605}" srcOrd="3" destOrd="0" presId="urn:microsoft.com/office/officeart/2008/layout/HalfCircleOrganizationChart"/>
    <dgm:cxn modelId="{FC3E7216-BE99-4795-A314-517AA5FED178}" type="presParOf" srcId="{A4834562-F609-49E7-825C-8FC1FF954E41}" destId="{BF6F67AE-5B26-4935-8A35-391FB78C4EC6}" srcOrd="1" destOrd="0" presId="urn:microsoft.com/office/officeart/2008/layout/HalfCircleOrganizationChart"/>
    <dgm:cxn modelId="{3147B1EA-AE32-4428-9B91-32002BA8D9DF}" type="presParOf" srcId="{A4834562-F609-49E7-825C-8FC1FF954E41}" destId="{124F3E0D-02B8-44D3-8BE8-8F3DEB5CB7B0}" srcOrd="2" destOrd="0" presId="urn:microsoft.com/office/officeart/2008/layout/HalfCircleOrganizationChart"/>
    <dgm:cxn modelId="{96989512-530A-4EC8-B6F4-F4BA60E68162}" type="presParOf" srcId="{ACF9CB5D-627C-4996-8ACA-9B3DFEE496DE}" destId="{A1F0A7D2-55F8-4BF2-AB72-5771CBCEEEE5}" srcOrd="6" destOrd="0" presId="urn:microsoft.com/office/officeart/2008/layout/HalfCircleOrganizationChart"/>
    <dgm:cxn modelId="{046CD723-2C3A-4B43-858A-A9BEAADB82B1}" type="presParOf" srcId="{ACF9CB5D-627C-4996-8ACA-9B3DFEE496DE}" destId="{32FF60EE-AE33-407A-9942-C2516A42F532}" srcOrd="7" destOrd="0" presId="urn:microsoft.com/office/officeart/2008/layout/HalfCircleOrganizationChart"/>
    <dgm:cxn modelId="{851D6A45-3427-4EE6-98A7-E799B6B8207B}" type="presParOf" srcId="{32FF60EE-AE33-407A-9942-C2516A42F532}" destId="{D2ADD746-9872-4952-B71A-FD42C68AB19C}" srcOrd="0" destOrd="0" presId="urn:microsoft.com/office/officeart/2008/layout/HalfCircleOrganizationChart"/>
    <dgm:cxn modelId="{7DAD81DD-B2A4-40D5-BD05-491829FA8CA8}" type="presParOf" srcId="{D2ADD746-9872-4952-B71A-FD42C68AB19C}" destId="{12B96778-22A1-49C9-A7F1-1E112D0B20DC}" srcOrd="0" destOrd="0" presId="urn:microsoft.com/office/officeart/2008/layout/HalfCircleOrganizationChart"/>
    <dgm:cxn modelId="{3B4E729A-7488-4BB6-93F9-EDCC093A4622}" type="presParOf" srcId="{D2ADD746-9872-4952-B71A-FD42C68AB19C}" destId="{2CCABAB3-3965-4F1B-873A-BC0932D5EF35}" srcOrd="1" destOrd="0" presId="urn:microsoft.com/office/officeart/2008/layout/HalfCircleOrganizationChart"/>
    <dgm:cxn modelId="{8418081A-6765-4D13-9A8D-9F5E29BA5CFC}" type="presParOf" srcId="{D2ADD746-9872-4952-B71A-FD42C68AB19C}" destId="{BB6D13FA-2F12-4DB0-AB01-4B4F5A17A827}" srcOrd="2" destOrd="0" presId="urn:microsoft.com/office/officeart/2008/layout/HalfCircleOrganizationChart"/>
    <dgm:cxn modelId="{50FFA4A8-CB76-49FA-A48E-1B16410047F3}" type="presParOf" srcId="{D2ADD746-9872-4952-B71A-FD42C68AB19C}" destId="{F8B4B59A-47CE-4B48-8B39-268F400DF248}" srcOrd="3" destOrd="0" presId="urn:microsoft.com/office/officeart/2008/layout/HalfCircleOrganizationChart"/>
    <dgm:cxn modelId="{59B30842-C66D-498B-884A-C8283D5B5766}" type="presParOf" srcId="{32FF60EE-AE33-407A-9942-C2516A42F532}" destId="{9FD4674C-177F-4CA4-94F6-9C29BB7154B7}" srcOrd="1" destOrd="0" presId="urn:microsoft.com/office/officeart/2008/layout/HalfCircleOrganizationChart"/>
    <dgm:cxn modelId="{500C2D25-C358-4B0C-9DBE-3B886C6265F1}" type="presParOf" srcId="{32FF60EE-AE33-407A-9942-C2516A42F532}" destId="{26F19B4F-C659-4F54-8456-639D079C4398}" srcOrd="2" destOrd="0" presId="urn:microsoft.com/office/officeart/2008/layout/HalfCircleOrganizationChart"/>
    <dgm:cxn modelId="{8302636B-EC44-4DA1-9B81-050BD8AC7F23}" type="presParOf" srcId="{ACF9CB5D-627C-4996-8ACA-9B3DFEE496DE}" destId="{292D9BDF-FD24-45F6-938A-5C49583CDCDF}" srcOrd="8" destOrd="0" presId="urn:microsoft.com/office/officeart/2008/layout/HalfCircleOrganizationChart"/>
    <dgm:cxn modelId="{7357144E-0CC0-41B7-AA5D-534FC53554E0}" type="presParOf" srcId="{ACF9CB5D-627C-4996-8ACA-9B3DFEE496DE}" destId="{8F1F0560-F277-4F45-92B4-EE8BBD3E5C34}" srcOrd="9" destOrd="0" presId="urn:microsoft.com/office/officeart/2008/layout/HalfCircleOrganizationChart"/>
    <dgm:cxn modelId="{7BEF55A9-622F-4C2B-A5BB-0096EBAF6D02}" type="presParOf" srcId="{8F1F0560-F277-4F45-92B4-EE8BBD3E5C34}" destId="{2CEED039-BA38-447C-AD09-0A89118B584A}" srcOrd="0" destOrd="0" presId="urn:microsoft.com/office/officeart/2008/layout/HalfCircleOrganizationChart"/>
    <dgm:cxn modelId="{E6C3953F-CAAF-452A-8B62-88C5B948DE25}" type="presParOf" srcId="{2CEED039-BA38-447C-AD09-0A89118B584A}" destId="{3639ED9C-8B50-4549-AFD0-2078D1FEF3C8}" srcOrd="0" destOrd="0" presId="urn:microsoft.com/office/officeart/2008/layout/HalfCircleOrganizationChart"/>
    <dgm:cxn modelId="{2311114A-76D5-4AA8-BC16-8AF0F6BB6C3D}" type="presParOf" srcId="{2CEED039-BA38-447C-AD09-0A89118B584A}" destId="{680FF167-FAA9-4832-B670-1E7B33EDF12D}" srcOrd="1" destOrd="0" presId="urn:microsoft.com/office/officeart/2008/layout/HalfCircleOrganizationChart"/>
    <dgm:cxn modelId="{E7141896-8513-408E-96CC-4014C9BDD12D}" type="presParOf" srcId="{2CEED039-BA38-447C-AD09-0A89118B584A}" destId="{32705835-8836-4A9D-B842-5818E5F77710}" srcOrd="2" destOrd="0" presId="urn:microsoft.com/office/officeart/2008/layout/HalfCircleOrganizationChart"/>
    <dgm:cxn modelId="{53E4C81B-5A56-400B-86BA-57A54C028BB2}" type="presParOf" srcId="{2CEED039-BA38-447C-AD09-0A89118B584A}" destId="{59B7513C-4264-4B4C-9DF2-D0E062679633}" srcOrd="3" destOrd="0" presId="urn:microsoft.com/office/officeart/2008/layout/HalfCircleOrganizationChart"/>
    <dgm:cxn modelId="{ED24903D-32FD-4896-A329-84D5EAF76902}" type="presParOf" srcId="{8F1F0560-F277-4F45-92B4-EE8BBD3E5C34}" destId="{17A38DDB-84AE-41C4-83D1-5E1F4BA4BE16}" srcOrd="1" destOrd="0" presId="urn:microsoft.com/office/officeart/2008/layout/HalfCircleOrganizationChart"/>
    <dgm:cxn modelId="{1D1923DB-E4F0-4E64-8B8E-44CC8533F6D7}" type="presParOf" srcId="{8F1F0560-F277-4F45-92B4-EE8BBD3E5C34}" destId="{D4879DD5-C343-4230-9EBD-19A10ACA204D}" srcOrd="2" destOrd="0" presId="urn:microsoft.com/office/officeart/2008/layout/HalfCircleOrganizationChart"/>
    <dgm:cxn modelId="{CC34BC03-1AC8-40D1-8F7A-09154C7E4D1C}" type="presParOf" srcId="{ACF9CB5D-627C-4996-8ACA-9B3DFEE496DE}" destId="{99A52971-AD84-4B77-8ADE-9B4EF4EAB90C}" srcOrd="10" destOrd="0" presId="urn:microsoft.com/office/officeart/2008/layout/HalfCircleOrganizationChart"/>
    <dgm:cxn modelId="{59ED92AC-9094-4E40-8ADD-9C5F3F02B16E}" type="presParOf" srcId="{ACF9CB5D-627C-4996-8ACA-9B3DFEE496DE}" destId="{2D35F0E9-0D4B-44A1-85E3-3FC5E2762BD3}" srcOrd="11" destOrd="0" presId="urn:microsoft.com/office/officeart/2008/layout/HalfCircleOrganizationChart"/>
    <dgm:cxn modelId="{F96139B2-C29D-47A5-9CFC-489462341DD4}" type="presParOf" srcId="{2D35F0E9-0D4B-44A1-85E3-3FC5E2762BD3}" destId="{3296371B-CB5B-4EAF-B26B-3562AA01F9B8}" srcOrd="0" destOrd="0" presId="urn:microsoft.com/office/officeart/2008/layout/HalfCircleOrganizationChart"/>
    <dgm:cxn modelId="{4DB037B9-5C8A-4BFB-A7EA-5FF95CF89A95}" type="presParOf" srcId="{3296371B-CB5B-4EAF-B26B-3562AA01F9B8}" destId="{0DF8026C-A514-4CEA-BE91-77E90F359BC6}" srcOrd="0" destOrd="0" presId="urn:microsoft.com/office/officeart/2008/layout/HalfCircleOrganizationChart"/>
    <dgm:cxn modelId="{DF550FB3-F0A3-4E57-BC32-E24DA8DD7E57}" type="presParOf" srcId="{3296371B-CB5B-4EAF-B26B-3562AA01F9B8}" destId="{846CB98B-ADD8-4383-9A1F-A7B54C6C3573}" srcOrd="1" destOrd="0" presId="urn:microsoft.com/office/officeart/2008/layout/HalfCircleOrganizationChart"/>
    <dgm:cxn modelId="{ADCD7BC8-8238-4DED-A5C9-871677A86356}" type="presParOf" srcId="{3296371B-CB5B-4EAF-B26B-3562AA01F9B8}" destId="{5627CFF7-458C-4D4E-B47A-7E9854805FC0}" srcOrd="2" destOrd="0" presId="urn:microsoft.com/office/officeart/2008/layout/HalfCircleOrganizationChart"/>
    <dgm:cxn modelId="{6B76B2A7-9DBD-49C7-8A4A-CD0F8D383C5E}" type="presParOf" srcId="{3296371B-CB5B-4EAF-B26B-3562AA01F9B8}" destId="{26DC08D1-6E2F-4F28-BC6E-803D803C8CE9}" srcOrd="3" destOrd="0" presId="urn:microsoft.com/office/officeart/2008/layout/HalfCircleOrganizationChart"/>
    <dgm:cxn modelId="{DECC4BBB-6E80-469D-AD98-6FEB4F7027E8}" type="presParOf" srcId="{2D35F0E9-0D4B-44A1-85E3-3FC5E2762BD3}" destId="{38AE00A6-BD0E-4398-AA6D-992847E604DD}" srcOrd="1" destOrd="0" presId="urn:microsoft.com/office/officeart/2008/layout/HalfCircleOrganizationChart"/>
    <dgm:cxn modelId="{69ECE3C8-82B0-4565-A9BF-8A0F1DA8D010}" type="presParOf" srcId="{2D35F0E9-0D4B-44A1-85E3-3FC5E2762BD3}" destId="{F6B18D62-53CE-47D0-A1C0-C452CC3CCCF0}" srcOrd="2" destOrd="0" presId="urn:microsoft.com/office/officeart/2008/layout/HalfCircleOrganizationChart"/>
    <dgm:cxn modelId="{7B674293-470F-4830-BD5B-03A92A21DD6E}" type="presParOf" srcId="{96D8FB78-07B9-4218-A560-1FD755293948}" destId="{228DBA60-CD21-4F75-9CAB-C88E3E38920C}" srcOrd="2" destOrd="0" presId="urn:microsoft.com/office/officeart/2008/layout/HalfCircleOrganizationChart"/>
    <dgm:cxn modelId="{44F380EF-02D3-43B9-B3B6-01784DFE3ACB}" type="presParOf" srcId="{E5FC2173-44F6-4E44-ADDB-5C2B5A09443E}" destId="{32A75003-71CE-4C6E-9BCC-D325C6E6E5C6}" srcOrd="4" destOrd="0" presId="urn:microsoft.com/office/officeart/2008/layout/HalfCircleOrganizationChart"/>
    <dgm:cxn modelId="{266687C6-F800-4F8F-B342-9240D2FE907C}" type="presParOf" srcId="{E5FC2173-44F6-4E44-ADDB-5C2B5A09443E}" destId="{E5FD70D2-C441-443A-9537-9C91862C5784}" srcOrd="5" destOrd="0" presId="urn:microsoft.com/office/officeart/2008/layout/HalfCircleOrganizationChart"/>
    <dgm:cxn modelId="{7DCDCD9D-31CA-4C44-9027-0838451CA7E9}" type="presParOf" srcId="{E5FD70D2-C441-443A-9537-9C91862C5784}" destId="{CA7C6634-62A4-41A0-9563-6F393AF4AD9A}" srcOrd="0" destOrd="0" presId="urn:microsoft.com/office/officeart/2008/layout/HalfCircleOrganizationChart"/>
    <dgm:cxn modelId="{15102AF8-8B78-49C8-ADCB-9F5276AF896F}" type="presParOf" srcId="{CA7C6634-62A4-41A0-9563-6F393AF4AD9A}" destId="{5B4E7B58-75BE-4599-A7E0-CC0ED1A794AE}" srcOrd="0" destOrd="0" presId="urn:microsoft.com/office/officeart/2008/layout/HalfCircleOrganizationChart"/>
    <dgm:cxn modelId="{733B5C47-D55C-41C2-BDFA-C4EF69824CCC}" type="presParOf" srcId="{CA7C6634-62A4-41A0-9563-6F393AF4AD9A}" destId="{8C9A7702-B2AA-4C76-AB55-E7A4A97AEF2B}" srcOrd="1" destOrd="0" presId="urn:microsoft.com/office/officeart/2008/layout/HalfCircleOrganizationChart"/>
    <dgm:cxn modelId="{F07AA1F8-AD4E-4474-81FC-FCCD634FEB30}" type="presParOf" srcId="{CA7C6634-62A4-41A0-9563-6F393AF4AD9A}" destId="{A6889B59-F1A9-4107-AF1B-804384D4E415}" srcOrd="2" destOrd="0" presId="urn:microsoft.com/office/officeart/2008/layout/HalfCircleOrganizationChart"/>
    <dgm:cxn modelId="{30F1CBFA-CBEF-43CE-965A-6F8F331BCEFD}" type="presParOf" srcId="{CA7C6634-62A4-41A0-9563-6F393AF4AD9A}" destId="{3FE2E342-5F88-453F-8723-12B3C6D0071F}" srcOrd="3" destOrd="0" presId="urn:microsoft.com/office/officeart/2008/layout/HalfCircleOrganizationChart"/>
    <dgm:cxn modelId="{17ACAC03-697F-4E4B-BEAD-F63858A92433}" type="presParOf" srcId="{E5FD70D2-C441-443A-9537-9C91862C5784}" destId="{B7977A69-623A-4195-BD73-2F972FF20B39}" srcOrd="1" destOrd="0" presId="urn:microsoft.com/office/officeart/2008/layout/HalfCircleOrganizationChart"/>
    <dgm:cxn modelId="{B80EE8F3-CB50-4782-B85F-006DB71E7666}" type="presParOf" srcId="{B7977A69-623A-4195-BD73-2F972FF20B39}" destId="{6B28F23A-D830-4D59-80FF-086D374FA6B7}" srcOrd="0" destOrd="0" presId="urn:microsoft.com/office/officeart/2008/layout/HalfCircleOrganizationChart"/>
    <dgm:cxn modelId="{A44BC512-D16C-4DCE-A9B3-C430D17FF089}" type="presParOf" srcId="{B7977A69-623A-4195-BD73-2F972FF20B39}" destId="{8711B353-93EE-48C6-9F42-DD617EDCFC18}" srcOrd="1" destOrd="0" presId="urn:microsoft.com/office/officeart/2008/layout/HalfCircleOrganizationChart"/>
    <dgm:cxn modelId="{6CD515CE-25F2-44C0-88C8-1DDF93506424}" type="presParOf" srcId="{8711B353-93EE-48C6-9F42-DD617EDCFC18}" destId="{72CA87FA-2F0E-4559-AA5F-2A683B73454B}" srcOrd="0" destOrd="0" presId="urn:microsoft.com/office/officeart/2008/layout/HalfCircleOrganizationChart"/>
    <dgm:cxn modelId="{C4C18687-1643-4ABF-91AE-00DA103EBC92}" type="presParOf" srcId="{72CA87FA-2F0E-4559-AA5F-2A683B73454B}" destId="{83D3BD29-FEA5-4F50-96AD-36DE77EB7E08}" srcOrd="0" destOrd="0" presId="urn:microsoft.com/office/officeart/2008/layout/HalfCircleOrganizationChart"/>
    <dgm:cxn modelId="{09CDC8FA-3CAF-4C70-B5CA-FB2CA31C05EF}" type="presParOf" srcId="{72CA87FA-2F0E-4559-AA5F-2A683B73454B}" destId="{49DFBE67-732C-48A7-B045-D6DF6D8FD77D}" srcOrd="1" destOrd="0" presId="urn:microsoft.com/office/officeart/2008/layout/HalfCircleOrganizationChart"/>
    <dgm:cxn modelId="{AF13F51A-3867-4E92-92C8-3FDD82BD0E98}" type="presParOf" srcId="{72CA87FA-2F0E-4559-AA5F-2A683B73454B}" destId="{23324A19-45B5-4518-8D00-A5C5B8E07E4F}" srcOrd="2" destOrd="0" presId="urn:microsoft.com/office/officeart/2008/layout/HalfCircleOrganizationChart"/>
    <dgm:cxn modelId="{7E58034C-AAB8-4170-8BD9-1366C86BF645}" type="presParOf" srcId="{72CA87FA-2F0E-4559-AA5F-2A683B73454B}" destId="{343CFF87-3D64-4837-9CFA-A7FF350364AC}" srcOrd="3" destOrd="0" presId="urn:microsoft.com/office/officeart/2008/layout/HalfCircleOrganizationChart"/>
    <dgm:cxn modelId="{13058CB6-4572-4CEB-A3BE-9E9B30962A17}" type="presParOf" srcId="{8711B353-93EE-48C6-9F42-DD617EDCFC18}" destId="{0DC2448F-F408-4E46-94B8-1A9877D226E9}" srcOrd="1" destOrd="0" presId="urn:microsoft.com/office/officeart/2008/layout/HalfCircleOrganizationChart"/>
    <dgm:cxn modelId="{6339EF6C-5418-482C-A981-DAF82E14165E}" type="presParOf" srcId="{8711B353-93EE-48C6-9F42-DD617EDCFC18}" destId="{87787066-BC9B-4A06-B538-0004FAF1CC0D}" srcOrd="2" destOrd="0" presId="urn:microsoft.com/office/officeart/2008/layout/HalfCircleOrganizationChart"/>
    <dgm:cxn modelId="{0789C16A-DA0D-4A2D-8092-4CEA5410442B}" type="presParOf" srcId="{B7977A69-623A-4195-BD73-2F972FF20B39}" destId="{73F512F3-237C-4CD4-8E93-79DF10E7B194}" srcOrd="2" destOrd="0" presId="urn:microsoft.com/office/officeart/2008/layout/HalfCircleOrganizationChart"/>
    <dgm:cxn modelId="{854746E5-562E-491A-8841-EFAD447812C0}" type="presParOf" srcId="{B7977A69-623A-4195-BD73-2F972FF20B39}" destId="{E32EC270-A1C6-485E-982D-D503DC8F0769}" srcOrd="3" destOrd="0" presId="urn:microsoft.com/office/officeart/2008/layout/HalfCircleOrganizationChart"/>
    <dgm:cxn modelId="{3F341429-910C-4CB6-9B5F-333DBFB91440}" type="presParOf" srcId="{E32EC270-A1C6-485E-982D-D503DC8F0769}" destId="{FD390D3D-E230-47FC-A0B2-7AAE1F4EF016}" srcOrd="0" destOrd="0" presId="urn:microsoft.com/office/officeart/2008/layout/HalfCircleOrganizationChart"/>
    <dgm:cxn modelId="{4C7CD582-41DD-4824-A8D0-FF64D1F32CD7}" type="presParOf" srcId="{FD390D3D-E230-47FC-A0B2-7AAE1F4EF016}" destId="{59313951-8953-42E3-BD63-3D1F44656A40}" srcOrd="0" destOrd="0" presId="urn:microsoft.com/office/officeart/2008/layout/HalfCircleOrganizationChart"/>
    <dgm:cxn modelId="{66BB3FDF-83F0-4478-8F7C-0A333E1F3BA5}" type="presParOf" srcId="{FD390D3D-E230-47FC-A0B2-7AAE1F4EF016}" destId="{81ABDA2E-411E-4865-84E0-9CA526331E4D}" srcOrd="1" destOrd="0" presId="urn:microsoft.com/office/officeart/2008/layout/HalfCircleOrganizationChart"/>
    <dgm:cxn modelId="{B95297B8-8C82-4C24-B092-7ABECBA6ACEE}" type="presParOf" srcId="{FD390D3D-E230-47FC-A0B2-7AAE1F4EF016}" destId="{E0389127-ACF2-46B2-921F-ADB0EB87F5F6}" srcOrd="2" destOrd="0" presId="urn:microsoft.com/office/officeart/2008/layout/HalfCircleOrganizationChart"/>
    <dgm:cxn modelId="{9E71FB65-DFB2-4850-BA5E-FECD5FBDB5F9}" type="presParOf" srcId="{FD390D3D-E230-47FC-A0B2-7AAE1F4EF016}" destId="{568F4C50-C80F-445E-88AE-5CE99AC2019C}" srcOrd="3" destOrd="0" presId="urn:microsoft.com/office/officeart/2008/layout/HalfCircleOrganizationChart"/>
    <dgm:cxn modelId="{6255F4A2-9F92-488E-9161-1D824C6DA9FC}" type="presParOf" srcId="{E32EC270-A1C6-485E-982D-D503DC8F0769}" destId="{A060B1B2-7521-485F-8174-71DD61EED38E}" srcOrd="1" destOrd="0" presId="urn:microsoft.com/office/officeart/2008/layout/HalfCircleOrganizationChart"/>
    <dgm:cxn modelId="{4F38660D-7E28-40C5-A412-EBD4B02319E0}" type="presParOf" srcId="{E32EC270-A1C6-485E-982D-D503DC8F0769}" destId="{FD62DCA3-D247-4ADC-8D3B-EE82B99025C5}" srcOrd="2" destOrd="0" presId="urn:microsoft.com/office/officeart/2008/layout/HalfCircleOrganizationChart"/>
    <dgm:cxn modelId="{636AEC12-692F-448A-AC3F-FAD25874246E}" type="presParOf" srcId="{B7977A69-623A-4195-BD73-2F972FF20B39}" destId="{6D3F2E0E-A474-410C-815B-F0FDDE1AB6D3}" srcOrd="4" destOrd="0" presId="urn:microsoft.com/office/officeart/2008/layout/HalfCircleOrganizationChart"/>
    <dgm:cxn modelId="{25DB5D5E-9A92-49E3-B376-97C958390DA8}" type="presParOf" srcId="{B7977A69-623A-4195-BD73-2F972FF20B39}" destId="{4668AA80-086D-44A5-A72E-992F0585703A}" srcOrd="5" destOrd="0" presId="urn:microsoft.com/office/officeart/2008/layout/HalfCircleOrganizationChart"/>
    <dgm:cxn modelId="{2123CDF1-D759-4213-B5CE-CB96BF94CE97}" type="presParOf" srcId="{4668AA80-086D-44A5-A72E-992F0585703A}" destId="{6D5C5970-3928-47E8-8247-F95EBDD66107}" srcOrd="0" destOrd="0" presId="urn:microsoft.com/office/officeart/2008/layout/HalfCircleOrganizationChart"/>
    <dgm:cxn modelId="{FC40D811-195E-4317-9DBA-CB1F7923243A}" type="presParOf" srcId="{6D5C5970-3928-47E8-8247-F95EBDD66107}" destId="{23F734E0-E875-4177-8596-D4DBC9A56A5B}" srcOrd="0" destOrd="0" presId="urn:microsoft.com/office/officeart/2008/layout/HalfCircleOrganizationChart"/>
    <dgm:cxn modelId="{698D0BD3-3C32-4927-BB2A-29B4152529DD}" type="presParOf" srcId="{6D5C5970-3928-47E8-8247-F95EBDD66107}" destId="{9BA2FBD1-C583-4611-A08C-4E0FA10ABA0E}" srcOrd="1" destOrd="0" presId="urn:microsoft.com/office/officeart/2008/layout/HalfCircleOrganizationChart"/>
    <dgm:cxn modelId="{1CA29D6E-54E2-4BC1-B553-BF6BD694817A}" type="presParOf" srcId="{6D5C5970-3928-47E8-8247-F95EBDD66107}" destId="{DE9FA746-4FEF-4C44-A1F5-BFCFA1E89960}" srcOrd="2" destOrd="0" presId="urn:microsoft.com/office/officeart/2008/layout/HalfCircleOrganizationChart"/>
    <dgm:cxn modelId="{1F9D3D7E-CE4D-41C2-89BC-321571CCA9E7}" type="presParOf" srcId="{6D5C5970-3928-47E8-8247-F95EBDD66107}" destId="{4BDB9F35-F65D-4FB6-BE43-71FD5FE3D28D}" srcOrd="3" destOrd="0" presId="urn:microsoft.com/office/officeart/2008/layout/HalfCircleOrganizationChart"/>
    <dgm:cxn modelId="{081DBEE1-7373-427F-B763-780DAE472F0D}" type="presParOf" srcId="{4668AA80-086D-44A5-A72E-992F0585703A}" destId="{865CCE13-CEEC-44B7-BB59-75FA9A1D6F8D}" srcOrd="1" destOrd="0" presId="urn:microsoft.com/office/officeart/2008/layout/HalfCircleOrganizationChart"/>
    <dgm:cxn modelId="{40D71DFA-211C-4CA4-8B9D-EB7937FEC002}" type="presParOf" srcId="{4668AA80-086D-44A5-A72E-992F0585703A}" destId="{C5EBECCF-AA52-4FA6-AF20-DF1D7EAAB267}" srcOrd="2" destOrd="0" presId="urn:microsoft.com/office/officeart/2008/layout/HalfCircleOrganizationChart"/>
    <dgm:cxn modelId="{1B9B04D7-9B9F-4A7A-8A42-9DA1BA9734D2}" type="presParOf" srcId="{B7977A69-623A-4195-BD73-2F972FF20B39}" destId="{C62CCE30-184B-46B2-8961-A3B4D2106BB8}" srcOrd="6" destOrd="0" presId="urn:microsoft.com/office/officeart/2008/layout/HalfCircleOrganizationChart"/>
    <dgm:cxn modelId="{A076BB2C-6E10-422D-8C36-33335A9E7574}" type="presParOf" srcId="{B7977A69-623A-4195-BD73-2F972FF20B39}" destId="{4AB4BC6C-65BB-498D-9C46-4B6B8B474D2D}" srcOrd="7" destOrd="0" presId="urn:microsoft.com/office/officeart/2008/layout/HalfCircleOrganizationChart"/>
    <dgm:cxn modelId="{8921331C-A536-4FF3-9350-A10C6D77289F}" type="presParOf" srcId="{4AB4BC6C-65BB-498D-9C46-4B6B8B474D2D}" destId="{B5B87B8E-C009-43F8-ADDA-D87882DCFA05}" srcOrd="0" destOrd="0" presId="urn:microsoft.com/office/officeart/2008/layout/HalfCircleOrganizationChart"/>
    <dgm:cxn modelId="{7B3D3C8F-B7A2-4213-A29D-27B8512D9E47}" type="presParOf" srcId="{B5B87B8E-C009-43F8-ADDA-D87882DCFA05}" destId="{6DAC4EFC-80FF-439A-A61D-1CA1CF44D4BE}" srcOrd="0" destOrd="0" presId="urn:microsoft.com/office/officeart/2008/layout/HalfCircleOrganizationChart"/>
    <dgm:cxn modelId="{050CF63E-07D0-4EAA-A1A1-04E8BC857280}" type="presParOf" srcId="{B5B87B8E-C009-43F8-ADDA-D87882DCFA05}" destId="{9C9DADB8-3AED-4F7D-941E-60F8EF4A73DE}" srcOrd="1" destOrd="0" presId="urn:microsoft.com/office/officeart/2008/layout/HalfCircleOrganizationChart"/>
    <dgm:cxn modelId="{91FD3A4F-C38D-46CE-B713-13DBE97E5FA3}" type="presParOf" srcId="{B5B87B8E-C009-43F8-ADDA-D87882DCFA05}" destId="{B4F64648-1CB0-41B1-8F0A-959844364AE1}" srcOrd="2" destOrd="0" presId="urn:microsoft.com/office/officeart/2008/layout/HalfCircleOrganizationChart"/>
    <dgm:cxn modelId="{E80FE081-1B70-437A-8E6C-B4EA307C5D45}" type="presParOf" srcId="{B5B87B8E-C009-43F8-ADDA-D87882DCFA05}" destId="{62C5FCF5-50DF-4A11-8B2D-33E6D00EF06B}" srcOrd="3" destOrd="0" presId="urn:microsoft.com/office/officeart/2008/layout/HalfCircleOrganizationChart"/>
    <dgm:cxn modelId="{19C48B72-0E66-4375-8E6B-92BE3832EA19}" type="presParOf" srcId="{4AB4BC6C-65BB-498D-9C46-4B6B8B474D2D}" destId="{BA47747A-FC87-4FA4-A37D-B924CBAFE461}" srcOrd="1" destOrd="0" presId="urn:microsoft.com/office/officeart/2008/layout/HalfCircleOrganizationChart"/>
    <dgm:cxn modelId="{E712015A-6BE7-4E90-A3FB-DFC68D7BFA14}" type="presParOf" srcId="{4AB4BC6C-65BB-498D-9C46-4B6B8B474D2D}" destId="{EC7D0248-74B8-4572-8473-FF5B5B323773}" srcOrd="2" destOrd="0" presId="urn:microsoft.com/office/officeart/2008/layout/HalfCircleOrganizationChart"/>
    <dgm:cxn modelId="{DCDBBBED-286C-4FD3-967E-FFC4215CF2E0}" type="presParOf" srcId="{E5FD70D2-C441-443A-9537-9C91862C5784}" destId="{8A2044D2-FF4D-4B93-9A37-B287DEDF974E}" srcOrd="2" destOrd="0" presId="urn:microsoft.com/office/officeart/2008/layout/HalfCircleOrganizationChart"/>
    <dgm:cxn modelId="{8899086E-B0FA-4A5F-ADF9-39FD34C37A34}" type="presParOf" srcId="{186E23E2-FD52-4136-A9D8-00D7E96B1FDB}" destId="{7F41D94D-73E2-45C9-805C-D3B5FE630192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C4E07F-476A-4C05-9017-9AA6CA1FF519}" type="doc">
      <dgm:prSet loTypeId="urn:microsoft.com/office/officeart/2008/layout/TitlePictureLineup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ED6CE9EA-8D7F-44F4-9AB6-6E3A742DB346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Soft tissue injuries</a:t>
          </a:r>
          <a:endParaRPr lang="en-IN" dirty="0"/>
        </a:p>
      </dgm:t>
    </dgm:pt>
    <dgm:pt modelId="{F41AF137-6067-464F-83FA-85688BD46815}" type="parTrans" cxnId="{5FCE4308-4FB1-4715-8678-B1242048A372}">
      <dgm:prSet/>
      <dgm:spPr/>
      <dgm:t>
        <a:bodyPr/>
        <a:lstStyle/>
        <a:p>
          <a:endParaRPr lang="en-IN"/>
        </a:p>
      </dgm:t>
    </dgm:pt>
    <dgm:pt modelId="{73ABB07D-E45B-4D8B-86B7-245F6EC67197}" type="sibTrans" cxnId="{5FCE4308-4FB1-4715-8678-B1242048A372}">
      <dgm:prSet/>
      <dgm:spPr/>
      <dgm:t>
        <a:bodyPr/>
        <a:lstStyle/>
        <a:p>
          <a:endParaRPr lang="en-IN"/>
        </a:p>
      </dgm:t>
    </dgm:pt>
    <dgm:pt modelId="{D08B2B89-8212-4EC8-9AF0-23989E22B80B}">
      <dgm:prSet phldrT="[Text]"/>
      <dgm:spPr/>
      <dgm:t>
        <a:bodyPr/>
        <a:lstStyle/>
        <a:p>
          <a:pPr>
            <a:buFontTx/>
            <a:buNone/>
          </a:pPr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Contusion</a:t>
          </a:r>
          <a:endParaRPr lang="en-IN" dirty="0"/>
        </a:p>
      </dgm:t>
    </dgm:pt>
    <dgm:pt modelId="{F3081846-CC90-497F-B153-74082B4E30CA}" type="parTrans" cxnId="{36FE80D8-E25D-4789-9DAF-1EACC10EB3D8}">
      <dgm:prSet/>
      <dgm:spPr/>
      <dgm:t>
        <a:bodyPr/>
        <a:lstStyle/>
        <a:p>
          <a:endParaRPr lang="en-IN"/>
        </a:p>
      </dgm:t>
    </dgm:pt>
    <dgm:pt modelId="{DA7F033A-BD20-418D-89D1-BDC46BCEA9C9}" type="sibTrans" cxnId="{36FE80D8-E25D-4789-9DAF-1EACC10EB3D8}">
      <dgm:prSet/>
      <dgm:spPr/>
      <dgm:t>
        <a:bodyPr/>
        <a:lstStyle/>
        <a:p>
          <a:endParaRPr lang="en-IN"/>
        </a:p>
      </dgm:t>
    </dgm:pt>
    <dgm:pt modelId="{F09807FC-A359-4D11-BD80-80D8D8F15A01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Bone injuries (Fractures)</a:t>
          </a:r>
          <a:endParaRPr lang="en-IN" dirty="0"/>
        </a:p>
      </dgm:t>
    </dgm:pt>
    <dgm:pt modelId="{FD6F080E-DB9A-43A4-845E-7005C8F9501A}" type="parTrans" cxnId="{90FB7B39-D260-4860-AF9A-B07520C5A4D0}">
      <dgm:prSet/>
      <dgm:spPr/>
      <dgm:t>
        <a:bodyPr/>
        <a:lstStyle/>
        <a:p>
          <a:endParaRPr lang="en-IN"/>
        </a:p>
      </dgm:t>
    </dgm:pt>
    <dgm:pt modelId="{AC2A5BA8-438A-4955-9C5C-FB224C117626}" type="sibTrans" cxnId="{90FB7B39-D260-4860-AF9A-B07520C5A4D0}">
      <dgm:prSet/>
      <dgm:spPr/>
      <dgm:t>
        <a:bodyPr/>
        <a:lstStyle/>
        <a:p>
          <a:endParaRPr lang="en-IN"/>
        </a:p>
      </dgm:t>
    </dgm:pt>
    <dgm:pt modelId="{B41D2470-EDEC-4C80-9999-20A1D400569E}">
      <dgm:prSet phldrT="[Text]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Simple Fracture </a:t>
          </a:r>
        </a:p>
        <a:p>
          <a:pPr algn="l">
            <a:buFont typeface="Wingdings" panose="05000000000000000000" pitchFamily="2" charset="2"/>
            <a:buChar char="§"/>
          </a:pP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Compound Fracture </a:t>
          </a:r>
        </a:p>
        <a:p>
          <a:pPr algn="l">
            <a:buFont typeface="Wingdings" panose="05000000000000000000" pitchFamily="2" charset="2"/>
            <a:buChar char="§"/>
          </a:pP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Complicated Fracture </a:t>
          </a:r>
        </a:p>
        <a:p>
          <a:pPr algn="l">
            <a:buFont typeface="Wingdings" panose="05000000000000000000" pitchFamily="2" charset="2"/>
            <a:buChar char="§"/>
          </a:pP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Green Stick Fracture </a:t>
          </a:r>
        </a:p>
        <a:p>
          <a:pPr algn="l">
            <a:buFont typeface="Wingdings" panose="05000000000000000000" pitchFamily="2" charset="2"/>
            <a:buChar char="§"/>
          </a:pP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Comminuted  Fracture </a:t>
          </a:r>
        </a:p>
        <a:p>
          <a:pPr algn="l">
            <a:buFont typeface="Wingdings" panose="05000000000000000000" pitchFamily="2" charset="2"/>
            <a:buChar char="§"/>
          </a:pP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Impacted Fracture </a:t>
          </a:r>
          <a:endParaRPr lang="en-IN" dirty="0"/>
        </a:p>
      </dgm:t>
    </dgm:pt>
    <dgm:pt modelId="{C5EF4051-EA49-41F6-ACA5-760207620B38}" type="parTrans" cxnId="{C9E61282-E5A7-434F-8DC8-83BC33D768E1}">
      <dgm:prSet/>
      <dgm:spPr/>
      <dgm:t>
        <a:bodyPr/>
        <a:lstStyle/>
        <a:p>
          <a:endParaRPr lang="en-IN"/>
        </a:p>
      </dgm:t>
    </dgm:pt>
    <dgm:pt modelId="{A1B1FC8E-75CA-4156-8F72-9A1911009085}" type="sibTrans" cxnId="{C9E61282-E5A7-434F-8DC8-83BC33D768E1}">
      <dgm:prSet/>
      <dgm:spPr/>
      <dgm:t>
        <a:bodyPr/>
        <a:lstStyle/>
        <a:p>
          <a:endParaRPr lang="en-IN"/>
        </a:p>
      </dgm:t>
    </dgm:pt>
    <dgm:pt modelId="{12EE7BA4-FE4F-4386-B0B1-EF2E8EE5BCFA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Joint injuries (Dislocation) </a:t>
          </a:r>
          <a:endParaRPr lang="en-IN" dirty="0"/>
        </a:p>
      </dgm:t>
    </dgm:pt>
    <dgm:pt modelId="{2B6A566A-44FC-41D9-ADAA-115FD2F2F319}" type="parTrans" cxnId="{D7A6A6B8-71F5-4DBE-A64A-8EF71603405E}">
      <dgm:prSet/>
      <dgm:spPr/>
      <dgm:t>
        <a:bodyPr/>
        <a:lstStyle/>
        <a:p>
          <a:endParaRPr lang="en-IN"/>
        </a:p>
      </dgm:t>
    </dgm:pt>
    <dgm:pt modelId="{045DAD9F-A499-4580-84C0-18D1A7120263}" type="sibTrans" cxnId="{D7A6A6B8-71F5-4DBE-A64A-8EF71603405E}">
      <dgm:prSet/>
      <dgm:spPr/>
      <dgm:t>
        <a:bodyPr/>
        <a:lstStyle/>
        <a:p>
          <a:endParaRPr lang="en-IN"/>
        </a:p>
      </dgm:t>
    </dgm:pt>
    <dgm:pt modelId="{7D1675FE-2134-44D1-B788-49D08474D0B1}">
      <dgm:prSet phldrT="[Text]" custT="1"/>
      <dgm:spPr/>
      <dgm:t>
        <a:bodyPr/>
        <a:lstStyle/>
        <a:p>
          <a:pPr algn="l"/>
          <a:r>
            <a:rPr lang="en-US" sz="1050" b="1">
              <a:latin typeface="Calibri" panose="020F0502020204030204" pitchFamily="34" charset="0"/>
              <a:cs typeface="Calibri" panose="020F0502020204030204" pitchFamily="34" charset="0"/>
            </a:rPr>
            <a:t>Dislocation Of Lower Jaw</a:t>
          </a:r>
        </a:p>
        <a:p>
          <a:pPr algn="l"/>
          <a:r>
            <a:rPr lang="en-US" sz="1050" b="1">
              <a:latin typeface="Calibri" panose="020F0502020204030204" pitchFamily="34" charset="0"/>
              <a:cs typeface="Calibri" panose="020F0502020204030204" pitchFamily="34" charset="0"/>
            </a:rPr>
            <a:t>Dislocation Of Hip Joint </a:t>
          </a:r>
        </a:p>
        <a:p>
          <a:pPr algn="l"/>
          <a:r>
            <a:rPr lang="en-US" sz="1050" b="1">
              <a:latin typeface="Calibri" panose="020F0502020204030204" pitchFamily="34" charset="0"/>
              <a:cs typeface="Calibri" panose="020F0502020204030204" pitchFamily="34" charset="0"/>
            </a:rPr>
            <a:t>Dislocation Of  Shoulder Joint </a:t>
          </a:r>
        </a:p>
        <a:p>
          <a:pPr algn="l"/>
          <a:r>
            <a:rPr lang="en-US" sz="1050" b="1">
              <a:latin typeface="Calibri" panose="020F0502020204030204" pitchFamily="34" charset="0"/>
              <a:cs typeface="Calibri" panose="020F0502020204030204" pitchFamily="34" charset="0"/>
            </a:rPr>
            <a:t>Dislocation Of Wrist Joint</a:t>
          </a:r>
          <a:endParaRPr lang="en-IN" sz="1050" dirty="0"/>
        </a:p>
      </dgm:t>
    </dgm:pt>
    <dgm:pt modelId="{A7B00F77-85F3-4536-A6F4-4532AB403422}" type="parTrans" cxnId="{AF17B7A6-98BA-4774-961B-B8FA7623A4E8}">
      <dgm:prSet/>
      <dgm:spPr/>
      <dgm:t>
        <a:bodyPr/>
        <a:lstStyle/>
        <a:p>
          <a:endParaRPr lang="en-IN"/>
        </a:p>
      </dgm:t>
    </dgm:pt>
    <dgm:pt modelId="{3F980AEA-8783-44CB-B404-8FEA06A031D1}" type="sibTrans" cxnId="{AF17B7A6-98BA-4774-961B-B8FA7623A4E8}">
      <dgm:prSet/>
      <dgm:spPr/>
      <dgm:t>
        <a:bodyPr/>
        <a:lstStyle/>
        <a:p>
          <a:endParaRPr lang="en-IN"/>
        </a:p>
      </dgm:t>
    </dgm:pt>
    <dgm:pt modelId="{E6F5F429-3B5E-4910-A287-089557D00E20}">
      <dgm:prSet/>
      <dgm:spPr/>
      <dgm:t>
        <a:bodyPr/>
        <a:lstStyle/>
        <a:p>
          <a:pPr>
            <a:buFontTx/>
            <a:buNone/>
          </a:pPr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Strain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4C00672-1B87-4030-B625-6D8F791637E1}" type="parTrans" cxnId="{29F79654-D282-4C83-819E-3D823D373FCF}">
      <dgm:prSet/>
      <dgm:spPr/>
      <dgm:t>
        <a:bodyPr/>
        <a:lstStyle/>
        <a:p>
          <a:endParaRPr lang="en-IN"/>
        </a:p>
      </dgm:t>
    </dgm:pt>
    <dgm:pt modelId="{CB224BE9-96E1-4248-B21C-03618213C6C8}" type="sibTrans" cxnId="{29F79654-D282-4C83-819E-3D823D373FCF}">
      <dgm:prSet/>
      <dgm:spPr/>
      <dgm:t>
        <a:bodyPr/>
        <a:lstStyle/>
        <a:p>
          <a:endParaRPr lang="en-IN"/>
        </a:p>
      </dgm:t>
    </dgm:pt>
    <dgm:pt modelId="{638529F7-E2F8-4224-BB81-86333A469A54}">
      <dgm:prSet/>
      <dgm:spPr/>
      <dgm:t>
        <a:bodyPr/>
        <a:lstStyle/>
        <a:p>
          <a:pPr>
            <a:buFontTx/>
            <a:buNone/>
          </a:pPr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Sprain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EF2850-836D-4B36-8703-597986F1A959}" type="parTrans" cxnId="{80BA5A6F-238E-4B7B-8526-1CC3FEDF515D}">
      <dgm:prSet/>
      <dgm:spPr/>
      <dgm:t>
        <a:bodyPr/>
        <a:lstStyle/>
        <a:p>
          <a:endParaRPr lang="en-IN"/>
        </a:p>
      </dgm:t>
    </dgm:pt>
    <dgm:pt modelId="{D07C8199-493D-40C2-961D-F30DB8246B6B}" type="sibTrans" cxnId="{80BA5A6F-238E-4B7B-8526-1CC3FEDF515D}">
      <dgm:prSet/>
      <dgm:spPr/>
      <dgm:t>
        <a:bodyPr/>
        <a:lstStyle/>
        <a:p>
          <a:endParaRPr lang="en-IN"/>
        </a:p>
      </dgm:t>
    </dgm:pt>
    <dgm:pt modelId="{71F35EC6-B1EA-4393-AB2F-D0B11C81E0C0}">
      <dgm:prSet/>
      <dgm:spPr/>
      <dgm:t>
        <a:bodyPr/>
        <a:lstStyle/>
        <a:p>
          <a:pPr>
            <a:buFontTx/>
            <a:buNone/>
          </a:pPr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Abrasion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DD3415-01E2-4221-A14B-4F03AD4F0845}" type="parTrans" cxnId="{4D09AD91-D973-46ED-AF8A-127C6E767DB0}">
      <dgm:prSet/>
      <dgm:spPr/>
      <dgm:t>
        <a:bodyPr/>
        <a:lstStyle/>
        <a:p>
          <a:endParaRPr lang="en-IN"/>
        </a:p>
      </dgm:t>
    </dgm:pt>
    <dgm:pt modelId="{CB3956D0-44BE-4B73-90B5-0223384230EF}" type="sibTrans" cxnId="{4D09AD91-D973-46ED-AF8A-127C6E767DB0}">
      <dgm:prSet/>
      <dgm:spPr/>
      <dgm:t>
        <a:bodyPr/>
        <a:lstStyle/>
        <a:p>
          <a:endParaRPr lang="en-IN"/>
        </a:p>
      </dgm:t>
    </dgm:pt>
    <dgm:pt modelId="{969219A8-FB30-46C1-9BA2-964D7575071E}">
      <dgm:prSet/>
      <dgm:spPr/>
      <dgm:t>
        <a:bodyPr/>
        <a:lstStyle/>
        <a:p>
          <a:pPr>
            <a:buFontTx/>
            <a:buNone/>
          </a:pP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Bruises</a:t>
          </a:r>
          <a:endParaRPr lang="en-IN" dirty="0"/>
        </a:p>
      </dgm:t>
    </dgm:pt>
    <dgm:pt modelId="{54C31F32-961F-4692-A96B-952A85815425}" type="parTrans" cxnId="{F13E689A-19E6-4F5F-A0AC-5494D6AB7361}">
      <dgm:prSet/>
      <dgm:spPr/>
      <dgm:t>
        <a:bodyPr/>
        <a:lstStyle/>
        <a:p>
          <a:endParaRPr lang="en-IN"/>
        </a:p>
      </dgm:t>
    </dgm:pt>
    <dgm:pt modelId="{E3E57C00-F853-469B-AFAB-66E402F9509F}" type="sibTrans" cxnId="{F13E689A-19E6-4F5F-A0AC-5494D6AB7361}">
      <dgm:prSet/>
      <dgm:spPr/>
      <dgm:t>
        <a:bodyPr/>
        <a:lstStyle/>
        <a:p>
          <a:endParaRPr lang="en-IN"/>
        </a:p>
      </dgm:t>
    </dgm:pt>
    <dgm:pt modelId="{8B66BEB9-BE4E-46E8-A534-78D9A148132D}" type="pres">
      <dgm:prSet presAssocID="{DAC4E07F-476A-4C05-9017-9AA6CA1FF519}" presName="Name0" presStyleCnt="0">
        <dgm:presLayoutVars>
          <dgm:dir/>
        </dgm:presLayoutVars>
      </dgm:prSet>
      <dgm:spPr/>
    </dgm:pt>
    <dgm:pt modelId="{B52DA2F0-FF3D-472F-BAFC-E5D78A86E3E3}" type="pres">
      <dgm:prSet presAssocID="{ED6CE9EA-8D7F-44F4-9AB6-6E3A742DB346}" presName="composite" presStyleCnt="0"/>
      <dgm:spPr/>
    </dgm:pt>
    <dgm:pt modelId="{2F83A223-0D8B-4757-B7A0-04B26DA5E45D}" type="pres">
      <dgm:prSet presAssocID="{ED6CE9EA-8D7F-44F4-9AB6-6E3A742DB346}" presName="Accent" presStyleLbl="alignAcc1" presStyleIdx="0" presStyleCnt="3"/>
      <dgm:spPr/>
    </dgm:pt>
    <dgm:pt modelId="{B63664E4-0EE2-406A-B326-F30EABC2278B}" type="pres">
      <dgm:prSet presAssocID="{ED6CE9EA-8D7F-44F4-9AB6-6E3A742DB346}" presName="Image" presStyleLbl="nod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</dgm:spPr>
    </dgm:pt>
    <dgm:pt modelId="{97127326-487A-40A5-81DA-2078BC6103A5}" type="pres">
      <dgm:prSet presAssocID="{ED6CE9EA-8D7F-44F4-9AB6-6E3A742DB346}" presName="Child" presStyleLbl="revTx" presStyleIdx="0" presStyleCnt="3">
        <dgm:presLayoutVars>
          <dgm:bulletEnabled val="1"/>
        </dgm:presLayoutVars>
      </dgm:prSet>
      <dgm:spPr/>
    </dgm:pt>
    <dgm:pt modelId="{95EB2495-5A53-4D81-BE49-11B7A8065663}" type="pres">
      <dgm:prSet presAssocID="{ED6CE9EA-8D7F-44F4-9AB6-6E3A742DB346}" presName="Parent" presStyleLbl="alignNode1" presStyleIdx="0" presStyleCnt="3">
        <dgm:presLayoutVars>
          <dgm:bulletEnabled val="1"/>
        </dgm:presLayoutVars>
      </dgm:prSet>
      <dgm:spPr/>
    </dgm:pt>
    <dgm:pt modelId="{AFCC3C80-0A13-4F6B-90A6-F03D785FA3A5}" type="pres">
      <dgm:prSet presAssocID="{73ABB07D-E45B-4D8B-86B7-245F6EC67197}" presName="sibTrans" presStyleCnt="0"/>
      <dgm:spPr/>
    </dgm:pt>
    <dgm:pt modelId="{757483D0-A684-41B1-B71F-3303B785C05E}" type="pres">
      <dgm:prSet presAssocID="{F09807FC-A359-4D11-BD80-80D8D8F15A01}" presName="composite" presStyleCnt="0"/>
      <dgm:spPr/>
    </dgm:pt>
    <dgm:pt modelId="{3ADF81FD-13F4-4369-9DCC-275387F735F2}" type="pres">
      <dgm:prSet presAssocID="{F09807FC-A359-4D11-BD80-80D8D8F15A01}" presName="Accent" presStyleLbl="alignAcc1" presStyleIdx="1" presStyleCnt="3"/>
      <dgm:spPr/>
    </dgm:pt>
    <dgm:pt modelId="{A727EAA2-304B-43D2-AEAC-07FDBFA9C9CF}" type="pres">
      <dgm:prSet presAssocID="{F09807FC-A359-4D11-BD80-80D8D8F15A01}" presName="Image" presStyleLbl="node1" presStyleIdx="1" presStyleCnt="3" custScaleX="101405"/>
      <dgm:spPr>
        <a:blipFill rotWithShape="1">
          <a:blip xmlns:r="http://schemas.openxmlformats.org/officeDocument/2006/relationships" r:embed="rId2"/>
          <a:srcRect/>
          <a:stretch>
            <a:fillRect l="-34000" r="-34000"/>
          </a:stretch>
        </a:blipFill>
      </dgm:spPr>
    </dgm:pt>
    <dgm:pt modelId="{5F969355-6636-426A-951A-DD367FD8F1FE}" type="pres">
      <dgm:prSet presAssocID="{F09807FC-A359-4D11-BD80-80D8D8F15A01}" presName="Child" presStyleLbl="revTx" presStyleIdx="1" presStyleCnt="3">
        <dgm:presLayoutVars>
          <dgm:bulletEnabled val="1"/>
        </dgm:presLayoutVars>
      </dgm:prSet>
      <dgm:spPr/>
    </dgm:pt>
    <dgm:pt modelId="{258A857F-FA14-4933-BB06-84FA2421853F}" type="pres">
      <dgm:prSet presAssocID="{F09807FC-A359-4D11-BD80-80D8D8F15A01}" presName="Parent" presStyleLbl="alignNode1" presStyleIdx="1" presStyleCnt="3">
        <dgm:presLayoutVars>
          <dgm:bulletEnabled val="1"/>
        </dgm:presLayoutVars>
      </dgm:prSet>
      <dgm:spPr/>
    </dgm:pt>
    <dgm:pt modelId="{8DBD89E7-5012-4299-9C5B-654371BE65D2}" type="pres">
      <dgm:prSet presAssocID="{AC2A5BA8-438A-4955-9C5C-FB224C117626}" presName="sibTrans" presStyleCnt="0"/>
      <dgm:spPr/>
    </dgm:pt>
    <dgm:pt modelId="{AEB6A605-2EE7-4782-BA40-100CFD434446}" type="pres">
      <dgm:prSet presAssocID="{12EE7BA4-FE4F-4386-B0B1-EF2E8EE5BCFA}" presName="composite" presStyleCnt="0"/>
      <dgm:spPr/>
    </dgm:pt>
    <dgm:pt modelId="{050DA3B6-46CA-4A16-B1B0-83DA4EC34349}" type="pres">
      <dgm:prSet presAssocID="{12EE7BA4-FE4F-4386-B0B1-EF2E8EE5BCFA}" presName="Accent" presStyleLbl="alignAcc1" presStyleIdx="2" presStyleCnt="3"/>
      <dgm:spPr/>
    </dgm:pt>
    <dgm:pt modelId="{BC4CD44E-1E30-47BD-8D33-F01B47FBCEC9}" type="pres">
      <dgm:prSet presAssocID="{12EE7BA4-FE4F-4386-B0B1-EF2E8EE5BCFA}" presName="Image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30000" r="-30000"/>
          </a:stretch>
        </a:blipFill>
      </dgm:spPr>
    </dgm:pt>
    <dgm:pt modelId="{1105E813-0C7B-43FE-B797-5BBDFCF955F3}" type="pres">
      <dgm:prSet presAssocID="{12EE7BA4-FE4F-4386-B0B1-EF2E8EE5BCFA}" presName="Child" presStyleLbl="revTx" presStyleIdx="2" presStyleCnt="3">
        <dgm:presLayoutVars>
          <dgm:bulletEnabled val="1"/>
        </dgm:presLayoutVars>
      </dgm:prSet>
      <dgm:spPr/>
    </dgm:pt>
    <dgm:pt modelId="{26E44DDC-1843-4C07-83B8-3D15B0B9360D}" type="pres">
      <dgm:prSet presAssocID="{12EE7BA4-FE4F-4386-B0B1-EF2E8EE5BCFA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293B7301-42A2-4955-9771-C0AE425EF03A}" type="presOf" srcId="{638529F7-E2F8-4224-BB81-86333A469A54}" destId="{97127326-487A-40A5-81DA-2078BC6103A5}" srcOrd="0" destOrd="2" presId="urn:microsoft.com/office/officeart/2008/layout/TitlePictureLineup"/>
    <dgm:cxn modelId="{5FCE4308-4FB1-4715-8678-B1242048A372}" srcId="{DAC4E07F-476A-4C05-9017-9AA6CA1FF519}" destId="{ED6CE9EA-8D7F-44F4-9AB6-6E3A742DB346}" srcOrd="0" destOrd="0" parTransId="{F41AF137-6067-464F-83FA-85688BD46815}" sibTransId="{73ABB07D-E45B-4D8B-86B7-245F6EC67197}"/>
    <dgm:cxn modelId="{04868C26-5F10-45BC-A245-7586128CF8CE}" type="presOf" srcId="{D08B2B89-8212-4EC8-9AF0-23989E22B80B}" destId="{97127326-487A-40A5-81DA-2078BC6103A5}" srcOrd="0" destOrd="0" presId="urn:microsoft.com/office/officeart/2008/layout/TitlePictureLineup"/>
    <dgm:cxn modelId="{1AFBC62C-B0D5-462C-9600-AC927BEDA753}" type="presOf" srcId="{ED6CE9EA-8D7F-44F4-9AB6-6E3A742DB346}" destId="{95EB2495-5A53-4D81-BE49-11B7A8065663}" srcOrd="0" destOrd="0" presId="urn:microsoft.com/office/officeart/2008/layout/TitlePictureLineup"/>
    <dgm:cxn modelId="{90FB7B39-D260-4860-AF9A-B07520C5A4D0}" srcId="{DAC4E07F-476A-4C05-9017-9AA6CA1FF519}" destId="{F09807FC-A359-4D11-BD80-80D8D8F15A01}" srcOrd="1" destOrd="0" parTransId="{FD6F080E-DB9A-43A4-845E-7005C8F9501A}" sibTransId="{AC2A5BA8-438A-4955-9C5C-FB224C117626}"/>
    <dgm:cxn modelId="{80BA5A6F-238E-4B7B-8526-1CC3FEDF515D}" srcId="{ED6CE9EA-8D7F-44F4-9AB6-6E3A742DB346}" destId="{638529F7-E2F8-4224-BB81-86333A469A54}" srcOrd="2" destOrd="0" parTransId="{AAEF2850-836D-4B36-8703-597986F1A959}" sibTransId="{D07C8199-493D-40C2-961D-F30DB8246B6B}"/>
    <dgm:cxn modelId="{29F79654-D282-4C83-819E-3D823D373FCF}" srcId="{ED6CE9EA-8D7F-44F4-9AB6-6E3A742DB346}" destId="{E6F5F429-3B5E-4910-A287-089557D00E20}" srcOrd="1" destOrd="0" parTransId="{14C00672-1B87-4030-B625-6D8F791637E1}" sibTransId="{CB224BE9-96E1-4248-B21C-03618213C6C8}"/>
    <dgm:cxn modelId="{C62CE678-D2DD-4F71-B2B2-E04D7870D1E8}" type="presOf" srcId="{DAC4E07F-476A-4C05-9017-9AA6CA1FF519}" destId="{8B66BEB9-BE4E-46E8-A534-78D9A148132D}" srcOrd="0" destOrd="0" presId="urn:microsoft.com/office/officeart/2008/layout/TitlePictureLineup"/>
    <dgm:cxn modelId="{C9E61282-E5A7-434F-8DC8-83BC33D768E1}" srcId="{F09807FC-A359-4D11-BD80-80D8D8F15A01}" destId="{B41D2470-EDEC-4C80-9999-20A1D400569E}" srcOrd="0" destOrd="0" parTransId="{C5EF4051-EA49-41F6-ACA5-760207620B38}" sibTransId="{A1B1FC8E-75CA-4156-8F72-9A1911009085}"/>
    <dgm:cxn modelId="{4D09AD91-D973-46ED-AF8A-127C6E767DB0}" srcId="{ED6CE9EA-8D7F-44F4-9AB6-6E3A742DB346}" destId="{71F35EC6-B1EA-4393-AB2F-D0B11C81E0C0}" srcOrd="3" destOrd="0" parTransId="{A0DD3415-01E2-4221-A14B-4F03AD4F0845}" sibTransId="{CB3956D0-44BE-4B73-90B5-0223384230EF}"/>
    <dgm:cxn modelId="{3BBD3E96-8CBD-4F08-A09E-69E74575780D}" type="presOf" srcId="{12EE7BA4-FE4F-4386-B0B1-EF2E8EE5BCFA}" destId="{26E44DDC-1843-4C07-83B8-3D15B0B9360D}" srcOrd="0" destOrd="0" presId="urn:microsoft.com/office/officeart/2008/layout/TitlePictureLineup"/>
    <dgm:cxn modelId="{F13E689A-19E6-4F5F-A0AC-5494D6AB7361}" srcId="{ED6CE9EA-8D7F-44F4-9AB6-6E3A742DB346}" destId="{969219A8-FB30-46C1-9BA2-964D7575071E}" srcOrd="4" destOrd="0" parTransId="{54C31F32-961F-4692-A96B-952A85815425}" sibTransId="{E3E57C00-F853-469B-AFAB-66E402F9509F}"/>
    <dgm:cxn modelId="{E3B661A2-C120-48C9-A22F-DF5036FCE758}" type="presOf" srcId="{7D1675FE-2134-44D1-B788-49D08474D0B1}" destId="{1105E813-0C7B-43FE-B797-5BBDFCF955F3}" srcOrd="0" destOrd="0" presId="urn:microsoft.com/office/officeart/2008/layout/TitlePictureLineup"/>
    <dgm:cxn modelId="{AF17B7A6-98BA-4774-961B-B8FA7623A4E8}" srcId="{12EE7BA4-FE4F-4386-B0B1-EF2E8EE5BCFA}" destId="{7D1675FE-2134-44D1-B788-49D08474D0B1}" srcOrd="0" destOrd="0" parTransId="{A7B00F77-85F3-4536-A6F4-4532AB403422}" sibTransId="{3F980AEA-8783-44CB-B404-8FEA06A031D1}"/>
    <dgm:cxn modelId="{98B420A9-455F-4F1A-BA0F-FB3FB073AF89}" type="presOf" srcId="{F09807FC-A359-4D11-BD80-80D8D8F15A01}" destId="{258A857F-FA14-4933-BB06-84FA2421853F}" srcOrd="0" destOrd="0" presId="urn:microsoft.com/office/officeart/2008/layout/TitlePictureLineup"/>
    <dgm:cxn modelId="{D7A6A6B8-71F5-4DBE-A64A-8EF71603405E}" srcId="{DAC4E07F-476A-4C05-9017-9AA6CA1FF519}" destId="{12EE7BA4-FE4F-4386-B0B1-EF2E8EE5BCFA}" srcOrd="2" destOrd="0" parTransId="{2B6A566A-44FC-41D9-ADAA-115FD2F2F319}" sibTransId="{045DAD9F-A499-4580-84C0-18D1A7120263}"/>
    <dgm:cxn modelId="{34074FBF-9D05-4AD9-87AC-FE708785025B}" type="presOf" srcId="{969219A8-FB30-46C1-9BA2-964D7575071E}" destId="{97127326-487A-40A5-81DA-2078BC6103A5}" srcOrd="0" destOrd="4" presId="urn:microsoft.com/office/officeart/2008/layout/TitlePictureLineup"/>
    <dgm:cxn modelId="{B82841D0-79E7-4622-8948-C8AB0B3668AA}" type="presOf" srcId="{B41D2470-EDEC-4C80-9999-20A1D400569E}" destId="{5F969355-6636-426A-951A-DD367FD8F1FE}" srcOrd="0" destOrd="0" presId="urn:microsoft.com/office/officeart/2008/layout/TitlePictureLineup"/>
    <dgm:cxn modelId="{36FE80D8-E25D-4789-9DAF-1EACC10EB3D8}" srcId="{ED6CE9EA-8D7F-44F4-9AB6-6E3A742DB346}" destId="{D08B2B89-8212-4EC8-9AF0-23989E22B80B}" srcOrd="0" destOrd="0" parTransId="{F3081846-CC90-497F-B153-74082B4E30CA}" sibTransId="{DA7F033A-BD20-418D-89D1-BDC46BCEA9C9}"/>
    <dgm:cxn modelId="{882F3BF1-10A6-4EBB-888E-3CC25FB276CF}" type="presOf" srcId="{71F35EC6-B1EA-4393-AB2F-D0B11C81E0C0}" destId="{97127326-487A-40A5-81DA-2078BC6103A5}" srcOrd="0" destOrd="3" presId="urn:microsoft.com/office/officeart/2008/layout/TitlePictureLineup"/>
    <dgm:cxn modelId="{735BDAF9-DD7F-4CF6-A629-682EBE422566}" type="presOf" srcId="{E6F5F429-3B5E-4910-A287-089557D00E20}" destId="{97127326-487A-40A5-81DA-2078BC6103A5}" srcOrd="0" destOrd="1" presId="urn:microsoft.com/office/officeart/2008/layout/TitlePictureLineup"/>
    <dgm:cxn modelId="{C487BEFC-B97B-4D11-A6D6-B35DF751D9C9}" type="presParOf" srcId="{8B66BEB9-BE4E-46E8-A534-78D9A148132D}" destId="{B52DA2F0-FF3D-472F-BAFC-E5D78A86E3E3}" srcOrd="0" destOrd="0" presId="urn:microsoft.com/office/officeart/2008/layout/TitlePictureLineup"/>
    <dgm:cxn modelId="{F6B04133-3A3D-49E8-8F9F-32FDCB3BE10C}" type="presParOf" srcId="{B52DA2F0-FF3D-472F-BAFC-E5D78A86E3E3}" destId="{2F83A223-0D8B-4757-B7A0-04B26DA5E45D}" srcOrd="0" destOrd="0" presId="urn:microsoft.com/office/officeart/2008/layout/TitlePictureLineup"/>
    <dgm:cxn modelId="{68AFFD03-A412-475B-BCE0-75EAA63D8517}" type="presParOf" srcId="{B52DA2F0-FF3D-472F-BAFC-E5D78A86E3E3}" destId="{B63664E4-0EE2-406A-B326-F30EABC2278B}" srcOrd="1" destOrd="0" presId="urn:microsoft.com/office/officeart/2008/layout/TitlePictureLineup"/>
    <dgm:cxn modelId="{FA825BAD-1443-479B-8918-BF3784B6FE2B}" type="presParOf" srcId="{B52DA2F0-FF3D-472F-BAFC-E5D78A86E3E3}" destId="{97127326-487A-40A5-81DA-2078BC6103A5}" srcOrd="2" destOrd="0" presId="urn:microsoft.com/office/officeart/2008/layout/TitlePictureLineup"/>
    <dgm:cxn modelId="{22F6ADD2-C52E-45D9-B9E3-406C0813DF4A}" type="presParOf" srcId="{B52DA2F0-FF3D-472F-BAFC-E5D78A86E3E3}" destId="{95EB2495-5A53-4D81-BE49-11B7A8065663}" srcOrd="3" destOrd="0" presId="urn:microsoft.com/office/officeart/2008/layout/TitlePictureLineup"/>
    <dgm:cxn modelId="{BB5122FA-E4C7-4221-98D6-73E82982859F}" type="presParOf" srcId="{8B66BEB9-BE4E-46E8-A534-78D9A148132D}" destId="{AFCC3C80-0A13-4F6B-90A6-F03D785FA3A5}" srcOrd="1" destOrd="0" presId="urn:microsoft.com/office/officeart/2008/layout/TitlePictureLineup"/>
    <dgm:cxn modelId="{6E9D0FE6-21FA-4A9C-99C9-20A20782A77C}" type="presParOf" srcId="{8B66BEB9-BE4E-46E8-A534-78D9A148132D}" destId="{757483D0-A684-41B1-B71F-3303B785C05E}" srcOrd="2" destOrd="0" presId="urn:microsoft.com/office/officeart/2008/layout/TitlePictureLineup"/>
    <dgm:cxn modelId="{2C6E7BBF-F71F-475F-8BE2-CCFA679E6394}" type="presParOf" srcId="{757483D0-A684-41B1-B71F-3303B785C05E}" destId="{3ADF81FD-13F4-4369-9DCC-275387F735F2}" srcOrd="0" destOrd="0" presId="urn:microsoft.com/office/officeart/2008/layout/TitlePictureLineup"/>
    <dgm:cxn modelId="{8396563A-B1CD-4110-92FA-E1FEAC036C08}" type="presParOf" srcId="{757483D0-A684-41B1-B71F-3303B785C05E}" destId="{A727EAA2-304B-43D2-AEAC-07FDBFA9C9CF}" srcOrd="1" destOrd="0" presId="urn:microsoft.com/office/officeart/2008/layout/TitlePictureLineup"/>
    <dgm:cxn modelId="{3E5BC980-DC2A-4583-977E-E277626F5E31}" type="presParOf" srcId="{757483D0-A684-41B1-B71F-3303B785C05E}" destId="{5F969355-6636-426A-951A-DD367FD8F1FE}" srcOrd="2" destOrd="0" presId="urn:microsoft.com/office/officeart/2008/layout/TitlePictureLineup"/>
    <dgm:cxn modelId="{94458D8C-C87E-4765-90F9-986B999247CA}" type="presParOf" srcId="{757483D0-A684-41B1-B71F-3303B785C05E}" destId="{258A857F-FA14-4933-BB06-84FA2421853F}" srcOrd="3" destOrd="0" presId="urn:microsoft.com/office/officeart/2008/layout/TitlePictureLineup"/>
    <dgm:cxn modelId="{E7A00782-FB36-4F23-A494-F83F8E28B742}" type="presParOf" srcId="{8B66BEB9-BE4E-46E8-A534-78D9A148132D}" destId="{8DBD89E7-5012-4299-9C5B-654371BE65D2}" srcOrd="3" destOrd="0" presId="urn:microsoft.com/office/officeart/2008/layout/TitlePictureLineup"/>
    <dgm:cxn modelId="{7D7E9AA6-94D6-4596-9B20-6221553FE55F}" type="presParOf" srcId="{8B66BEB9-BE4E-46E8-A534-78D9A148132D}" destId="{AEB6A605-2EE7-4782-BA40-100CFD434446}" srcOrd="4" destOrd="0" presId="urn:microsoft.com/office/officeart/2008/layout/TitlePictureLineup"/>
    <dgm:cxn modelId="{B153546A-C395-4C97-9E52-0938CBE303E6}" type="presParOf" srcId="{AEB6A605-2EE7-4782-BA40-100CFD434446}" destId="{050DA3B6-46CA-4A16-B1B0-83DA4EC34349}" srcOrd="0" destOrd="0" presId="urn:microsoft.com/office/officeart/2008/layout/TitlePictureLineup"/>
    <dgm:cxn modelId="{1A0A5344-2797-48C2-96C2-5CFECB2057DC}" type="presParOf" srcId="{AEB6A605-2EE7-4782-BA40-100CFD434446}" destId="{BC4CD44E-1E30-47BD-8D33-F01B47FBCEC9}" srcOrd="1" destOrd="0" presId="urn:microsoft.com/office/officeart/2008/layout/TitlePictureLineup"/>
    <dgm:cxn modelId="{F241D0A0-C7AD-4F3C-A6B9-6434340DDBF8}" type="presParOf" srcId="{AEB6A605-2EE7-4782-BA40-100CFD434446}" destId="{1105E813-0C7B-43FE-B797-5BBDFCF955F3}" srcOrd="2" destOrd="0" presId="urn:microsoft.com/office/officeart/2008/layout/TitlePictureLineup"/>
    <dgm:cxn modelId="{00290BCE-8149-43EF-A483-74B7732CBE29}" type="presParOf" srcId="{AEB6A605-2EE7-4782-BA40-100CFD434446}" destId="{26E44DDC-1843-4C07-83B8-3D15B0B9360D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2CCE30-184B-46B2-8961-A3B4D2106BB8}">
      <dsp:nvSpPr>
        <dsp:cNvPr id="0" name=""/>
        <dsp:cNvSpPr/>
      </dsp:nvSpPr>
      <dsp:spPr>
        <a:xfrm>
          <a:off x="5324391" y="1037702"/>
          <a:ext cx="393100" cy="2076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6597"/>
              </a:lnTo>
              <a:lnTo>
                <a:pt x="393100" y="207659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3F2E0E-A474-410C-815B-F0FDDE1AB6D3}">
      <dsp:nvSpPr>
        <dsp:cNvPr id="0" name=""/>
        <dsp:cNvSpPr/>
      </dsp:nvSpPr>
      <dsp:spPr>
        <a:xfrm>
          <a:off x="5324391" y="1037702"/>
          <a:ext cx="393100" cy="1469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9855"/>
              </a:lnTo>
              <a:lnTo>
                <a:pt x="393100" y="146985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512F3-237C-4CD4-8E93-79DF10E7B194}">
      <dsp:nvSpPr>
        <dsp:cNvPr id="0" name=""/>
        <dsp:cNvSpPr/>
      </dsp:nvSpPr>
      <dsp:spPr>
        <a:xfrm>
          <a:off x="5324391" y="1037702"/>
          <a:ext cx="393100" cy="863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3112"/>
              </a:lnTo>
              <a:lnTo>
                <a:pt x="393100" y="863112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28F23A-D830-4D59-80FF-086D374FA6B7}">
      <dsp:nvSpPr>
        <dsp:cNvPr id="0" name=""/>
        <dsp:cNvSpPr/>
      </dsp:nvSpPr>
      <dsp:spPr>
        <a:xfrm>
          <a:off x="5324391" y="1037702"/>
          <a:ext cx="393100" cy="256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370"/>
              </a:lnTo>
              <a:lnTo>
                <a:pt x="393100" y="25637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A75003-71CE-4C6E-9BCC-D325C6E6E5C6}">
      <dsp:nvSpPr>
        <dsp:cNvPr id="0" name=""/>
        <dsp:cNvSpPr/>
      </dsp:nvSpPr>
      <dsp:spPr>
        <a:xfrm>
          <a:off x="4290365" y="430959"/>
          <a:ext cx="1034026" cy="1794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729"/>
              </a:lnTo>
              <a:lnTo>
                <a:pt x="1034026" y="89729"/>
              </a:lnTo>
              <a:lnTo>
                <a:pt x="1034026" y="1794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52971-AD84-4B77-8ADE-9B4EF4EAB90C}">
      <dsp:nvSpPr>
        <dsp:cNvPr id="0" name=""/>
        <dsp:cNvSpPr/>
      </dsp:nvSpPr>
      <dsp:spPr>
        <a:xfrm>
          <a:off x="4290365" y="1037702"/>
          <a:ext cx="393100" cy="3290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0083"/>
              </a:lnTo>
              <a:lnTo>
                <a:pt x="393100" y="329008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2D9BDF-FD24-45F6-938A-5C49583CDCDF}">
      <dsp:nvSpPr>
        <dsp:cNvPr id="0" name=""/>
        <dsp:cNvSpPr/>
      </dsp:nvSpPr>
      <dsp:spPr>
        <a:xfrm>
          <a:off x="4290365" y="1037702"/>
          <a:ext cx="393100" cy="26833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3340"/>
              </a:lnTo>
              <a:lnTo>
                <a:pt x="393100" y="268334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0A7D2-55F8-4BF2-AB72-5771CBCEEEE5}">
      <dsp:nvSpPr>
        <dsp:cNvPr id="0" name=""/>
        <dsp:cNvSpPr/>
      </dsp:nvSpPr>
      <dsp:spPr>
        <a:xfrm>
          <a:off x="4290365" y="1037702"/>
          <a:ext cx="393100" cy="2076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6597"/>
              </a:lnTo>
              <a:lnTo>
                <a:pt x="393100" y="207659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6FBA83-756D-4F49-94CD-54CA7FFFF982}">
      <dsp:nvSpPr>
        <dsp:cNvPr id="0" name=""/>
        <dsp:cNvSpPr/>
      </dsp:nvSpPr>
      <dsp:spPr>
        <a:xfrm>
          <a:off x="4290365" y="1037702"/>
          <a:ext cx="393100" cy="1469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9855"/>
              </a:lnTo>
              <a:lnTo>
                <a:pt x="393100" y="146985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AB49B-DC96-457A-8ED6-AC7F7A75361E}">
      <dsp:nvSpPr>
        <dsp:cNvPr id="0" name=""/>
        <dsp:cNvSpPr/>
      </dsp:nvSpPr>
      <dsp:spPr>
        <a:xfrm>
          <a:off x="4290365" y="1037702"/>
          <a:ext cx="393100" cy="863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3112"/>
              </a:lnTo>
              <a:lnTo>
                <a:pt x="393100" y="863112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62E03-B452-41BF-AD64-4DBEF135FF2C}">
      <dsp:nvSpPr>
        <dsp:cNvPr id="0" name=""/>
        <dsp:cNvSpPr/>
      </dsp:nvSpPr>
      <dsp:spPr>
        <a:xfrm>
          <a:off x="4290365" y="1037702"/>
          <a:ext cx="393100" cy="256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370"/>
              </a:lnTo>
              <a:lnTo>
                <a:pt x="393100" y="25637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9F1381-038B-4A00-A7E3-8FFC35B6BF58}">
      <dsp:nvSpPr>
        <dsp:cNvPr id="0" name=""/>
        <dsp:cNvSpPr/>
      </dsp:nvSpPr>
      <dsp:spPr>
        <a:xfrm>
          <a:off x="4244645" y="430959"/>
          <a:ext cx="91440" cy="1794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94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425024-4218-43C9-8C23-DF5242103CAB}">
      <dsp:nvSpPr>
        <dsp:cNvPr id="0" name=""/>
        <dsp:cNvSpPr/>
      </dsp:nvSpPr>
      <dsp:spPr>
        <a:xfrm>
          <a:off x="3256339" y="1037702"/>
          <a:ext cx="393100" cy="26833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3340"/>
              </a:lnTo>
              <a:lnTo>
                <a:pt x="393100" y="268334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B1827-B34C-44EB-B110-D55F7DA5A002}">
      <dsp:nvSpPr>
        <dsp:cNvPr id="0" name=""/>
        <dsp:cNvSpPr/>
      </dsp:nvSpPr>
      <dsp:spPr>
        <a:xfrm>
          <a:off x="3256339" y="1037702"/>
          <a:ext cx="393100" cy="2076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6597"/>
              </a:lnTo>
              <a:lnTo>
                <a:pt x="393100" y="207659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075333-8B24-440B-BA4C-45381B1DEB8D}">
      <dsp:nvSpPr>
        <dsp:cNvPr id="0" name=""/>
        <dsp:cNvSpPr/>
      </dsp:nvSpPr>
      <dsp:spPr>
        <a:xfrm>
          <a:off x="3256339" y="1037702"/>
          <a:ext cx="393100" cy="1469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9855"/>
              </a:lnTo>
              <a:lnTo>
                <a:pt x="393100" y="146985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B70434-F20F-4C5C-BA5F-8C57417A63FC}">
      <dsp:nvSpPr>
        <dsp:cNvPr id="0" name=""/>
        <dsp:cNvSpPr/>
      </dsp:nvSpPr>
      <dsp:spPr>
        <a:xfrm>
          <a:off x="3256339" y="1037702"/>
          <a:ext cx="393100" cy="863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3112"/>
              </a:lnTo>
              <a:lnTo>
                <a:pt x="393100" y="863112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E51CBF-94A9-4B92-BD57-E5568B148FA7}">
      <dsp:nvSpPr>
        <dsp:cNvPr id="0" name=""/>
        <dsp:cNvSpPr/>
      </dsp:nvSpPr>
      <dsp:spPr>
        <a:xfrm>
          <a:off x="3256339" y="1037702"/>
          <a:ext cx="393100" cy="256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370"/>
              </a:lnTo>
              <a:lnTo>
                <a:pt x="393100" y="25637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7BAFC-6E00-4430-B5FA-436CC792A6AE}">
      <dsp:nvSpPr>
        <dsp:cNvPr id="0" name=""/>
        <dsp:cNvSpPr/>
      </dsp:nvSpPr>
      <dsp:spPr>
        <a:xfrm>
          <a:off x="3256339" y="430959"/>
          <a:ext cx="1034026" cy="179459"/>
        </a:xfrm>
        <a:custGeom>
          <a:avLst/>
          <a:gdLst/>
          <a:ahLst/>
          <a:cxnLst/>
          <a:rect l="0" t="0" r="0" b="0"/>
          <a:pathLst>
            <a:path>
              <a:moveTo>
                <a:pt x="1034026" y="0"/>
              </a:moveTo>
              <a:lnTo>
                <a:pt x="1034026" y="89729"/>
              </a:lnTo>
              <a:lnTo>
                <a:pt x="0" y="89729"/>
              </a:lnTo>
              <a:lnTo>
                <a:pt x="0" y="1794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063082-78EC-4713-93F8-2980995F2A74}">
      <dsp:nvSpPr>
        <dsp:cNvPr id="0" name=""/>
        <dsp:cNvSpPr/>
      </dsp:nvSpPr>
      <dsp:spPr>
        <a:xfrm>
          <a:off x="4076723" y="3676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FB1806-C7F0-4170-B3C1-7E57B2662760}">
      <dsp:nvSpPr>
        <dsp:cNvPr id="0" name=""/>
        <dsp:cNvSpPr/>
      </dsp:nvSpPr>
      <dsp:spPr>
        <a:xfrm>
          <a:off x="4076723" y="3676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2F1645-36FD-426A-891C-52FB25867E78}">
      <dsp:nvSpPr>
        <dsp:cNvPr id="0" name=""/>
        <dsp:cNvSpPr/>
      </dsp:nvSpPr>
      <dsp:spPr>
        <a:xfrm>
          <a:off x="3863082" y="80587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SPORTS INJURIES </a:t>
          </a:r>
          <a:endParaRPr lang="en-IN" sz="1200" b="1" kern="1200" dirty="0">
            <a:solidFill>
              <a:srgbClr val="FF0000"/>
            </a:solidFill>
          </a:endParaRPr>
        </a:p>
      </dsp:txBody>
      <dsp:txXfrm>
        <a:off x="3863082" y="80587"/>
        <a:ext cx="854567" cy="273461"/>
      </dsp:txXfrm>
    </dsp:sp>
    <dsp:sp modelId="{202C82B8-5833-4D8C-BECC-D442EB7E0494}">
      <dsp:nvSpPr>
        <dsp:cNvPr id="0" name=""/>
        <dsp:cNvSpPr/>
      </dsp:nvSpPr>
      <dsp:spPr>
        <a:xfrm>
          <a:off x="3042697" y="610418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6FE5B-B2B3-466A-8C88-24D1336579AE}">
      <dsp:nvSpPr>
        <dsp:cNvPr id="0" name=""/>
        <dsp:cNvSpPr/>
      </dsp:nvSpPr>
      <dsp:spPr>
        <a:xfrm>
          <a:off x="3042697" y="610418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E3732F-75D5-49BC-A001-1B98B2D3D231}">
      <dsp:nvSpPr>
        <dsp:cNvPr id="0" name=""/>
        <dsp:cNvSpPr/>
      </dsp:nvSpPr>
      <dsp:spPr>
        <a:xfrm>
          <a:off x="2829056" y="687329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B0F0"/>
              </a:solidFill>
            </a:rPr>
            <a:t>SOFT TISSUE INJURIES</a:t>
          </a:r>
          <a:endParaRPr lang="en-IN" sz="900" b="1" kern="1200" dirty="0">
            <a:solidFill>
              <a:srgbClr val="00B0F0"/>
            </a:solidFill>
          </a:endParaRPr>
        </a:p>
      </dsp:txBody>
      <dsp:txXfrm>
        <a:off x="2829056" y="687329"/>
        <a:ext cx="854567" cy="273461"/>
      </dsp:txXfrm>
    </dsp:sp>
    <dsp:sp modelId="{2F8E111C-AFE0-4784-B9D7-1CDA091F7E26}">
      <dsp:nvSpPr>
        <dsp:cNvPr id="0" name=""/>
        <dsp:cNvSpPr/>
      </dsp:nvSpPr>
      <dsp:spPr>
        <a:xfrm>
          <a:off x="3598166" y="1217161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8C5320-E4BF-4BE8-89F5-DCD105705E39}">
      <dsp:nvSpPr>
        <dsp:cNvPr id="0" name=""/>
        <dsp:cNvSpPr/>
      </dsp:nvSpPr>
      <dsp:spPr>
        <a:xfrm>
          <a:off x="3598166" y="1217161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3DD1E2-562C-4F5A-932D-1D7B5A880E12}">
      <dsp:nvSpPr>
        <dsp:cNvPr id="0" name=""/>
        <dsp:cNvSpPr/>
      </dsp:nvSpPr>
      <dsp:spPr>
        <a:xfrm>
          <a:off x="3384524" y="1294072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CONTUSION</a:t>
          </a:r>
          <a:endParaRPr lang="en-IN" sz="900" b="1" kern="1200" dirty="0"/>
        </a:p>
      </dsp:txBody>
      <dsp:txXfrm>
        <a:off x="3384524" y="1294072"/>
        <a:ext cx="854567" cy="273461"/>
      </dsp:txXfrm>
    </dsp:sp>
    <dsp:sp modelId="{CE3690BB-A012-4014-9E47-D4020384103D}">
      <dsp:nvSpPr>
        <dsp:cNvPr id="0" name=""/>
        <dsp:cNvSpPr/>
      </dsp:nvSpPr>
      <dsp:spPr>
        <a:xfrm>
          <a:off x="3598166" y="1823903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53E3D9-D5C2-40FB-9C53-8801F58B0C9B}">
      <dsp:nvSpPr>
        <dsp:cNvPr id="0" name=""/>
        <dsp:cNvSpPr/>
      </dsp:nvSpPr>
      <dsp:spPr>
        <a:xfrm>
          <a:off x="3598166" y="1823903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E36206-1DDA-4701-9F28-472476A3C14F}">
      <dsp:nvSpPr>
        <dsp:cNvPr id="0" name=""/>
        <dsp:cNvSpPr/>
      </dsp:nvSpPr>
      <dsp:spPr>
        <a:xfrm>
          <a:off x="3384524" y="1900814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STRAIN</a:t>
          </a:r>
          <a:endParaRPr lang="en-IN" sz="900" b="1" kern="1200" dirty="0"/>
        </a:p>
      </dsp:txBody>
      <dsp:txXfrm>
        <a:off x="3384524" y="1900814"/>
        <a:ext cx="854567" cy="273461"/>
      </dsp:txXfrm>
    </dsp:sp>
    <dsp:sp modelId="{4CE8AE40-6AB0-4115-9CE3-20473964A1AB}">
      <dsp:nvSpPr>
        <dsp:cNvPr id="0" name=""/>
        <dsp:cNvSpPr/>
      </dsp:nvSpPr>
      <dsp:spPr>
        <a:xfrm>
          <a:off x="3598166" y="2430646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FAF9E-75DA-49C7-964C-87C51EAC49A9}">
      <dsp:nvSpPr>
        <dsp:cNvPr id="0" name=""/>
        <dsp:cNvSpPr/>
      </dsp:nvSpPr>
      <dsp:spPr>
        <a:xfrm>
          <a:off x="3598166" y="2430646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D1808-4955-4444-B17B-1F1CB510D274}">
      <dsp:nvSpPr>
        <dsp:cNvPr id="0" name=""/>
        <dsp:cNvSpPr/>
      </dsp:nvSpPr>
      <dsp:spPr>
        <a:xfrm>
          <a:off x="3384524" y="2507557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SPRAIN</a:t>
          </a:r>
          <a:endParaRPr lang="en-IN" sz="900" b="1" kern="1200" dirty="0"/>
        </a:p>
      </dsp:txBody>
      <dsp:txXfrm>
        <a:off x="3384524" y="2507557"/>
        <a:ext cx="854567" cy="273461"/>
      </dsp:txXfrm>
    </dsp:sp>
    <dsp:sp modelId="{F19E85BE-3EB7-4CF7-A62E-B085D9CE1BDC}">
      <dsp:nvSpPr>
        <dsp:cNvPr id="0" name=""/>
        <dsp:cNvSpPr/>
      </dsp:nvSpPr>
      <dsp:spPr>
        <a:xfrm>
          <a:off x="3598166" y="3037389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CF5A8C-113D-46AA-AE14-CFD83602D3EF}">
      <dsp:nvSpPr>
        <dsp:cNvPr id="0" name=""/>
        <dsp:cNvSpPr/>
      </dsp:nvSpPr>
      <dsp:spPr>
        <a:xfrm>
          <a:off x="3598166" y="3037389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80F8D2-1E68-4338-83A6-4434F1160D28}">
      <dsp:nvSpPr>
        <dsp:cNvPr id="0" name=""/>
        <dsp:cNvSpPr/>
      </dsp:nvSpPr>
      <dsp:spPr>
        <a:xfrm>
          <a:off x="3384524" y="3114300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ABRASION</a:t>
          </a:r>
          <a:endParaRPr lang="en-IN" sz="900" b="1" kern="1200" dirty="0"/>
        </a:p>
      </dsp:txBody>
      <dsp:txXfrm>
        <a:off x="3384524" y="3114300"/>
        <a:ext cx="854567" cy="273461"/>
      </dsp:txXfrm>
    </dsp:sp>
    <dsp:sp modelId="{B78B6AF1-E8F2-4B77-A675-3286FAF78ED1}">
      <dsp:nvSpPr>
        <dsp:cNvPr id="0" name=""/>
        <dsp:cNvSpPr/>
      </dsp:nvSpPr>
      <dsp:spPr>
        <a:xfrm>
          <a:off x="3598166" y="3644131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625157-A19C-4850-91BC-EC01F5FBB2BE}">
      <dsp:nvSpPr>
        <dsp:cNvPr id="0" name=""/>
        <dsp:cNvSpPr/>
      </dsp:nvSpPr>
      <dsp:spPr>
        <a:xfrm>
          <a:off x="3598166" y="3644131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D3C000-9CF4-432F-B1F4-420A156C316B}">
      <dsp:nvSpPr>
        <dsp:cNvPr id="0" name=""/>
        <dsp:cNvSpPr/>
      </dsp:nvSpPr>
      <dsp:spPr>
        <a:xfrm>
          <a:off x="3384524" y="3721042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BRUISES</a:t>
          </a:r>
          <a:endParaRPr lang="en-IN" sz="900" b="1" kern="1200" dirty="0"/>
        </a:p>
      </dsp:txBody>
      <dsp:txXfrm>
        <a:off x="3384524" y="3721042"/>
        <a:ext cx="854567" cy="273461"/>
      </dsp:txXfrm>
    </dsp:sp>
    <dsp:sp modelId="{0EB96837-96CE-4F92-ACE0-9939BC494410}">
      <dsp:nvSpPr>
        <dsp:cNvPr id="0" name=""/>
        <dsp:cNvSpPr/>
      </dsp:nvSpPr>
      <dsp:spPr>
        <a:xfrm>
          <a:off x="4076723" y="610418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CE90DD-0C8A-4FB9-9ECF-DDF5D464DC39}">
      <dsp:nvSpPr>
        <dsp:cNvPr id="0" name=""/>
        <dsp:cNvSpPr/>
      </dsp:nvSpPr>
      <dsp:spPr>
        <a:xfrm>
          <a:off x="4076723" y="610418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FE6BD-CFF4-4BD5-84BE-5F6E3426AC93}">
      <dsp:nvSpPr>
        <dsp:cNvPr id="0" name=""/>
        <dsp:cNvSpPr/>
      </dsp:nvSpPr>
      <dsp:spPr>
        <a:xfrm>
          <a:off x="3863082" y="687329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B0F0"/>
              </a:solidFill>
            </a:rPr>
            <a:t>BONE INJURIES</a:t>
          </a:r>
          <a:endParaRPr lang="en-IN" sz="900" b="1" kern="1200" dirty="0">
            <a:solidFill>
              <a:srgbClr val="00B0F0"/>
            </a:solidFill>
          </a:endParaRPr>
        </a:p>
      </dsp:txBody>
      <dsp:txXfrm>
        <a:off x="3863082" y="687329"/>
        <a:ext cx="854567" cy="273461"/>
      </dsp:txXfrm>
    </dsp:sp>
    <dsp:sp modelId="{DFE35916-68DA-4670-A399-94D5AC12E5FC}">
      <dsp:nvSpPr>
        <dsp:cNvPr id="0" name=""/>
        <dsp:cNvSpPr/>
      </dsp:nvSpPr>
      <dsp:spPr>
        <a:xfrm>
          <a:off x="4632192" y="1217161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7FBF3E-51C4-4714-8DAA-22C9FB61EEC4}">
      <dsp:nvSpPr>
        <dsp:cNvPr id="0" name=""/>
        <dsp:cNvSpPr/>
      </dsp:nvSpPr>
      <dsp:spPr>
        <a:xfrm>
          <a:off x="4632192" y="1217161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849206-F5D2-4BCC-9E9B-991B800C30F2}">
      <dsp:nvSpPr>
        <dsp:cNvPr id="0" name=""/>
        <dsp:cNvSpPr/>
      </dsp:nvSpPr>
      <dsp:spPr>
        <a:xfrm>
          <a:off x="4418550" y="1294072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SIMPLE</a:t>
          </a:r>
          <a:endParaRPr lang="en-IN" sz="900" b="1" kern="1200" dirty="0"/>
        </a:p>
      </dsp:txBody>
      <dsp:txXfrm>
        <a:off x="4418550" y="1294072"/>
        <a:ext cx="854567" cy="273461"/>
      </dsp:txXfrm>
    </dsp:sp>
    <dsp:sp modelId="{4DE9F36F-DC6F-4DD0-8496-7D382919BC53}">
      <dsp:nvSpPr>
        <dsp:cNvPr id="0" name=""/>
        <dsp:cNvSpPr/>
      </dsp:nvSpPr>
      <dsp:spPr>
        <a:xfrm>
          <a:off x="4632192" y="1823903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3C75A9-5796-406F-A141-F9ABDA6AF7C2}">
      <dsp:nvSpPr>
        <dsp:cNvPr id="0" name=""/>
        <dsp:cNvSpPr/>
      </dsp:nvSpPr>
      <dsp:spPr>
        <a:xfrm>
          <a:off x="4632192" y="1823903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724755-524F-4D58-8357-DE933921E061}">
      <dsp:nvSpPr>
        <dsp:cNvPr id="0" name=""/>
        <dsp:cNvSpPr/>
      </dsp:nvSpPr>
      <dsp:spPr>
        <a:xfrm>
          <a:off x="4418550" y="1900814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COMPOUND</a:t>
          </a:r>
          <a:endParaRPr lang="en-IN" sz="900" b="1" kern="1200" dirty="0"/>
        </a:p>
      </dsp:txBody>
      <dsp:txXfrm>
        <a:off x="4418550" y="1900814"/>
        <a:ext cx="854567" cy="273461"/>
      </dsp:txXfrm>
    </dsp:sp>
    <dsp:sp modelId="{BA8D527E-81D6-4C67-A060-0B6C1B794CC0}">
      <dsp:nvSpPr>
        <dsp:cNvPr id="0" name=""/>
        <dsp:cNvSpPr/>
      </dsp:nvSpPr>
      <dsp:spPr>
        <a:xfrm>
          <a:off x="4632192" y="2430646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B7478D-D0B7-435C-93A0-5C78413F3BBC}">
      <dsp:nvSpPr>
        <dsp:cNvPr id="0" name=""/>
        <dsp:cNvSpPr/>
      </dsp:nvSpPr>
      <dsp:spPr>
        <a:xfrm>
          <a:off x="4632192" y="2430646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277358-B728-4449-B4B2-9B6FBD59B716}">
      <dsp:nvSpPr>
        <dsp:cNvPr id="0" name=""/>
        <dsp:cNvSpPr/>
      </dsp:nvSpPr>
      <dsp:spPr>
        <a:xfrm>
          <a:off x="4418550" y="2507557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COMPLICATED</a:t>
          </a:r>
          <a:endParaRPr lang="en-IN" sz="900" b="1" kern="1200" dirty="0"/>
        </a:p>
      </dsp:txBody>
      <dsp:txXfrm>
        <a:off x="4418550" y="2507557"/>
        <a:ext cx="854567" cy="273461"/>
      </dsp:txXfrm>
    </dsp:sp>
    <dsp:sp modelId="{2CCABAB3-3965-4F1B-873A-BC0932D5EF35}">
      <dsp:nvSpPr>
        <dsp:cNvPr id="0" name=""/>
        <dsp:cNvSpPr/>
      </dsp:nvSpPr>
      <dsp:spPr>
        <a:xfrm>
          <a:off x="4632192" y="3037389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6D13FA-2F12-4DB0-AB01-4B4F5A17A827}">
      <dsp:nvSpPr>
        <dsp:cNvPr id="0" name=""/>
        <dsp:cNvSpPr/>
      </dsp:nvSpPr>
      <dsp:spPr>
        <a:xfrm>
          <a:off x="4632192" y="3037389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96778-22A1-49C9-A7F1-1E112D0B20DC}">
      <dsp:nvSpPr>
        <dsp:cNvPr id="0" name=""/>
        <dsp:cNvSpPr/>
      </dsp:nvSpPr>
      <dsp:spPr>
        <a:xfrm>
          <a:off x="4418550" y="3114300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GREENSTICK</a:t>
          </a:r>
          <a:endParaRPr lang="en-IN" sz="900" b="1" kern="1200" dirty="0"/>
        </a:p>
      </dsp:txBody>
      <dsp:txXfrm>
        <a:off x="4418550" y="3114300"/>
        <a:ext cx="854567" cy="273461"/>
      </dsp:txXfrm>
    </dsp:sp>
    <dsp:sp modelId="{680FF167-FAA9-4832-B670-1E7B33EDF12D}">
      <dsp:nvSpPr>
        <dsp:cNvPr id="0" name=""/>
        <dsp:cNvSpPr/>
      </dsp:nvSpPr>
      <dsp:spPr>
        <a:xfrm>
          <a:off x="4632192" y="3644131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705835-8836-4A9D-B842-5818E5F77710}">
      <dsp:nvSpPr>
        <dsp:cNvPr id="0" name=""/>
        <dsp:cNvSpPr/>
      </dsp:nvSpPr>
      <dsp:spPr>
        <a:xfrm>
          <a:off x="4632192" y="3644131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9ED9C-8B50-4549-AFD0-2078D1FEF3C8}">
      <dsp:nvSpPr>
        <dsp:cNvPr id="0" name=""/>
        <dsp:cNvSpPr/>
      </dsp:nvSpPr>
      <dsp:spPr>
        <a:xfrm>
          <a:off x="4418550" y="3721042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COMMINUTED</a:t>
          </a:r>
          <a:endParaRPr lang="en-IN" sz="900" b="1" kern="1200" dirty="0"/>
        </a:p>
      </dsp:txBody>
      <dsp:txXfrm>
        <a:off x="4418550" y="3721042"/>
        <a:ext cx="854567" cy="273461"/>
      </dsp:txXfrm>
    </dsp:sp>
    <dsp:sp modelId="{846CB98B-ADD8-4383-9A1F-A7B54C6C3573}">
      <dsp:nvSpPr>
        <dsp:cNvPr id="0" name=""/>
        <dsp:cNvSpPr/>
      </dsp:nvSpPr>
      <dsp:spPr>
        <a:xfrm>
          <a:off x="4632192" y="4250874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27CFF7-458C-4D4E-B47A-7E9854805FC0}">
      <dsp:nvSpPr>
        <dsp:cNvPr id="0" name=""/>
        <dsp:cNvSpPr/>
      </dsp:nvSpPr>
      <dsp:spPr>
        <a:xfrm>
          <a:off x="4632192" y="4250874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8026C-A514-4CEA-BE91-77E90F359BC6}">
      <dsp:nvSpPr>
        <dsp:cNvPr id="0" name=""/>
        <dsp:cNvSpPr/>
      </dsp:nvSpPr>
      <dsp:spPr>
        <a:xfrm>
          <a:off x="4418550" y="4327785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IMPACTED</a:t>
          </a:r>
          <a:endParaRPr lang="en-IN" sz="900" b="1" kern="1200" dirty="0"/>
        </a:p>
      </dsp:txBody>
      <dsp:txXfrm>
        <a:off x="4418550" y="4327785"/>
        <a:ext cx="854567" cy="273461"/>
      </dsp:txXfrm>
    </dsp:sp>
    <dsp:sp modelId="{8C9A7702-B2AA-4C76-AB55-E7A4A97AEF2B}">
      <dsp:nvSpPr>
        <dsp:cNvPr id="0" name=""/>
        <dsp:cNvSpPr/>
      </dsp:nvSpPr>
      <dsp:spPr>
        <a:xfrm>
          <a:off x="5110750" y="610418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889B59-F1A9-4107-AF1B-804384D4E415}">
      <dsp:nvSpPr>
        <dsp:cNvPr id="0" name=""/>
        <dsp:cNvSpPr/>
      </dsp:nvSpPr>
      <dsp:spPr>
        <a:xfrm>
          <a:off x="5110750" y="610418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4E7B58-75BE-4599-A7E0-CC0ED1A794AE}">
      <dsp:nvSpPr>
        <dsp:cNvPr id="0" name=""/>
        <dsp:cNvSpPr/>
      </dsp:nvSpPr>
      <dsp:spPr>
        <a:xfrm>
          <a:off x="4897108" y="687329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B0F0"/>
              </a:solidFill>
            </a:rPr>
            <a:t>JOINTS INJURIES</a:t>
          </a:r>
          <a:endParaRPr lang="en-IN" sz="900" b="1" kern="1200" dirty="0">
            <a:solidFill>
              <a:srgbClr val="00B0F0"/>
            </a:solidFill>
          </a:endParaRPr>
        </a:p>
      </dsp:txBody>
      <dsp:txXfrm>
        <a:off x="4897108" y="687329"/>
        <a:ext cx="854567" cy="273461"/>
      </dsp:txXfrm>
    </dsp:sp>
    <dsp:sp modelId="{49DFBE67-732C-48A7-B045-D6DF6D8FD77D}">
      <dsp:nvSpPr>
        <dsp:cNvPr id="0" name=""/>
        <dsp:cNvSpPr/>
      </dsp:nvSpPr>
      <dsp:spPr>
        <a:xfrm>
          <a:off x="5666218" y="1217161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24A19-45B5-4518-8D00-A5C5B8E07E4F}">
      <dsp:nvSpPr>
        <dsp:cNvPr id="0" name=""/>
        <dsp:cNvSpPr/>
      </dsp:nvSpPr>
      <dsp:spPr>
        <a:xfrm>
          <a:off x="5666218" y="1217161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D3BD29-FEA5-4F50-96AD-36DE77EB7E08}">
      <dsp:nvSpPr>
        <dsp:cNvPr id="0" name=""/>
        <dsp:cNvSpPr/>
      </dsp:nvSpPr>
      <dsp:spPr>
        <a:xfrm>
          <a:off x="5452576" y="1294072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LOWER JAW</a:t>
          </a:r>
          <a:endParaRPr lang="en-IN" sz="900" b="1" kern="1200" dirty="0"/>
        </a:p>
      </dsp:txBody>
      <dsp:txXfrm>
        <a:off x="5452576" y="1294072"/>
        <a:ext cx="854567" cy="273461"/>
      </dsp:txXfrm>
    </dsp:sp>
    <dsp:sp modelId="{81ABDA2E-411E-4865-84E0-9CA526331E4D}">
      <dsp:nvSpPr>
        <dsp:cNvPr id="0" name=""/>
        <dsp:cNvSpPr/>
      </dsp:nvSpPr>
      <dsp:spPr>
        <a:xfrm>
          <a:off x="5666218" y="1823903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389127-ACF2-46B2-921F-ADB0EB87F5F6}">
      <dsp:nvSpPr>
        <dsp:cNvPr id="0" name=""/>
        <dsp:cNvSpPr/>
      </dsp:nvSpPr>
      <dsp:spPr>
        <a:xfrm>
          <a:off x="5666218" y="1823903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313951-8953-42E3-BD63-3D1F44656A40}">
      <dsp:nvSpPr>
        <dsp:cNvPr id="0" name=""/>
        <dsp:cNvSpPr/>
      </dsp:nvSpPr>
      <dsp:spPr>
        <a:xfrm>
          <a:off x="5452576" y="1900814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SHOULDER</a:t>
          </a:r>
          <a:endParaRPr lang="en-IN" sz="900" b="1" kern="1200" dirty="0"/>
        </a:p>
      </dsp:txBody>
      <dsp:txXfrm>
        <a:off x="5452576" y="1900814"/>
        <a:ext cx="854567" cy="273461"/>
      </dsp:txXfrm>
    </dsp:sp>
    <dsp:sp modelId="{9BA2FBD1-C583-4611-A08C-4E0FA10ABA0E}">
      <dsp:nvSpPr>
        <dsp:cNvPr id="0" name=""/>
        <dsp:cNvSpPr/>
      </dsp:nvSpPr>
      <dsp:spPr>
        <a:xfrm>
          <a:off x="5666218" y="2430646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9FA746-4FEF-4C44-A1F5-BFCFA1E89960}">
      <dsp:nvSpPr>
        <dsp:cNvPr id="0" name=""/>
        <dsp:cNvSpPr/>
      </dsp:nvSpPr>
      <dsp:spPr>
        <a:xfrm>
          <a:off x="5666218" y="2430646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734E0-E875-4177-8596-D4DBC9A56A5B}">
      <dsp:nvSpPr>
        <dsp:cNvPr id="0" name=""/>
        <dsp:cNvSpPr/>
      </dsp:nvSpPr>
      <dsp:spPr>
        <a:xfrm>
          <a:off x="5452576" y="2507557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HIP JOINT</a:t>
          </a:r>
          <a:endParaRPr lang="en-IN" sz="900" b="1" kern="1200" dirty="0"/>
        </a:p>
      </dsp:txBody>
      <dsp:txXfrm>
        <a:off x="5452576" y="2507557"/>
        <a:ext cx="854567" cy="273461"/>
      </dsp:txXfrm>
    </dsp:sp>
    <dsp:sp modelId="{9C9DADB8-3AED-4F7D-941E-60F8EF4A73DE}">
      <dsp:nvSpPr>
        <dsp:cNvPr id="0" name=""/>
        <dsp:cNvSpPr/>
      </dsp:nvSpPr>
      <dsp:spPr>
        <a:xfrm>
          <a:off x="5666218" y="3037389"/>
          <a:ext cx="427283" cy="42728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F64648-1CB0-41B1-8F0A-959844364AE1}">
      <dsp:nvSpPr>
        <dsp:cNvPr id="0" name=""/>
        <dsp:cNvSpPr/>
      </dsp:nvSpPr>
      <dsp:spPr>
        <a:xfrm>
          <a:off x="5666218" y="3037389"/>
          <a:ext cx="427283" cy="42728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AC4EFC-80FF-439A-A61D-1CA1CF44D4BE}">
      <dsp:nvSpPr>
        <dsp:cNvPr id="0" name=""/>
        <dsp:cNvSpPr/>
      </dsp:nvSpPr>
      <dsp:spPr>
        <a:xfrm>
          <a:off x="5452576" y="3114300"/>
          <a:ext cx="854567" cy="27346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WRIST</a:t>
          </a:r>
          <a:endParaRPr lang="en-IN" sz="900" b="1" kern="1200" dirty="0"/>
        </a:p>
      </dsp:txBody>
      <dsp:txXfrm>
        <a:off x="5452576" y="3114300"/>
        <a:ext cx="854567" cy="2734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3A223-0D8B-4757-B7A0-04B26DA5E45D}">
      <dsp:nvSpPr>
        <dsp:cNvPr id="0" name=""/>
        <dsp:cNvSpPr/>
      </dsp:nvSpPr>
      <dsp:spPr>
        <a:xfrm>
          <a:off x="637787" y="429158"/>
          <a:ext cx="0" cy="386243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3664E4-0EE2-406A-B326-F30EABC2278B}">
      <dsp:nvSpPr>
        <dsp:cNvPr id="0" name=""/>
        <dsp:cNvSpPr/>
      </dsp:nvSpPr>
      <dsp:spPr>
        <a:xfrm>
          <a:off x="745077" y="557906"/>
          <a:ext cx="2031423" cy="173809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27326-487A-40A5-81DA-2078BC6103A5}">
      <dsp:nvSpPr>
        <dsp:cNvPr id="0" name=""/>
        <dsp:cNvSpPr/>
      </dsp:nvSpPr>
      <dsp:spPr>
        <a:xfrm>
          <a:off x="745077" y="2296000"/>
          <a:ext cx="2031423" cy="1995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200" b="1" kern="1200">
              <a:latin typeface="Calibri" panose="020F0502020204030204" pitchFamily="34" charset="0"/>
              <a:cs typeface="Calibri" panose="020F0502020204030204" pitchFamily="34" charset="0"/>
            </a:rPr>
            <a:t>Contusion</a:t>
          </a:r>
          <a:endParaRPr lang="en-IN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200" b="1" kern="1200">
              <a:latin typeface="Calibri" panose="020F0502020204030204" pitchFamily="34" charset="0"/>
              <a:cs typeface="Calibri" panose="020F0502020204030204" pitchFamily="34" charset="0"/>
            </a:rPr>
            <a:t>Strain</a:t>
          </a:r>
          <a:endParaRPr lang="en-US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200" b="1" kern="1200">
              <a:latin typeface="Calibri" panose="020F0502020204030204" pitchFamily="34" charset="0"/>
              <a:cs typeface="Calibri" panose="020F0502020204030204" pitchFamily="34" charset="0"/>
            </a:rPr>
            <a:t>Sprain</a:t>
          </a:r>
          <a:endParaRPr lang="en-US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200" b="1" kern="1200">
              <a:latin typeface="Calibri" panose="020F0502020204030204" pitchFamily="34" charset="0"/>
              <a:cs typeface="Calibri" panose="020F0502020204030204" pitchFamily="34" charset="0"/>
            </a:rPr>
            <a:t>Abrasion</a:t>
          </a:r>
          <a:endParaRPr lang="en-US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Bruises</a:t>
          </a:r>
          <a:endParaRPr lang="en-IN" sz="1200" kern="1200" dirty="0"/>
        </a:p>
      </dsp:txBody>
      <dsp:txXfrm>
        <a:off x="745077" y="2296000"/>
        <a:ext cx="2031423" cy="1995588"/>
      </dsp:txXfrm>
    </dsp:sp>
    <dsp:sp modelId="{95EB2495-5A53-4D81-BE49-11B7A8065663}">
      <dsp:nvSpPr>
        <dsp:cNvPr id="0" name=""/>
        <dsp:cNvSpPr/>
      </dsp:nvSpPr>
      <dsp:spPr>
        <a:xfrm>
          <a:off x="637787" y="0"/>
          <a:ext cx="2145794" cy="4291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>
              <a:latin typeface="Calibri" panose="020F0502020204030204" pitchFamily="34" charset="0"/>
              <a:cs typeface="Calibri" panose="020F0502020204030204" pitchFamily="34" charset="0"/>
            </a:rPr>
            <a:t>Soft tissue injuries</a:t>
          </a:r>
          <a:endParaRPr lang="en-IN" sz="1500" kern="1200" dirty="0"/>
        </a:p>
      </dsp:txBody>
      <dsp:txXfrm>
        <a:off x="637787" y="0"/>
        <a:ext cx="2145794" cy="429158"/>
      </dsp:txXfrm>
    </dsp:sp>
    <dsp:sp modelId="{3ADF81FD-13F4-4369-9DCC-275387F735F2}">
      <dsp:nvSpPr>
        <dsp:cNvPr id="0" name=""/>
        <dsp:cNvSpPr/>
      </dsp:nvSpPr>
      <dsp:spPr>
        <a:xfrm>
          <a:off x="3212479" y="429158"/>
          <a:ext cx="0" cy="386243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4564078"/>
              <a:satOff val="0"/>
              <a:lumOff val="-1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7EAA2-304B-43D2-AEAC-07FDBFA9C9CF}">
      <dsp:nvSpPr>
        <dsp:cNvPr id="0" name=""/>
        <dsp:cNvSpPr/>
      </dsp:nvSpPr>
      <dsp:spPr>
        <a:xfrm>
          <a:off x="3305498" y="557906"/>
          <a:ext cx="2059965" cy="173809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34000" r="-3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69355-6636-426A-951A-DD367FD8F1FE}">
      <dsp:nvSpPr>
        <dsp:cNvPr id="0" name=""/>
        <dsp:cNvSpPr/>
      </dsp:nvSpPr>
      <dsp:spPr>
        <a:xfrm>
          <a:off x="3319769" y="2296000"/>
          <a:ext cx="2031423" cy="1995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Simple Fracture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Compound Fracture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Complicated Fracture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Green Stick Fracture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Comminuted  Fracture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Impacted Fracture </a:t>
          </a:r>
          <a:endParaRPr lang="en-IN" sz="1600" kern="1200" dirty="0"/>
        </a:p>
      </dsp:txBody>
      <dsp:txXfrm>
        <a:off x="3319769" y="2296000"/>
        <a:ext cx="2031423" cy="1995588"/>
      </dsp:txXfrm>
    </dsp:sp>
    <dsp:sp modelId="{258A857F-FA14-4933-BB06-84FA2421853F}">
      <dsp:nvSpPr>
        <dsp:cNvPr id="0" name=""/>
        <dsp:cNvSpPr/>
      </dsp:nvSpPr>
      <dsp:spPr>
        <a:xfrm>
          <a:off x="3212479" y="0"/>
          <a:ext cx="2145794" cy="429158"/>
        </a:xfrm>
        <a:prstGeom prst="rect">
          <a:avLst/>
        </a:prstGeom>
        <a:solidFill>
          <a:schemeClr val="accent4">
            <a:hueOff val="4564078"/>
            <a:satOff val="0"/>
            <a:lumOff val="-14902"/>
            <a:alphaOff val="0"/>
          </a:schemeClr>
        </a:solidFill>
        <a:ln w="25400" cap="flat" cmpd="sng" algn="ctr">
          <a:solidFill>
            <a:schemeClr val="accent4">
              <a:hueOff val="4564078"/>
              <a:satOff val="0"/>
              <a:lumOff val="-1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>
              <a:latin typeface="Calibri" panose="020F0502020204030204" pitchFamily="34" charset="0"/>
              <a:cs typeface="Calibri" panose="020F0502020204030204" pitchFamily="34" charset="0"/>
            </a:rPr>
            <a:t>Bone injuries (Fractures)</a:t>
          </a:r>
          <a:endParaRPr lang="en-IN" sz="1500" kern="1200" dirty="0"/>
        </a:p>
      </dsp:txBody>
      <dsp:txXfrm>
        <a:off x="3212479" y="0"/>
        <a:ext cx="2145794" cy="429158"/>
      </dsp:txXfrm>
    </dsp:sp>
    <dsp:sp modelId="{050DA3B6-46CA-4A16-B1B0-83DA4EC34349}">
      <dsp:nvSpPr>
        <dsp:cNvPr id="0" name=""/>
        <dsp:cNvSpPr/>
      </dsp:nvSpPr>
      <dsp:spPr>
        <a:xfrm>
          <a:off x="5794360" y="429158"/>
          <a:ext cx="0" cy="386243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128156"/>
              <a:satOff val="0"/>
              <a:lumOff val="-2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CD44E-1E30-47BD-8D33-F01B47FBCEC9}">
      <dsp:nvSpPr>
        <dsp:cNvPr id="0" name=""/>
        <dsp:cNvSpPr/>
      </dsp:nvSpPr>
      <dsp:spPr>
        <a:xfrm>
          <a:off x="5901650" y="557906"/>
          <a:ext cx="2031423" cy="173809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5E813-0C7B-43FE-B797-5BBDFCF955F3}">
      <dsp:nvSpPr>
        <dsp:cNvPr id="0" name=""/>
        <dsp:cNvSpPr/>
      </dsp:nvSpPr>
      <dsp:spPr>
        <a:xfrm>
          <a:off x="5901650" y="2296000"/>
          <a:ext cx="2031423" cy="1995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>
              <a:latin typeface="Calibri" panose="020F0502020204030204" pitchFamily="34" charset="0"/>
              <a:cs typeface="Calibri" panose="020F0502020204030204" pitchFamily="34" charset="0"/>
            </a:rPr>
            <a:t>Dislocation Of Lower Jaw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>
              <a:latin typeface="Calibri" panose="020F0502020204030204" pitchFamily="34" charset="0"/>
              <a:cs typeface="Calibri" panose="020F0502020204030204" pitchFamily="34" charset="0"/>
            </a:rPr>
            <a:t>Dislocation Of Hip Joint 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>
              <a:latin typeface="Calibri" panose="020F0502020204030204" pitchFamily="34" charset="0"/>
              <a:cs typeface="Calibri" panose="020F0502020204030204" pitchFamily="34" charset="0"/>
            </a:rPr>
            <a:t>Dislocation Of  Shoulder Joint 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>
              <a:latin typeface="Calibri" panose="020F0502020204030204" pitchFamily="34" charset="0"/>
              <a:cs typeface="Calibri" panose="020F0502020204030204" pitchFamily="34" charset="0"/>
            </a:rPr>
            <a:t>Dislocation Of Wrist Joint</a:t>
          </a:r>
          <a:endParaRPr lang="en-IN" sz="1050" kern="1200" dirty="0"/>
        </a:p>
      </dsp:txBody>
      <dsp:txXfrm>
        <a:off x="5901650" y="2296000"/>
        <a:ext cx="2031423" cy="1995588"/>
      </dsp:txXfrm>
    </dsp:sp>
    <dsp:sp modelId="{26E44DDC-1843-4C07-83B8-3D15B0B9360D}">
      <dsp:nvSpPr>
        <dsp:cNvPr id="0" name=""/>
        <dsp:cNvSpPr/>
      </dsp:nvSpPr>
      <dsp:spPr>
        <a:xfrm>
          <a:off x="5794360" y="0"/>
          <a:ext cx="2145794" cy="429158"/>
        </a:xfrm>
        <a:prstGeom prst="rect">
          <a:avLst/>
        </a:prstGeom>
        <a:solidFill>
          <a:schemeClr val="accent4">
            <a:hueOff val="9128156"/>
            <a:satOff val="0"/>
            <a:lumOff val="-29804"/>
            <a:alphaOff val="0"/>
          </a:schemeClr>
        </a:solidFill>
        <a:ln w="25400" cap="flat" cmpd="sng" algn="ctr">
          <a:solidFill>
            <a:schemeClr val="accent4">
              <a:hueOff val="9128156"/>
              <a:satOff val="0"/>
              <a:lumOff val="-2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Joint injuries (Dislocation) </a:t>
          </a:r>
          <a:endParaRPr lang="en-IN" sz="1500" kern="1200" dirty="0"/>
        </a:p>
      </dsp:txBody>
      <dsp:txXfrm>
        <a:off x="5794360" y="0"/>
        <a:ext cx="2145794" cy="429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16157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600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345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396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77621"/>
            <a:ext cx="9144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-1" y="883586"/>
            <a:ext cx="9143999" cy="1688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 CHANGES DUE TO AGEING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SPORTS INJURIES</a:t>
            </a:r>
          </a:p>
        </p:txBody>
      </p:sp>
      <p:sp>
        <p:nvSpPr>
          <p:cNvPr id="57" name="Google Shape;57;p13"/>
          <p:cNvSpPr txBox="1"/>
          <p:nvPr/>
        </p:nvSpPr>
        <p:spPr>
          <a:xfrm>
            <a:off x="1824763" y="2691235"/>
            <a:ext cx="5494469" cy="9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SUBJECT : (PHYSICAL EDUCATION)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CHAPTER NUMBER: 7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CHAPTER NAME : </a:t>
            </a:r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PHYSIOLOGY AND INJURIES IN SPORTS</a:t>
            </a:r>
            <a:endParaRPr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AE281CF-B847-4502-A54C-DD3D8957B8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3;p14">
            <a:extLst>
              <a:ext uri="{FF2B5EF4-FFF2-40B4-BE49-F238E27FC236}">
                <a16:creationId xmlns:a16="http://schemas.microsoft.com/office/drawing/2014/main" id="{0E77CC5C-81E9-405D-BC19-FDD67E4CBC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 result for mind map gif">
            <a:extLst>
              <a:ext uri="{FF2B5EF4-FFF2-40B4-BE49-F238E27FC236}">
                <a16:creationId xmlns:a16="http://schemas.microsoft.com/office/drawing/2014/main" id="{E03B02D4-7826-4E97-8D52-8E0344DF6F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9" y="382312"/>
            <a:ext cx="3538728" cy="4378875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11BB22-BA34-41CE-9B9A-A5BEB5AB2E4B}"/>
              </a:ext>
            </a:extLst>
          </p:cNvPr>
          <p:cNvSpPr/>
          <p:nvPr/>
        </p:nvSpPr>
        <p:spPr>
          <a:xfrm>
            <a:off x="4175103" y="2110084"/>
            <a:ext cx="3685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MIND MAP</a:t>
            </a:r>
            <a:endParaRPr lang="en-IN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949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6BF3CF1-A876-486F-9246-1B058111F3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1410831"/>
              </p:ext>
            </p:extLst>
          </p:nvPr>
        </p:nvGraphicFramePr>
        <p:xfrm>
          <a:off x="268514" y="374754"/>
          <a:ext cx="8577943" cy="4291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2C097338-7601-47A2-9161-0AA4B34B80EF}"/>
              </a:ext>
            </a:extLst>
          </p:cNvPr>
          <p:cNvSpPr/>
          <p:nvPr/>
        </p:nvSpPr>
        <p:spPr>
          <a:xfrm>
            <a:off x="905582" y="477157"/>
            <a:ext cx="1846761" cy="239399"/>
          </a:xfrm>
          <a:prstGeom prst="foldedCorner">
            <a:avLst>
              <a:gd name="adj" fmla="val 3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70846494-69B0-42DC-B554-5047721A28FF}"/>
              </a:ext>
            </a:extLst>
          </p:cNvPr>
          <p:cNvSpPr/>
          <p:nvPr/>
        </p:nvSpPr>
        <p:spPr>
          <a:xfrm>
            <a:off x="3491238" y="477156"/>
            <a:ext cx="1960355" cy="239399"/>
          </a:xfrm>
          <a:prstGeom prst="foldedCorner">
            <a:avLst>
              <a:gd name="adj" fmla="val 3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78D03CE2-F8E9-4480-A5F4-9788F982F681}"/>
              </a:ext>
            </a:extLst>
          </p:cNvPr>
          <p:cNvSpPr/>
          <p:nvPr/>
        </p:nvSpPr>
        <p:spPr>
          <a:xfrm>
            <a:off x="6090959" y="477156"/>
            <a:ext cx="2065116" cy="239399"/>
          </a:xfrm>
          <a:prstGeom prst="foldedCorner">
            <a:avLst>
              <a:gd name="adj" fmla="val 3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id="{671C6F4E-96B4-43FB-B00F-DE2635858663}"/>
              </a:ext>
            </a:extLst>
          </p:cNvPr>
          <p:cNvSpPr/>
          <p:nvPr/>
        </p:nvSpPr>
        <p:spPr>
          <a:xfrm>
            <a:off x="905583" y="2741504"/>
            <a:ext cx="1574800" cy="945714"/>
          </a:xfrm>
          <a:prstGeom prst="foldedCorner">
            <a:avLst>
              <a:gd name="adj" fmla="val 3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A9F8C411-1BE3-4754-BAF6-131128646DAB}"/>
              </a:ext>
            </a:extLst>
          </p:cNvPr>
          <p:cNvSpPr/>
          <p:nvPr/>
        </p:nvSpPr>
        <p:spPr>
          <a:xfrm>
            <a:off x="3491238" y="2741504"/>
            <a:ext cx="2296914" cy="1748200"/>
          </a:xfrm>
          <a:prstGeom prst="foldedCorner">
            <a:avLst>
              <a:gd name="adj" fmla="val 3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2A377191-0219-4B4F-9EA4-E60D13FF08D5}"/>
              </a:ext>
            </a:extLst>
          </p:cNvPr>
          <p:cNvSpPr/>
          <p:nvPr/>
        </p:nvSpPr>
        <p:spPr>
          <a:xfrm>
            <a:off x="6090959" y="2659207"/>
            <a:ext cx="1795643" cy="858561"/>
          </a:xfrm>
          <a:prstGeom prst="foldedCorner">
            <a:avLst>
              <a:gd name="adj" fmla="val 3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5" name="Google Shape;63;p14">
            <a:extLst>
              <a:ext uri="{FF2B5EF4-FFF2-40B4-BE49-F238E27FC236}">
                <a16:creationId xmlns:a16="http://schemas.microsoft.com/office/drawing/2014/main" id="{B07FA456-0C57-4CF1-9F24-BEF32028178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84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ssessment gif">
            <a:extLst>
              <a:ext uri="{FF2B5EF4-FFF2-40B4-BE49-F238E27FC236}">
                <a16:creationId xmlns:a16="http://schemas.microsoft.com/office/drawing/2014/main" id="{D9131E1E-95A7-46E1-813D-92DEEC3C13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63;p14">
            <a:extLst>
              <a:ext uri="{FF2B5EF4-FFF2-40B4-BE49-F238E27FC236}">
                <a16:creationId xmlns:a16="http://schemas.microsoft.com/office/drawing/2014/main" id="{C00C63FE-9D54-4372-90BC-A8E953652C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1474" y="453162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ECDFAC-958C-49A5-8B8C-9A972FDF7825}"/>
              </a:ext>
            </a:extLst>
          </p:cNvPr>
          <p:cNvSpPr txBox="1"/>
          <p:nvPr/>
        </p:nvSpPr>
        <p:spPr>
          <a:xfrm>
            <a:off x="0" y="1025726"/>
            <a:ext cx="555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Sprain injury usually occurs over …..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715278-3F59-491E-B16E-022404B742B3}"/>
              </a:ext>
            </a:extLst>
          </p:cNvPr>
          <p:cNvSpPr/>
          <p:nvPr/>
        </p:nvSpPr>
        <p:spPr>
          <a:xfrm>
            <a:off x="277319" y="1491521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SKIN</a:t>
            </a:r>
            <a:endParaRPr lang="en-IN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A214CD-FE74-442E-B42A-F6BE95905285}"/>
              </a:ext>
            </a:extLst>
          </p:cNvPr>
          <p:cNvSpPr/>
          <p:nvPr/>
        </p:nvSpPr>
        <p:spPr>
          <a:xfrm>
            <a:off x="2495861" y="1488545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endParaRPr lang="en-IN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B7D430-B8BB-4BA5-9064-3AAA1A248AA7}"/>
              </a:ext>
            </a:extLst>
          </p:cNvPr>
          <p:cNvSpPr/>
          <p:nvPr/>
        </p:nvSpPr>
        <p:spPr>
          <a:xfrm>
            <a:off x="4714403" y="1488545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BONE</a:t>
            </a:r>
            <a:endParaRPr lang="en-IN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1A911-4F00-4AA4-A1CF-0849514CE10E}"/>
              </a:ext>
            </a:extLst>
          </p:cNvPr>
          <p:cNvSpPr/>
          <p:nvPr/>
        </p:nvSpPr>
        <p:spPr>
          <a:xfrm>
            <a:off x="6929201" y="1488545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MUSCLES</a:t>
            </a:r>
            <a:endParaRPr lang="en-IN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9C1F28-E136-472F-9B9E-7A828E7DC9CB}"/>
              </a:ext>
            </a:extLst>
          </p:cNvPr>
          <p:cNvSpPr/>
          <p:nvPr/>
        </p:nvSpPr>
        <p:spPr>
          <a:xfrm>
            <a:off x="339155" y="150651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D220DD-2BB2-4EC0-9913-F3BDA85116CF}"/>
              </a:ext>
            </a:extLst>
          </p:cNvPr>
          <p:cNvSpPr/>
          <p:nvPr/>
        </p:nvSpPr>
        <p:spPr>
          <a:xfrm>
            <a:off x="6997287" y="1502043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DA2599-07CF-4156-8493-F3774889A7F8}"/>
              </a:ext>
            </a:extLst>
          </p:cNvPr>
          <p:cNvSpPr/>
          <p:nvPr/>
        </p:nvSpPr>
        <p:spPr>
          <a:xfrm>
            <a:off x="4811842" y="1505023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241480-5499-4AFF-B9D6-9D6120E467C3}"/>
              </a:ext>
            </a:extLst>
          </p:cNvPr>
          <p:cNvSpPr/>
          <p:nvPr/>
        </p:nvSpPr>
        <p:spPr>
          <a:xfrm>
            <a:off x="2567693" y="1513525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7C00DB-CD03-4ECE-B220-831D235DAAA4}"/>
              </a:ext>
            </a:extLst>
          </p:cNvPr>
          <p:cNvSpPr txBox="1"/>
          <p:nvPr/>
        </p:nvSpPr>
        <p:spPr>
          <a:xfrm>
            <a:off x="0" y="1947234"/>
            <a:ext cx="496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is the common symptoms of Sprain?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D300E8-566A-4005-A1BF-E9793988B780}"/>
              </a:ext>
            </a:extLst>
          </p:cNvPr>
          <p:cNvSpPr/>
          <p:nvPr/>
        </p:nvSpPr>
        <p:spPr>
          <a:xfrm>
            <a:off x="339155" y="2402948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SEVERE PAIN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02B348-318E-42B6-91B6-D100EF05C725}"/>
              </a:ext>
            </a:extLst>
          </p:cNvPr>
          <p:cNvSpPr/>
          <p:nvPr/>
        </p:nvSpPr>
        <p:spPr>
          <a:xfrm>
            <a:off x="2557697" y="2399972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TENDERNESS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A241CB-FD16-40FD-85A9-9DC3575F0FDD}"/>
              </a:ext>
            </a:extLst>
          </p:cNvPr>
          <p:cNvSpPr/>
          <p:nvPr/>
        </p:nvSpPr>
        <p:spPr>
          <a:xfrm>
            <a:off x="4776239" y="2399972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INFLAMMATION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9EBD70-5F65-4F5B-8036-DD7C3BFDBA3F}"/>
              </a:ext>
            </a:extLst>
          </p:cNvPr>
          <p:cNvSpPr/>
          <p:nvPr/>
        </p:nvSpPr>
        <p:spPr>
          <a:xfrm>
            <a:off x="6991037" y="2399972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ALL OF THESE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21EC973-41B9-4F1D-9359-C00ACEAF994F}"/>
              </a:ext>
            </a:extLst>
          </p:cNvPr>
          <p:cNvSpPr/>
          <p:nvPr/>
        </p:nvSpPr>
        <p:spPr>
          <a:xfrm>
            <a:off x="400991" y="2417937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643751-EC7E-48FD-A359-A9759173E25B}"/>
              </a:ext>
            </a:extLst>
          </p:cNvPr>
          <p:cNvSpPr/>
          <p:nvPr/>
        </p:nvSpPr>
        <p:spPr>
          <a:xfrm>
            <a:off x="7012049" y="2402392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CAF017-5684-495C-8D39-374B21C3047A}"/>
              </a:ext>
            </a:extLst>
          </p:cNvPr>
          <p:cNvSpPr/>
          <p:nvPr/>
        </p:nvSpPr>
        <p:spPr>
          <a:xfrm>
            <a:off x="4873678" y="241645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C902AC-05DF-4338-AD12-548C74E1A338}"/>
              </a:ext>
            </a:extLst>
          </p:cNvPr>
          <p:cNvSpPr/>
          <p:nvPr/>
        </p:nvSpPr>
        <p:spPr>
          <a:xfrm>
            <a:off x="2629529" y="2424952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8BEE3A-6E00-412E-A7A6-C88C22E8FE7E}"/>
              </a:ext>
            </a:extLst>
          </p:cNvPr>
          <p:cNvSpPr txBox="1"/>
          <p:nvPr/>
        </p:nvSpPr>
        <p:spPr>
          <a:xfrm>
            <a:off x="9371" y="2852709"/>
            <a:ext cx="6795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____________ are known as grazes or scraps.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6562EC-E100-406F-B357-615557C06FA8}"/>
              </a:ext>
            </a:extLst>
          </p:cNvPr>
          <p:cNvSpPr/>
          <p:nvPr/>
        </p:nvSpPr>
        <p:spPr>
          <a:xfrm>
            <a:off x="339155" y="3316536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ABRASION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3B03AA-64F2-47FF-8101-3626BB75D3B6}"/>
              </a:ext>
            </a:extLst>
          </p:cNvPr>
          <p:cNvSpPr/>
          <p:nvPr/>
        </p:nvSpPr>
        <p:spPr>
          <a:xfrm>
            <a:off x="2557697" y="3313560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BRUISES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7A45FCB-1435-49B3-922E-0184E7DADEF9}"/>
              </a:ext>
            </a:extLst>
          </p:cNvPr>
          <p:cNvSpPr/>
          <p:nvPr/>
        </p:nvSpPr>
        <p:spPr>
          <a:xfrm>
            <a:off x="4776239" y="3313560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CONTUSION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C21017-5186-4621-9213-0142BE031EC7}"/>
              </a:ext>
            </a:extLst>
          </p:cNvPr>
          <p:cNvSpPr/>
          <p:nvPr/>
        </p:nvSpPr>
        <p:spPr>
          <a:xfrm>
            <a:off x="6991037" y="3313560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MILD ABRASIONS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B098528-179A-4339-B9F9-E2F1324F5A89}"/>
              </a:ext>
            </a:extLst>
          </p:cNvPr>
          <p:cNvSpPr/>
          <p:nvPr/>
        </p:nvSpPr>
        <p:spPr>
          <a:xfrm>
            <a:off x="400991" y="3331525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CC15A57-E0A3-4F58-9F50-9B0680B966B5}"/>
              </a:ext>
            </a:extLst>
          </p:cNvPr>
          <p:cNvSpPr/>
          <p:nvPr/>
        </p:nvSpPr>
        <p:spPr>
          <a:xfrm>
            <a:off x="7059123" y="3327058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BEDFBD9-C108-4190-9BF5-C485B58D4564}"/>
              </a:ext>
            </a:extLst>
          </p:cNvPr>
          <p:cNvSpPr/>
          <p:nvPr/>
        </p:nvSpPr>
        <p:spPr>
          <a:xfrm>
            <a:off x="4873678" y="3330038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1178B6F-2F70-40BB-9FCA-D7EB51DCB17D}"/>
              </a:ext>
            </a:extLst>
          </p:cNvPr>
          <p:cNvSpPr/>
          <p:nvPr/>
        </p:nvSpPr>
        <p:spPr>
          <a:xfrm>
            <a:off x="2629529" y="333854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2AF1FA-7433-427A-AB73-7D9F39BCA0CC}"/>
              </a:ext>
            </a:extLst>
          </p:cNvPr>
          <p:cNvSpPr txBox="1"/>
          <p:nvPr/>
        </p:nvSpPr>
        <p:spPr>
          <a:xfrm>
            <a:off x="11247" y="3758722"/>
            <a:ext cx="6531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Contusion is common in which sports?</a:t>
            </a:r>
            <a:endParaRPr lang="en-IN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6ADC3E1-E3AB-40B8-ACD0-C21B25B7F7ED}"/>
              </a:ext>
            </a:extLst>
          </p:cNvPr>
          <p:cNvSpPr/>
          <p:nvPr/>
        </p:nvSpPr>
        <p:spPr>
          <a:xfrm>
            <a:off x="292081" y="4203090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ea typeface="Calibri" panose="020F0502020204030204" pitchFamily="34" charset="0"/>
              </a:rPr>
              <a:t>BOXING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449E161-DC1C-462B-BADC-E96863ADF66F}"/>
              </a:ext>
            </a:extLst>
          </p:cNvPr>
          <p:cNvSpPr/>
          <p:nvPr/>
        </p:nvSpPr>
        <p:spPr>
          <a:xfrm>
            <a:off x="2510623" y="4200114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ea typeface="Calibri" panose="020F0502020204030204" pitchFamily="34" charset="0"/>
              </a:rPr>
              <a:t>KABADDI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2C8260A-43BC-4245-B973-B5EA4EF0C9E7}"/>
              </a:ext>
            </a:extLst>
          </p:cNvPr>
          <p:cNvSpPr/>
          <p:nvPr/>
        </p:nvSpPr>
        <p:spPr>
          <a:xfrm>
            <a:off x="4729165" y="4200114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BOTH OF THESE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37531B3-E1B9-4E1B-AF2C-C7BB401F7633}"/>
              </a:ext>
            </a:extLst>
          </p:cNvPr>
          <p:cNvSpPr/>
          <p:nvPr/>
        </p:nvSpPr>
        <p:spPr>
          <a:xfrm>
            <a:off x="6943963" y="4200114"/>
            <a:ext cx="2076138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NONE OF THESE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341CAE8-CA62-4F4B-9E11-A66652019B0B}"/>
              </a:ext>
            </a:extLst>
          </p:cNvPr>
          <p:cNvSpPr/>
          <p:nvPr/>
        </p:nvSpPr>
        <p:spPr>
          <a:xfrm>
            <a:off x="353917" y="4218079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FE2594B-B527-4497-9888-8F39D24E158F}"/>
              </a:ext>
            </a:extLst>
          </p:cNvPr>
          <p:cNvSpPr/>
          <p:nvPr/>
        </p:nvSpPr>
        <p:spPr>
          <a:xfrm>
            <a:off x="7012049" y="4213612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DE9F4A6-4E19-4C3F-9C7A-C9EBB8106629}"/>
              </a:ext>
            </a:extLst>
          </p:cNvPr>
          <p:cNvSpPr/>
          <p:nvPr/>
        </p:nvSpPr>
        <p:spPr>
          <a:xfrm>
            <a:off x="4826604" y="4216592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AFBF618-210F-4692-88B9-EF0F2581EF17}"/>
              </a:ext>
            </a:extLst>
          </p:cNvPr>
          <p:cNvSpPr/>
          <p:nvPr/>
        </p:nvSpPr>
        <p:spPr>
          <a:xfrm>
            <a:off x="2582455" y="4225094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649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5" grpId="0" animBg="1"/>
      <p:bldP spid="10" grpId="0" animBg="1"/>
      <p:bldP spid="11" grpId="0" animBg="1"/>
      <p:bldP spid="12" grpId="0" animBg="1"/>
      <p:bldP spid="13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ssessment gif">
            <a:extLst>
              <a:ext uri="{FF2B5EF4-FFF2-40B4-BE49-F238E27FC236}">
                <a16:creationId xmlns:a16="http://schemas.microsoft.com/office/drawing/2014/main" id="{E40FFA3C-5A4D-42CE-B963-13AA43ABDD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63;p14">
            <a:extLst>
              <a:ext uri="{FF2B5EF4-FFF2-40B4-BE49-F238E27FC236}">
                <a16:creationId xmlns:a16="http://schemas.microsoft.com/office/drawing/2014/main" id="{038A56DB-BF03-480C-A94C-112C25F76D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96A27C-5A6D-46C6-A3DA-EEFFB6E94456}"/>
              </a:ext>
            </a:extLst>
          </p:cNvPr>
          <p:cNvSpPr txBox="1"/>
          <p:nvPr/>
        </p:nvSpPr>
        <p:spPr>
          <a:xfrm>
            <a:off x="966772" y="1581463"/>
            <a:ext cx="7210454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200000"/>
              </a:lnSpc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causes of contusion?</a:t>
            </a:r>
          </a:p>
          <a:p>
            <a:pPr marL="342900" lvl="1" indent="-342900">
              <a:lnSpc>
                <a:spcPct val="200000"/>
              </a:lnSpc>
              <a:buAutoNum type="arabicPeriod"/>
            </a:pP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mean by Ageing?</a:t>
            </a:r>
          </a:p>
          <a:p>
            <a:pPr marL="342900" lvl="1" indent="-342900">
              <a:lnSpc>
                <a:spcPct val="200000"/>
              </a:lnSpc>
              <a:buFont typeface="Arial"/>
              <a:buAutoNum type="arabicPeriod"/>
            </a:pP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common FEATURES/ SYMPTOMS of Strain?</a:t>
            </a:r>
          </a:p>
        </p:txBody>
      </p:sp>
    </p:spTree>
    <p:extLst>
      <p:ext uri="{BB962C8B-B14F-4D97-AF65-F5344CB8AC3E}">
        <p14:creationId xmlns:p14="http://schemas.microsoft.com/office/powerpoint/2010/main" val="7454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home work gif">
            <a:extLst>
              <a:ext uri="{FF2B5EF4-FFF2-40B4-BE49-F238E27FC236}">
                <a16:creationId xmlns:a16="http://schemas.microsoft.com/office/drawing/2014/main" id="{FF86D84A-F8B8-4A0D-B816-705457E8DF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63;p14">
            <a:extLst>
              <a:ext uri="{FF2B5EF4-FFF2-40B4-BE49-F238E27FC236}">
                <a16:creationId xmlns:a16="http://schemas.microsoft.com/office/drawing/2014/main" id="{F3FB62D6-6F63-45E2-9CA4-5E0AA6B072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2116A2-7D38-44BD-A3A7-1C2EEE5DB679}"/>
              </a:ext>
            </a:extLst>
          </p:cNvPr>
          <p:cNvSpPr txBox="1"/>
          <p:nvPr/>
        </p:nvSpPr>
        <p:spPr>
          <a:xfrm>
            <a:off x="0" y="0"/>
            <a:ext cx="6850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b="1" spc="300" dirty="0">
                <a:solidFill>
                  <a:srgbClr val="FF0000"/>
                </a:solidFill>
                <a:latin typeface="Curlz MT" panose="04040404050702020202" pitchFamily="82" charset="0"/>
                <a:cs typeface="Arabic Typesetting" panose="020B0604020202020204" pitchFamily="66" charset="-78"/>
              </a:rPr>
              <a:t>Remember all the Physiological changes due to ageing.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1800" b="1" spc="300" dirty="0">
                <a:solidFill>
                  <a:srgbClr val="FF0000"/>
                </a:solidFill>
                <a:latin typeface="Curlz MT" panose="04040404050702020202" pitchFamily="82" charset="0"/>
                <a:cs typeface="Arabic Typesetting" panose="020B0604020202020204" pitchFamily="66" charset="-78"/>
              </a:rPr>
              <a:t>Enlist and learn all the </a:t>
            </a:r>
            <a:r>
              <a:rPr lang="en-US" sz="1800" b="1" spc="300" dirty="0">
                <a:solidFill>
                  <a:srgbClr val="FF0000"/>
                </a:solidFill>
                <a:latin typeface="Curlz MT" panose="04040404050702020202" pitchFamily="82" charset="0"/>
                <a:cs typeface="Arabic Typesetting" panose="020B0604020202020204" pitchFamily="66" charset="-78"/>
              </a:rPr>
              <a:t>classification of sports injuries.</a:t>
            </a:r>
            <a:endParaRPr lang="en-IN" sz="1800" b="1" spc="300" dirty="0">
              <a:solidFill>
                <a:srgbClr val="FF0000"/>
              </a:solidFill>
              <a:latin typeface="Curlz MT" panose="04040404050702020202" pitchFamily="82" charset="0"/>
              <a:cs typeface="Arabic Typesetting" panose="020B0604020202020204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30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63;p14">
            <a:extLst>
              <a:ext uri="{FF2B5EF4-FFF2-40B4-BE49-F238E27FC236}">
                <a16:creationId xmlns:a16="http://schemas.microsoft.com/office/drawing/2014/main" id="{CD4B4D1C-1283-4F24-89DB-E1CD7C9F75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292">
              <a:schemeClr val="accent1">
                <a:lumMod val="45000"/>
                <a:lumOff val="55000"/>
              </a:schemeClr>
            </a:gs>
            <a:gs pos="100000">
              <a:srgbClr val="00B0F0"/>
            </a:gs>
            <a:gs pos="7000">
              <a:srgbClr val="7030A0"/>
            </a:gs>
            <a:gs pos="80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6A1837-0D13-4F20-9FAB-C89ED5EEF42E}"/>
              </a:ext>
            </a:extLst>
          </p:cNvPr>
          <p:cNvSpPr txBox="1"/>
          <p:nvPr/>
        </p:nvSpPr>
        <p:spPr>
          <a:xfrm>
            <a:off x="1635801" y="0"/>
            <a:ext cx="587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</a:pPr>
            <a:r>
              <a:rPr lang="en-I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EXPECT TO LEARN? </a:t>
            </a:r>
            <a:endParaRPr lang="en-GB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BCE6AE11-7D42-4762-8C29-424AD8831F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4F68F-96AC-402F-B249-2E6458DFBF1D}"/>
              </a:ext>
            </a:extLst>
          </p:cNvPr>
          <p:cNvSpPr txBox="1"/>
          <p:nvPr/>
        </p:nvSpPr>
        <p:spPr>
          <a:xfrm>
            <a:off x="3841001" y="737209"/>
            <a:ext cx="5179100" cy="1812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15000"/>
              </a:lnSpc>
              <a:buFont typeface="Wingdings" panose="05000000000000000000" pitchFamily="2" charset="2"/>
              <a:buChar char=""/>
              <a:defRPr/>
            </a:pP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</a:t>
            </a:r>
            <a:r>
              <a:rPr lang="en-IN" sz="14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will be able to know about the ‘PHYSIOLOGICAL CHANGES DUE TO AGEING’.</a:t>
            </a:r>
            <a:endParaRPr lang="en-IN" sz="14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lnSpc>
                <a:spcPct val="115000"/>
              </a:lnSpc>
              <a:buFont typeface="Wingdings" panose="05000000000000000000" pitchFamily="2" charset="2"/>
              <a:buChar char=""/>
              <a:defRPr/>
            </a:pP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</a:t>
            </a:r>
            <a:r>
              <a:rPr lang="en-IN" sz="14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will be familiar, What </a:t>
            </a: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are</a:t>
            </a:r>
            <a:r>
              <a:rPr lang="en-IN" sz="14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the causes of Ageing?</a:t>
            </a:r>
            <a:endParaRPr lang="en-IN" b="1" dirty="0">
              <a:solidFill>
                <a:srgbClr val="333333"/>
              </a:solidFill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"/>
              <a:defRPr/>
            </a:pP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</a:t>
            </a:r>
            <a:r>
              <a:rPr lang="en-IN" sz="14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will be able to know about the ‘SPORTS INJURIES’.</a:t>
            </a: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"/>
              <a:defRPr/>
            </a:pP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described all the Classifications of Sports Injuries.</a:t>
            </a:r>
            <a:endParaRPr lang="en-IN" sz="14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lnSpc>
                <a:spcPct val="115000"/>
              </a:lnSpc>
              <a:buFont typeface="Wingdings" panose="05000000000000000000" pitchFamily="2" charset="2"/>
              <a:buChar char=""/>
              <a:defRPr/>
            </a:pP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All the concepts</a:t>
            </a:r>
            <a:r>
              <a:rPr lang="en-IN" sz="14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will create interest among the students to </a:t>
            </a: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#PrecautionIsBetterThanCure</a:t>
            </a:r>
            <a:endParaRPr lang="en-IN" sz="14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 descr="Classroom">
            <a:extLst>
              <a:ext uri="{FF2B5EF4-FFF2-40B4-BE49-F238E27FC236}">
                <a16:creationId xmlns:a16="http://schemas.microsoft.com/office/drawing/2014/main" id="{2F863416-DC6A-4ACE-89E0-83D0E581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142407"/>
            <a:ext cx="4557009" cy="50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1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3;p14">
            <a:extLst>
              <a:ext uri="{FF2B5EF4-FFF2-40B4-BE49-F238E27FC236}">
                <a16:creationId xmlns:a16="http://schemas.microsoft.com/office/drawing/2014/main" id="{E8DAE524-0DE2-4083-9869-18BEA9411B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33E500-B003-46ED-BFC5-2A0CEA786EDB}"/>
              </a:ext>
            </a:extLst>
          </p:cNvPr>
          <p:cNvSpPr txBox="1"/>
          <p:nvPr/>
        </p:nvSpPr>
        <p:spPr>
          <a:xfrm>
            <a:off x="0" y="349945"/>
            <a:ext cx="738664" cy="444360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AGEING?</a:t>
            </a:r>
          </a:p>
        </p:txBody>
      </p:sp>
      <p:pic>
        <p:nvPicPr>
          <p:cNvPr id="6" name="Graphic 5" descr="Monitor with solid fill">
            <a:extLst>
              <a:ext uri="{FF2B5EF4-FFF2-40B4-BE49-F238E27FC236}">
                <a16:creationId xmlns:a16="http://schemas.microsoft.com/office/drawing/2014/main" id="{7E05E89A-3785-4ED4-AA9A-193F73987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11512" y="-747133"/>
            <a:ext cx="9879980" cy="6724187"/>
          </a:xfrm>
          <a:prstGeom prst="rect">
            <a:avLst/>
          </a:prstGeom>
        </p:spPr>
      </p:pic>
      <p:pic>
        <p:nvPicPr>
          <p:cNvPr id="7" name="Face Aging">
            <a:hlinkClick r:id="" action="ppaction://media"/>
            <a:extLst>
              <a:ext uri="{FF2B5EF4-FFF2-40B4-BE49-F238E27FC236}">
                <a16:creationId xmlns:a16="http://schemas.microsoft.com/office/drawing/2014/main" id="{FE3B560D-4D1D-4264-ABA4-9B28921F96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42" end="1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308" y="349945"/>
            <a:ext cx="7660339" cy="36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1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DD8C-5283-4799-9D86-F7DAC8AD0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695" y="0"/>
            <a:ext cx="5408609" cy="572700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PHYSILOGICAL CHANGES DUE TO AGEING</a:t>
            </a:r>
            <a:endParaRPr lang="en-I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A6173-0788-4509-BFED-6EEEA80ED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35756"/>
            <a:ext cx="9144000" cy="4807744"/>
          </a:xfrm>
        </p:spPr>
        <p:txBody>
          <a:bodyPr/>
          <a:lstStyle/>
          <a:p>
            <a:pPr marL="114300" indent="0" algn="just"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Meaning Of Ageing :-  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Ageing is the process of gradual changes in the body with the passage of time. These changes are noticeable usually after 30’s. Ageing, in its broadest sense is the continuous &amp; irreversible decline in the efficiency of various physiological functions.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Muscle Size &amp; strength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Metabolism &amp; Body Composition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Bone Density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Respiratory 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Cardiovascular 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Nervous 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the Gastrointestinal 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Urinary 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Flexibility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Senses</a:t>
            </a:r>
          </a:p>
          <a:p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Vision</a:t>
            </a:r>
          </a:p>
          <a:p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Hearing</a:t>
            </a:r>
          </a:p>
          <a:p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Teste &amp; Smell</a:t>
            </a:r>
            <a:endParaRPr lang="en-IN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8060B-E0A9-4329-B9EC-7C5C65938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000" y="989432"/>
            <a:ext cx="4231000" cy="415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4DBD5261-C9ED-4AF3-8561-355D624D8F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144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B204FC-806E-48AD-9C2D-52D3C89369A4}"/>
              </a:ext>
            </a:extLst>
          </p:cNvPr>
          <p:cNvSpPr txBox="1"/>
          <p:nvPr/>
        </p:nvSpPr>
        <p:spPr>
          <a:xfrm>
            <a:off x="0" y="344020"/>
            <a:ext cx="677108" cy="445545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SPORTS INJURY?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E68A8D-7E87-4E6B-88CD-8B511DEA90CA}"/>
              </a:ext>
            </a:extLst>
          </p:cNvPr>
          <p:cNvSpPr txBox="1"/>
          <p:nvPr/>
        </p:nvSpPr>
        <p:spPr>
          <a:xfrm>
            <a:off x="770965" y="0"/>
            <a:ext cx="7602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Sports injuries refer to the kinds of injury that occur during sports or exercise.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footbal sports injuries gif">
            <a:extLst>
              <a:ext uri="{FF2B5EF4-FFF2-40B4-BE49-F238E27FC236}">
                <a16:creationId xmlns:a16="http://schemas.microsoft.com/office/drawing/2014/main" id="{B5599925-5086-4444-8570-BC54C6F3A9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35" y="535290"/>
            <a:ext cx="3789961" cy="4455459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occer injury wasn GIF - Find on GIFER">
            <a:extLst>
              <a:ext uri="{FF2B5EF4-FFF2-40B4-BE49-F238E27FC236}">
                <a16:creationId xmlns:a16="http://schemas.microsoft.com/office/drawing/2014/main" id="{81F6E92A-7E4B-47B7-9340-48F38B41C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849" y="535290"/>
            <a:ext cx="4044794" cy="4361261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8452A568-93B1-430C-8579-5A9CAB19B1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66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B5BE90C-BF30-42CF-9844-460570091D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165566"/>
              </p:ext>
            </p:extLst>
          </p:nvPr>
        </p:nvGraphicFramePr>
        <p:xfrm>
          <a:off x="7800" y="461665"/>
          <a:ext cx="9136200" cy="4681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09B8FC4-F275-405A-A6ED-55D17EC66CCF}"/>
              </a:ext>
            </a:extLst>
          </p:cNvPr>
          <p:cNvSpPr txBox="1"/>
          <p:nvPr/>
        </p:nvSpPr>
        <p:spPr>
          <a:xfrm>
            <a:off x="2079885" y="0"/>
            <a:ext cx="49842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OF SPORTS INJURIES 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17" name="Google Shape;63;p14">
            <a:extLst>
              <a:ext uri="{FF2B5EF4-FFF2-40B4-BE49-F238E27FC236}">
                <a16:creationId xmlns:a16="http://schemas.microsoft.com/office/drawing/2014/main" id="{D19543D0-3183-40E7-8543-583C200BEBC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5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CBA826-9475-4E17-8665-4441215D6CC1}"/>
              </a:ext>
            </a:extLst>
          </p:cNvPr>
          <p:cNvSpPr txBox="1"/>
          <p:nvPr/>
        </p:nvSpPr>
        <p:spPr>
          <a:xfrm>
            <a:off x="2079885" y="0"/>
            <a:ext cx="4823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 TISSUE INJURIES - CONTUSION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9E36E-EAD5-462C-82E8-76B5E0787C39}"/>
              </a:ext>
            </a:extLst>
          </p:cNvPr>
          <p:cNvSpPr txBox="1"/>
          <p:nvPr/>
        </p:nvSpPr>
        <p:spPr>
          <a:xfrm>
            <a:off x="3848171" y="469172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2489F2-9EB1-4700-B5C8-FB421E88ADBB}"/>
              </a:ext>
            </a:extLst>
          </p:cNvPr>
          <p:cNvSpPr txBox="1"/>
          <p:nvPr/>
        </p:nvSpPr>
        <p:spPr>
          <a:xfrm>
            <a:off x="3231472" y="2792988"/>
            <a:ext cx="268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FEATURES/ SYMPTOMS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7DCA4-E2EF-4B8A-8EB1-41AF03F893E4}"/>
              </a:ext>
            </a:extLst>
          </p:cNvPr>
          <p:cNvSpPr txBox="1"/>
          <p:nvPr/>
        </p:nvSpPr>
        <p:spPr>
          <a:xfrm>
            <a:off x="3279999" y="3870478"/>
            <a:ext cx="2423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417713-E875-492F-B15B-ED27CC05EC99}"/>
              </a:ext>
            </a:extLst>
          </p:cNvPr>
          <p:cNvSpPr txBox="1"/>
          <p:nvPr/>
        </p:nvSpPr>
        <p:spPr>
          <a:xfrm>
            <a:off x="3941386" y="1706854"/>
            <a:ext cx="110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8AAEC-FE7A-4CF5-A22C-943EF3F6D989}"/>
              </a:ext>
            </a:extLst>
          </p:cNvPr>
          <p:cNvSpPr txBox="1"/>
          <p:nvPr/>
        </p:nvSpPr>
        <p:spPr>
          <a:xfrm>
            <a:off x="1" y="837394"/>
            <a:ext cx="62188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Contusion is the muscle injury.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Blood or bleeding under the skin. (blood vessels are broken)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800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lood capillaries have been ruptured.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59F8F0-C131-4AD6-BA09-1FED19E3CA5D}"/>
              </a:ext>
            </a:extLst>
          </p:cNvPr>
          <p:cNvSpPr txBox="1"/>
          <p:nvPr/>
        </p:nvSpPr>
        <p:spPr>
          <a:xfrm>
            <a:off x="0" y="2063492"/>
            <a:ext cx="5596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Due to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 hit or kicked, any sports equipment.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Due to minor accidents to the skin, such as falling, bumping.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B3D96-8800-4844-ACC6-1B9324854AF2}"/>
              </a:ext>
            </a:extLst>
          </p:cNvPr>
          <p:cNvSpPr txBox="1"/>
          <p:nvPr/>
        </p:nvSpPr>
        <p:spPr>
          <a:xfrm>
            <a:off x="0" y="3110158"/>
            <a:ext cx="63313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Stiffness &amp; swelling.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Muscles fail to respond</a:t>
            </a:r>
            <a:r>
              <a:rPr lang="en-IN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muscles become completely inactive.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B3FCF3-9258-4D1C-B5DC-117AD4F25617}"/>
              </a:ext>
            </a:extLst>
          </p:cNvPr>
          <p:cNvSpPr txBox="1"/>
          <p:nvPr/>
        </p:nvSpPr>
        <p:spPr>
          <a:xfrm>
            <a:off x="0" y="4315480"/>
            <a:ext cx="351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800" b="1" dirty="0">
                <a:latin typeface="Calibri" panose="020F0502020204030204" pitchFamily="34" charset="0"/>
                <a:cs typeface="Calibri" panose="020F0502020204030204" pitchFamily="34" charset="0"/>
              </a:rPr>
              <a:t>Boxing, Wrestling and Kabaddi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979F86-3606-4D52-B33B-020BE9256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809" y="461666"/>
            <a:ext cx="2801291" cy="369885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Google Shape;63;p14">
            <a:extLst>
              <a:ext uri="{FF2B5EF4-FFF2-40B4-BE49-F238E27FC236}">
                <a16:creationId xmlns:a16="http://schemas.microsoft.com/office/drawing/2014/main" id="{FC1018E7-59B1-46DA-AE8E-9AE8C6160E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18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2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605842-9FAA-4948-A51E-0D6C0D97502B}"/>
              </a:ext>
            </a:extLst>
          </p:cNvPr>
          <p:cNvSpPr txBox="1"/>
          <p:nvPr/>
        </p:nvSpPr>
        <p:spPr>
          <a:xfrm>
            <a:off x="2500319" y="0"/>
            <a:ext cx="4143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 TISSUE INJURIES - STRAIN</a:t>
            </a:r>
            <a:endParaRPr lang="en-IN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3E47C-CD34-424A-A905-EEF9EF229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197" y="1447986"/>
            <a:ext cx="2423605" cy="1739997"/>
          </a:xfrm>
          <a:prstGeom prst="round2DiagRect">
            <a:avLst>
              <a:gd name="adj1" fmla="val 4013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8F7714-E2E1-490B-8D16-CA93BE73230B}"/>
              </a:ext>
            </a:extLst>
          </p:cNvPr>
          <p:cNvSpPr txBox="1"/>
          <p:nvPr/>
        </p:nvSpPr>
        <p:spPr>
          <a:xfrm>
            <a:off x="3928368" y="385847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921DF-E4D5-44AD-8DD9-FD70C0E0649E}"/>
              </a:ext>
            </a:extLst>
          </p:cNvPr>
          <p:cNvSpPr txBox="1"/>
          <p:nvPr/>
        </p:nvSpPr>
        <p:spPr>
          <a:xfrm>
            <a:off x="3231469" y="3221844"/>
            <a:ext cx="268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FEATURES/ SYMPTOMS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9B3CD-24E2-431A-B2F0-8C198A1C93A1}"/>
              </a:ext>
            </a:extLst>
          </p:cNvPr>
          <p:cNvSpPr txBox="1"/>
          <p:nvPr/>
        </p:nvSpPr>
        <p:spPr>
          <a:xfrm>
            <a:off x="3360198" y="4178820"/>
            <a:ext cx="2423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CF8AA-36CA-4B62-8D68-F9E4D469969B}"/>
              </a:ext>
            </a:extLst>
          </p:cNvPr>
          <p:cNvSpPr txBox="1"/>
          <p:nvPr/>
        </p:nvSpPr>
        <p:spPr>
          <a:xfrm>
            <a:off x="4021582" y="1895173"/>
            <a:ext cx="110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AAB0F5-3130-4534-AA07-C14BF5725E0C}"/>
              </a:ext>
            </a:extLst>
          </p:cNvPr>
          <p:cNvSpPr txBox="1"/>
          <p:nvPr/>
        </p:nvSpPr>
        <p:spPr>
          <a:xfrm>
            <a:off x="0" y="776909"/>
            <a:ext cx="86002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Strain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muscle injury. (also called </a:t>
            </a:r>
            <a:r>
              <a:rPr lang="en-I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pulled muscle)</a:t>
            </a:r>
            <a:endParaRPr lang="en-US" sz="1800" b="1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may be mild or severe (complete muscle can be ruptured)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In case of complete rupture – not possible to movement.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CD616A-C89B-461A-B443-124D474F122B}"/>
              </a:ext>
            </a:extLst>
          </p:cNvPr>
          <p:cNvSpPr txBox="1"/>
          <p:nvPr/>
        </p:nvSpPr>
        <p:spPr>
          <a:xfrm>
            <a:off x="36041" y="2295283"/>
            <a:ext cx="79710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Due to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twisting or pulling a muscle or tendon.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Due to lifting heavy objects in the wrong way and over-stressing the muscles.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CE5AC3-469C-494F-BDEE-082230C23208}"/>
              </a:ext>
            </a:extLst>
          </p:cNvPr>
          <p:cNvSpPr txBox="1"/>
          <p:nvPr/>
        </p:nvSpPr>
        <p:spPr>
          <a:xfrm>
            <a:off x="31338" y="3593226"/>
            <a:ext cx="66577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Pain, swelling, cramping, and limited range of motion.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F70D6-C9E1-4211-80AF-60BD134584D9}"/>
              </a:ext>
            </a:extLst>
          </p:cNvPr>
          <p:cNvSpPr txBox="1"/>
          <p:nvPr/>
        </p:nvSpPr>
        <p:spPr>
          <a:xfrm>
            <a:off x="31338" y="4586200"/>
            <a:ext cx="7074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Football, hockey, boxing, and wrestling, long-distance running, etc.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Google Shape;63;p14">
            <a:extLst>
              <a:ext uri="{FF2B5EF4-FFF2-40B4-BE49-F238E27FC236}">
                <a16:creationId xmlns:a16="http://schemas.microsoft.com/office/drawing/2014/main" id="{85CB0A9D-AB28-47E2-9674-291298579F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86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E1BFD6-BBA7-464B-AEE3-F296FFCE47A0}"/>
              </a:ext>
            </a:extLst>
          </p:cNvPr>
          <p:cNvSpPr txBox="1"/>
          <p:nvPr/>
        </p:nvSpPr>
        <p:spPr>
          <a:xfrm>
            <a:off x="2500319" y="0"/>
            <a:ext cx="4143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 TISSUE INJURIES - SPRAIN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77F00C-9277-40C2-917F-32AA59B85AEB}"/>
              </a:ext>
            </a:extLst>
          </p:cNvPr>
          <p:cNvSpPr txBox="1"/>
          <p:nvPr/>
        </p:nvSpPr>
        <p:spPr>
          <a:xfrm>
            <a:off x="3928368" y="383089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B9F2FD-A6D8-4255-B5D7-CC7116FB37F7}"/>
              </a:ext>
            </a:extLst>
          </p:cNvPr>
          <p:cNvSpPr txBox="1"/>
          <p:nvPr/>
        </p:nvSpPr>
        <p:spPr>
          <a:xfrm>
            <a:off x="315304" y="2846144"/>
            <a:ext cx="268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FEATURES/ SYMPTOMS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22A2C6-D80E-435D-907C-D505724CAEE5}"/>
              </a:ext>
            </a:extLst>
          </p:cNvPr>
          <p:cNvSpPr txBox="1"/>
          <p:nvPr/>
        </p:nvSpPr>
        <p:spPr>
          <a:xfrm>
            <a:off x="3360197" y="3828521"/>
            <a:ext cx="2423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B99C1-75DA-4BA4-912D-65995190861D}"/>
              </a:ext>
            </a:extLst>
          </p:cNvPr>
          <p:cNvSpPr txBox="1"/>
          <p:nvPr/>
        </p:nvSpPr>
        <p:spPr>
          <a:xfrm>
            <a:off x="4021584" y="1617676"/>
            <a:ext cx="110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6CADC-EA50-4175-BE1A-698185DA751F}"/>
              </a:ext>
            </a:extLst>
          </p:cNvPr>
          <p:cNvSpPr txBox="1"/>
          <p:nvPr/>
        </p:nvSpPr>
        <p:spPr>
          <a:xfrm>
            <a:off x="0" y="721218"/>
            <a:ext cx="7250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 Sprain is a ligament injury.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 Sprain occurs at wrist and ankle joints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BCEC4-11CB-447B-85D1-0D91AAE6DB0A}"/>
              </a:ext>
            </a:extLst>
          </p:cNvPr>
          <p:cNvSpPr txBox="1"/>
          <p:nvPr/>
        </p:nvSpPr>
        <p:spPr>
          <a:xfrm>
            <a:off x="0" y="2041536"/>
            <a:ext cx="5358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Due to overstretching or tearing of ligament.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Due to falling, twisting or getting hit.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69D14-C9FE-4AC3-8C27-6D345B328DF6}"/>
              </a:ext>
            </a:extLst>
          </p:cNvPr>
          <p:cNvSpPr txBox="1"/>
          <p:nvPr/>
        </p:nvSpPr>
        <p:spPr>
          <a:xfrm>
            <a:off x="0" y="3270003"/>
            <a:ext cx="84764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Pain, inflammation, swelling, and limited ability to move the affected joint.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D5CB5-C284-460D-BA22-DD88AAF3F73C}"/>
              </a:ext>
            </a:extLst>
          </p:cNvPr>
          <p:cNvSpPr txBox="1"/>
          <p:nvPr/>
        </p:nvSpPr>
        <p:spPr>
          <a:xfrm>
            <a:off x="0" y="4378875"/>
            <a:ext cx="7168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Basketball, football, hockey, and long-distance running, etc.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Ankle Sprain Injury Explained on Make a GIF">
            <a:extLst>
              <a:ext uri="{FF2B5EF4-FFF2-40B4-BE49-F238E27FC236}">
                <a16:creationId xmlns:a16="http://schemas.microsoft.com/office/drawing/2014/main" id="{CB1FAE74-B8ED-44B1-B255-422A807A92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549" y="550689"/>
            <a:ext cx="3702552" cy="2695565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oogle Shape;63;p14">
            <a:extLst>
              <a:ext uri="{FF2B5EF4-FFF2-40B4-BE49-F238E27FC236}">
                <a16:creationId xmlns:a16="http://schemas.microsoft.com/office/drawing/2014/main" id="{ABE3AE30-FF9D-46A4-B60F-C63C1B02C9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41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549</TotalTime>
  <Words>670</Words>
  <Application>Microsoft Office PowerPoint</Application>
  <PresentationFormat>On-screen Show (16:9)</PresentationFormat>
  <Paragraphs>132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Curlz MT</vt:lpstr>
      <vt:lpstr>Wingdings</vt:lpstr>
      <vt:lpstr>Simple Light</vt:lpstr>
      <vt:lpstr>PowerPoint Presentation</vt:lpstr>
      <vt:lpstr>PowerPoint Presentation</vt:lpstr>
      <vt:lpstr>PowerPoint Presentation</vt:lpstr>
      <vt:lpstr>PHYSILOGICAL CHANGES DUE TO AGEING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JOYDEV CHHATAIT</cp:lastModifiedBy>
  <cp:revision>126</cp:revision>
  <dcterms:modified xsi:type="dcterms:W3CDTF">2021-02-19T09:17:25Z</dcterms:modified>
</cp:coreProperties>
</file>