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97" r:id="rId2"/>
    <p:sldId id="356" r:id="rId3"/>
    <p:sldId id="270" r:id="rId4"/>
    <p:sldId id="300" r:id="rId5"/>
    <p:sldId id="383" r:id="rId6"/>
    <p:sldId id="384" r:id="rId7"/>
    <p:sldId id="385" r:id="rId8"/>
    <p:sldId id="386" r:id="rId9"/>
    <p:sldId id="387" r:id="rId10"/>
    <p:sldId id="307" r:id="rId11"/>
    <p:sldId id="268" r:id="rId12"/>
    <p:sldId id="312" r:id="rId13"/>
    <p:sldId id="314" r:id="rId14"/>
    <p:sldId id="313" r:id="rId15"/>
    <p:sldId id="315" r:id="rId16"/>
    <p:sldId id="382" r:id="rId17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8" autoAdjust="0"/>
    <p:restoredTop sz="94613"/>
  </p:normalViewPr>
  <p:slideViewPr>
    <p:cSldViewPr snapToGrid="0" snapToObjects="1">
      <p:cViewPr varScale="1">
        <p:scale>
          <a:sx n="82" d="100"/>
          <a:sy n="82" d="100"/>
        </p:scale>
        <p:origin x="812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image" Target="../media/image6.jpe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image" Target="../media/image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18838B-5AC9-4506-BAF1-7802D6929A4B}" type="doc">
      <dgm:prSet loTypeId="urn:microsoft.com/office/officeart/2005/8/layout/hList2" loCatId="list" qsTypeId="urn:microsoft.com/office/officeart/2009/2/quickstyle/3d8" qsCatId="3D" csTypeId="urn:microsoft.com/office/officeart/2005/8/colors/colorful5" csCatId="colorful" phldr="1"/>
      <dgm:spPr/>
      <dgm:t>
        <a:bodyPr/>
        <a:lstStyle/>
        <a:p>
          <a:endParaRPr lang="en-IN"/>
        </a:p>
      </dgm:t>
    </dgm:pt>
    <dgm:pt modelId="{BEEBA90E-306F-40FE-B5D7-1631B210EAB4}">
      <dgm:prSet phldrT="[Text]" custT="1"/>
      <dgm:spPr/>
      <dgm:t>
        <a:bodyPr/>
        <a:lstStyle/>
        <a:p>
          <a:r>
            <a:rPr lang="en-US" sz="1050" b="1" dirty="0">
              <a:latin typeface="Calibri" panose="020F0502020204030204" pitchFamily="34" charset="0"/>
              <a:cs typeface="Calibri" panose="020F0502020204030204" pitchFamily="34" charset="0"/>
            </a:rPr>
            <a:t>NUTRITIVE COMPONENTS OF DIET</a:t>
          </a:r>
          <a:endParaRPr lang="en-IN" sz="105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E8B7DAB-379A-4EF6-98D1-23F80D448E05}" type="parTrans" cxnId="{AAAB3306-1E06-48C2-89A0-CE70C9FB89BA}">
      <dgm:prSet/>
      <dgm:spPr/>
      <dgm:t>
        <a:bodyPr/>
        <a:lstStyle/>
        <a:p>
          <a:endParaRPr lang="en-IN"/>
        </a:p>
      </dgm:t>
    </dgm:pt>
    <dgm:pt modelId="{04A2A2DA-408A-43AB-A698-C41C2C45ABFE}" type="sibTrans" cxnId="{AAAB3306-1E06-48C2-89A0-CE70C9FB89BA}">
      <dgm:prSet/>
      <dgm:spPr/>
      <dgm:t>
        <a:bodyPr/>
        <a:lstStyle/>
        <a:p>
          <a:endParaRPr lang="en-IN"/>
        </a:p>
      </dgm:t>
    </dgm:pt>
    <dgm:pt modelId="{2AA20963-EE35-46CF-ACB5-92AEDE624EA1}">
      <dgm:prSet phldrT="[Text]" custT="1"/>
      <dgm:spPr/>
      <dgm:t>
        <a:bodyPr/>
        <a:lstStyle/>
        <a:p>
          <a:r>
            <a:rPr lang="en-US" sz="1600" b="1" dirty="0">
              <a:latin typeface="Calibri" panose="020F0502020204030204" pitchFamily="34" charset="0"/>
              <a:cs typeface="Calibri" panose="020F0502020204030204" pitchFamily="34" charset="0"/>
            </a:rPr>
            <a:t>PROTEINS – BUILDING BLOCKS OF LIFE</a:t>
          </a:r>
          <a:endParaRPr lang="en-IN" sz="16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2050D53-2B9D-496B-B9B0-3934990FAFC2}" type="parTrans" cxnId="{D82F753D-B92B-40C9-AC58-CED22E3DEDE2}">
      <dgm:prSet/>
      <dgm:spPr/>
      <dgm:t>
        <a:bodyPr/>
        <a:lstStyle/>
        <a:p>
          <a:endParaRPr lang="en-IN"/>
        </a:p>
      </dgm:t>
    </dgm:pt>
    <dgm:pt modelId="{859CF232-4F8F-4834-8BBB-AB641AA52A9D}" type="sibTrans" cxnId="{D82F753D-B92B-40C9-AC58-CED22E3DEDE2}">
      <dgm:prSet/>
      <dgm:spPr/>
      <dgm:t>
        <a:bodyPr/>
        <a:lstStyle/>
        <a:p>
          <a:endParaRPr lang="en-IN"/>
        </a:p>
      </dgm:t>
    </dgm:pt>
    <dgm:pt modelId="{68FE5A9F-13B3-4D02-803A-E6BF02AFA599}">
      <dgm:prSet phldrT="[Text]" custT="1"/>
      <dgm:spPr/>
      <dgm:t>
        <a:bodyPr/>
        <a:lstStyle/>
        <a:p>
          <a:r>
            <a:rPr lang="en-US" sz="1600" b="1" dirty="0">
              <a:latin typeface="Calibri" panose="020F0502020204030204" pitchFamily="34" charset="0"/>
              <a:cs typeface="Calibri" panose="020F0502020204030204" pitchFamily="34" charset="0"/>
            </a:rPr>
            <a:t>CARBOHYDRATES- FUEL OF BODY</a:t>
          </a:r>
          <a:endParaRPr lang="en-IN" sz="16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08AB1D8-0932-45A4-8025-33BD4445FB8F}" type="parTrans" cxnId="{4FD57BE7-BE84-4C8A-A4F1-140BA7F5A7A9}">
      <dgm:prSet/>
      <dgm:spPr/>
      <dgm:t>
        <a:bodyPr/>
        <a:lstStyle/>
        <a:p>
          <a:endParaRPr lang="en-IN"/>
        </a:p>
      </dgm:t>
    </dgm:pt>
    <dgm:pt modelId="{988BCD16-1AFB-405A-8D18-93D8236E4172}" type="sibTrans" cxnId="{4FD57BE7-BE84-4C8A-A4F1-140BA7F5A7A9}">
      <dgm:prSet/>
      <dgm:spPr/>
      <dgm:t>
        <a:bodyPr/>
        <a:lstStyle/>
        <a:p>
          <a:endParaRPr lang="en-IN"/>
        </a:p>
      </dgm:t>
    </dgm:pt>
    <dgm:pt modelId="{D6F9C482-F301-4846-B4F1-2D49BDD706C8}">
      <dgm:prSet phldrT="[Text]" custT="1"/>
      <dgm:spPr/>
      <dgm:t>
        <a:bodyPr/>
        <a:lstStyle/>
        <a:p>
          <a:r>
            <a:rPr lang="en-US" sz="1050" b="1" dirty="0">
              <a:latin typeface="Calibri" panose="020F0502020204030204" pitchFamily="34" charset="0"/>
              <a:cs typeface="Calibri" panose="020F0502020204030204" pitchFamily="34" charset="0"/>
            </a:rPr>
            <a:t>NON-NUTRITIVE COMPONENTS OF DIET</a:t>
          </a:r>
          <a:endParaRPr lang="en-IN" sz="105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7E5419F-9605-435E-A631-628395741207}" type="parTrans" cxnId="{926E74F9-5437-4340-AE97-17EF934670A9}">
      <dgm:prSet/>
      <dgm:spPr/>
      <dgm:t>
        <a:bodyPr/>
        <a:lstStyle/>
        <a:p>
          <a:endParaRPr lang="en-IN"/>
        </a:p>
      </dgm:t>
    </dgm:pt>
    <dgm:pt modelId="{900D004D-8650-4B13-ACDD-D6EAE969A3E2}" type="sibTrans" cxnId="{926E74F9-5437-4340-AE97-17EF934670A9}">
      <dgm:prSet/>
      <dgm:spPr/>
      <dgm:t>
        <a:bodyPr/>
        <a:lstStyle/>
        <a:p>
          <a:endParaRPr lang="en-IN"/>
        </a:p>
      </dgm:t>
    </dgm:pt>
    <dgm:pt modelId="{DB72E715-F425-4561-9785-CA01C38E9861}">
      <dgm:prSet phldrT="[Text]" custT="1"/>
      <dgm:spPr/>
      <dgm:t>
        <a:bodyPr/>
        <a:lstStyle/>
        <a:p>
          <a:r>
            <a:rPr lang="en-US" sz="1600" b="1" dirty="0">
              <a:latin typeface="Calibri" panose="020F0502020204030204" pitchFamily="34" charset="0"/>
              <a:cs typeface="Calibri" panose="020F0502020204030204" pitchFamily="34" charset="0"/>
            </a:rPr>
            <a:t>FIBER OR ROUGHAGE</a:t>
          </a:r>
          <a:endParaRPr lang="en-IN" sz="16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085C4C2-6E96-40D8-AFC1-77FF263FE43C}" type="parTrans" cxnId="{5151F386-1D3E-48FA-BF21-8F9768BEC253}">
      <dgm:prSet/>
      <dgm:spPr/>
      <dgm:t>
        <a:bodyPr/>
        <a:lstStyle/>
        <a:p>
          <a:endParaRPr lang="en-IN"/>
        </a:p>
      </dgm:t>
    </dgm:pt>
    <dgm:pt modelId="{646B7888-526D-4DC5-B451-55397116B716}" type="sibTrans" cxnId="{5151F386-1D3E-48FA-BF21-8F9768BEC253}">
      <dgm:prSet/>
      <dgm:spPr/>
      <dgm:t>
        <a:bodyPr/>
        <a:lstStyle/>
        <a:p>
          <a:endParaRPr lang="en-IN"/>
        </a:p>
      </dgm:t>
    </dgm:pt>
    <dgm:pt modelId="{6C59362C-DFF9-47A6-8EF7-0C8A12F40466}">
      <dgm:prSet phldrT="[Text]" custT="1"/>
      <dgm:spPr/>
      <dgm:t>
        <a:bodyPr/>
        <a:lstStyle/>
        <a:p>
          <a:r>
            <a:rPr lang="en-US" sz="1600" b="1" dirty="0">
              <a:latin typeface="Calibri" panose="020F0502020204030204" pitchFamily="34" charset="0"/>
              <a:cs typeface="Calibri" panose="020F0502020204030204" pitchFamily="34" charset="0"/>
            </a:rPr>
            <a:t>WATER</a:t>
          </a:r>
          <a:endParaRPr lang="en-IN" sz="16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48CBC09-B0F9-4751-A003-C6F01418AD14}" type="parTrans" cxnId="{F84FFE4D-3D55-46BF-9C6E-CD465C4CB190}">
      <dgm:prSet/>
      <dgm:spPr/>
      <dgm:t>
        <a:bodyPr/>
        <a:lstStyle/>
        <a:p>
          <a:endParaRPr lang="en-IN"/>
        </a:p>
      </dgm:t>
    </dgm:pt>
    <dgm:pt modelId="{210138C0-5469-4AE8-98C4-C0607FB4A024}" type="sibTrans" cxnId="{F84FFE4D-3D55-46BF-9C6E-CD465C4CB190}">
      <dgm:prSet/>
      <dgm:spPr/>
      <dgm:t>
        <a:bodyPr/>
        <a:lstStyle/>
        <a:p>
          <a:endParaRPr lang="en-IN"/>
        </a:p>
      </dgm:t>
    </dgm:pt>
    <dgm:pt modelId="{D42DC4D1-A9CB-48B4-A062-74DE6278FF18}">
      <dgm:prSet phldrT="[Text]" custT="1"/>
      <dgm:spPr/>
      <dgm:t>
        <a:bodyPr/>
        <a:lstStyle/>
        <a:p>
          <a:r>
            <a:rPr lang="en-US" sz="1600" b="1" dirty="0">
              <a:latin typeface="Calibri" panose="020F0502020204030204" pitchFamily="34" charset="0"/>
              <a:cs typeface="Calibri" panose="020F0502020204030204" pitchFamily="34" charset="0"/>
            </a:rPr>
            <a:t>FATS – BACKUP ENERGY OF BODY</a:t>
          </a:r>
          <a:endParaRPr lang="en-IN" sz="16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74EEC0D-CEB6-4E3C-827D-426FE8444A91}" type="parTrans" cxnId="{C95FC53D-B374-4FB9-AA98-54191B879CBA}">
      <dgm:prSet/>
      <dgm:spPr/>
      <dgm:t>
        <a:bodyPr/>
        <a:lstStyle/>
        <a:p>
          <a:endParaRPr lang="en-IN"/>
        </a:p>
      </dgm:t>
    </dgm:pt>
    <dgm:pt modelId="{6822681E-27FC-4F43-8232-94BCCC1309F8}" type="sibTrans" cxnId="{C95FC53D-B374-4FB9-AA98-54191B879CBA}">
      <dgm:prSet/>
      <dgm:spPr/>
      <dgm:t>
        <a:bodyPr/>
        <a:lstStyle/>
        <a:p>
          <a:endParaRPr lang="en-IN"/>
        </a:p>
      </dgm:t>
    </dgm:pt>
    <dgm:pt modelId="{5345A684-5787-4FCB-9B85-26E8926211A1}">
      <dgm:prSet phldrT="[Text]" custT="1"/>
      <dgm:spPr/>
      <dgm:t>
        <a:bodyPr/>
        <a:lstStyle/>
        <a:p>
          <a:r>
            <a:rPr lang="en-US" sz="1600" b="1" dirty="0">
              <a:latin typeface="Calibri" panose="020F0502020204030204" pitchFamily="34" charset="0"/>
              <a:cs typeface="Calibri" panose="020F0502020204030204" pitchFamily="34" charset="0"/>
            </a:rPr>
            <a:t>VITAMINS</a:t>
          </a:r>
          <a:endParaRPr lang="en-IN" sz="16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D2AACE5-B26C-4E39-8E4F-9E804EE0878A}" type="parTrans" cxnId="{F4E9035A-DFD5-4BB5-B97E-3F8554A3E9AE}">
      <dgm:prSet/>
      <dgm:spPr/>
      <dgm:t>
        <a:bodyPr/>
        <a:lstStyle/>
        <a:p>
          <a:endParaRPr lang="en-IN"/>
        </a:p>
      </dgm:t>
    </dgm:pt>
    <dgm:pt modelId="{24155423-7FEF-42D4-9558-F44A15957751}" type="sibTrans" cxnId="{F4E9035A-DFD5-4BB5-B97E-3F8554A3E9AE}">
      <dgm:prSet/>
      <dgm:spPr/>
      <dgm:t>
        <a:bodyPr/>
        <a:lstStyle/>
        <a:p>
          <a:endParaRPr lang="en-IN"/>
        </a:p>
      </dgm:t>
    </dgm:pt>
    <dgm:pt modelId="{01B45A6C-1CE6-44DB-99F7-C08D28D52512}">
      <dgm:prSet phldrT="[Text]" custT="1"/>
      <dgm:spPr/>
      <dgm:t>
        <a:bodyPr/>
        <a:lstStyle/>
        <a:p>
          <a:r>
            <a:rPr lang="en-US" sz="1600" b="1" dirty="0">
              <a:latin typeface="Calibri" panose="020F0502020204030204" pitchFamily="34" charset="0"/>
              <a:cs typeface="Calibri" panose="020F0502020204030204" pitchFamily="34" charset="0"/>
            </a:rPr>
            <a:t>MINERALS</a:t>
          </a:r>
          <a:endParaRPr lang="en-IN" sz="16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C2C2EC4-800C-4E64-98E9-C58DC48A632D}" type="parTrans" cxnId="{A9DDC176-78A6-4A4A-8A3D-27ADCAEAC213}">
      <dgm:prSet/>
      <dgm:spPr/>
      <dgm:t>
        <a:bodyPr/>
        <a:lstStyle/>
        <a:p>
          <a:endParaRPr lang="en-IN"/>
        </a:p>
      </dgm:t>
    </dgm:pt>
    <dgm:pt modelId="{5942106A-2ED7-4C5F-8894-832139687654}" type="sibTrans" cxnId="{A9DDC176-78A6-4A4A-8A3D-27ADCAEAC213}">
      <dgm:prSet/>
      <dgm:spPr/>
      <dgm:t>
        <a:bodyPr/>
        <a:lstStyle/>
        <a:p>
          <a:endParaRPr lang="en-IN"/>
        </a:p>
      </dgm:t>
    </dgm:pt>
    <dgm:pt modelId="{6ECF9350-9E5C-4932-86D9-B6B76713957F}">
      <dgm:prSet phldrT="[Text]" custT="1"/>
      <dgm:spPr/>
      <dgm:t>
        <a:bodyPr/>
        <a:lstStyle/>
        <a:p>
          <a:r>
            <a:rPr lang="en-US" sz="1600" b="1" dirty="0">
              <a:latin typeface="Calibri" panose="020F0502020204030204" pitchFamily="34" charset="0"/>
              <a:cs typeface="Calibri" panose="020F0502020204030204" pitchFamily="34" charset="0"/>
            </a:rPr>
            <a:t>COLOR COMPOUNDS</a:t>
          </a:r>
          <a:endParaRPr lang="en-IN" sz="16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C5E2AFB-5CD4-4522-BFDF-2FE87EDD7C99}" type="parTrans" cxnId="{7A92132D-5A4D-4942-B06F-A4FC12D69610}">
      <dgm:prSet/>
      <dgm:spPr/>
      <dgm:t>
        <a:bodyPr/>
        <a:lstStyle/>
        <a:p>
          <a:endParaRPr lang="en-IN"/>
        </a:p>
      </dgm:t>
    </dgm:pt>
    <dgm:pt modelId="{16940271-0D3B-4486-832E-BE1166144AB1}" type="sibTrans" cxnId="{7A92132D-5A4D-4942-B06F-A4FC12D69610}">
      <dgm:prSet/>
      <dgm:spPr/>
      <dgm:t>
        <a:bodyPr/>
        <a:lstStyle/>
        <a:p>
          <a:endParaRPr lang="en-IN"/>
        </a:p>
      </dgm:t>
    </dgm:pt>
    <dgm:pt modelId="{C303C466-5485-40D2-9CBA-8C8B3953B226}">
      <dgm:prSet phldrT="[Text]" custT="1"/>
      <dgm:spPr/>
      <dgm:t>
        <a:bodyPr/>
        <a:lstStyle/>
        <a:p>
          <a:r>
            <a:rPr lang="en-US" sz="1600" b="1" dirty="0">
              <a:latin typeface="Calibri" panose="020F0502020204030204" pitchFamily="34" charset="0"/>
              <a:cs typeface="Calibri" panose="020F0502020204030204" pitchFamily="34" charset="0"/>
            </a:rPr>
            <a:t>FLAVOR COMPOUNDS</a:t>
          </a:r>
          <a:endParaRPr lang="en-IN" sz="16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662A352-B356-498E-BA20-9D83B0281EAD}" type="parTrans" cxnId="{A87B8AB6-6ADE-4634-A6A2-492F9DFFD800}">
      <dgm:prSet/>
      <dgm:spPr/>
      <dgm:t>
        <a:bodyPr/>
        <a:lstStyle/>
        <a:p>
          <a:endParaRPr lang="en-IN"/>
        </a:p>
      </dgm:t>
    </dgm:pt>
    <dgm:pt modelId="{68A226B1-FBB8-400D-83F0-915D0CE8E9B4}" type="sibTrans" cxnId="{A87B8AB6-6ADE-4634-A6A2-492F9DFFD800}">
      <dgm:prSet/>
      <dgm:spPr/>
      <dgm:t>
        <a:bodyPr/>
        <a:lstStyle/>
        <a:p>
          <a:endParaRPr lang="en-IN"/>
        </a:p>
      </dgm:t>
    </dgm:pt>
    <dgm:pt modelId="{979B60FA-59D6-42E9-B963-32E0F283EAC6}">
      <dgm:prSet phldrT="[Text]" custT="1"/>
      <dgm:spPr/>
      <dgm:t>
        <a:bodyPr/>
        <a:lstStyle/>
        <a:p>
          <a:r>
            <a:rPr lang="en-US" sz="1600" b="1" dirty="0">
              <a:latin typeface="Calibri" panose="020F0502020204030204" pitchFamily="34" charset="0"/>
              <a:cs typeface="Calibri" panose="020F0502020204030204" pitchFamily="34" charset="0"/>
            </a:rPr>
            <a:t>PLANT COMPOUNDS</a:t>
          </a:r>
          <a:endParaRPr lang="en-IN" sz="16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1A55F0E-28B0-4AD2-BFE1-2D828049B179}" type="parTrans" cxnId="{4D2A65EC-719B-43FB-90CA-8111A7870B86}">
      <dgm:prSet/>
      <dgm:spPr/>
      <dgm:t>
        <a:bodyPr/>
        <a:lstStyle/>
        <a:p>
          <a:endParaRPr lang="en-IN"/>
        </a:p>
      </dgm:t>
    </dgm:pt>
    <dgm:pt modelId="{F966ECDC-6F2A-4368-8EAE-84352B48C4E5}" type="sibTrans" cxnId="{4D2A65EC-719B-43FB-90CA-8111A7870B86}">
      <dgm:prSet/>
      <dgm:spPr/>
      <dgm:t>
        <a:bodyPr/>
        <a:lstStyle/>
        <a:p>
          <a:endParaRPr lang="en-IN"/>
        </a:p>
      </dgm:t>
    </dgm:pt>
    <dgm:pt modelId="{570FA070-8538-430C-980A-245275EF3E10}" type="pres">
      <dgm:prSet presAssocID="{DA18838B-5AC9-4506-BAF1-7802D6929A4B}" presName="linearFlow" presStyleCnt="0">
        <dgm:presLayoutVars>
          <dgm:dir/>
          <dgm:animLvl val="lvl"/>
          <dgm:resizeHandles/>
        </dgm:presLayoutVars>
      </dgm:prSet>
      <dgm:spPr/>
    </dgm:pt>
    <dgm:pt modelId="{ECDFB9AA-4E12-404B-B8D0-0BD0FD28C996}" type="pres">
      <dgm:prSet presAssocID="{BEEBA90E-306F-40FE-B5D7-1631B210EAB4}" presName="compositeNode" presStyleCnt="0">
        <dgm:presLayoutVars>
          <dgm:bulletEnabled val="1"/>
        </dgm:presLayoutVars>
      </dgm:prSet>
      <dgm:spPr/>
    </dgm:pt>
    <dgm:pt modelId="{E0F95A46-3A35-4D17-8F9E-390200B5973F}" type="pres">
      <dgm:prSet presAssocID="{BEEBA90E-306F-40FE-B5D7-1631B210EAB4}" presName="image" presStyleLbl="fgImgPlac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1582E54C-1ED1-4C1F-8275-B85673642C7E}" type="pres">
      <dgm:prSet presAssocID="{BEEBA90E-306F-40FE-B5D7-1631B210EAB4}" presName="childNode" presStyleLbl="node1" presStyleIdx="0" presStyleCnt="2">
        <dgm:presLayoutVars>
          <dgm:bulletEnabled val="1"/>
        </dgm:presLayoutVars>
      </dgm:prSet>
      <dgm:spPr/>
    </dgm:pt>
    <dgm:pt modelId="{01045C0C-34C9-4516-ACCA-43CB96F25552}" type="pres">
      <dgm:prSet presAssocID="{BEEBA90E-306F-40FE-B5D7-1631B210EAB4}" presName="parentNode" presStyleLbl="revTx" presStyleIdx="0" presStyleCnt="2">
        <dgm:presLayoutVars>
          <dgm:chMax val="0"/>
          <dgm:bulletEnabled val="1"/>
        </dgm:presLayoutVars>
      </dgm:prSet>
      <dgm:spPr/>
    </dgm:pt>
    <dgm:pt modelId="{B5926BF2-8E0C-4E91-98F0-D5F6ACE8D7FD}" type="pres">
      <dgm:prSet presAssocID="{04A2A2DA-408A-43AB-A698-C41C2C45ABFE}" presName="sibTrans" presStyleCnt="0"/>
      <dgm:spPr/>
    </dgm:pt>
    <dgm:pt modelId="{284198CE-79FC-4C72-912C-432B2EEF3A96}" type="pres">
      <dgm:prSet presAssocID="{D6F9C482-F301-4846-B4F1-2D49BDD706C8}" presName="compositeNode" presStyleCnt="0">
        <dgm:presLayoutVars>
          <dgm:bulletEnabled val="1"/>
        </dgm:presLayoutVars>
      </dgm:prSet>
      <dgm:spPr/>
    </dgm:pt>
    <dgm:pt modelId="{A44B0F67-038B-4921-9F36-E2CCAB3B10AF}" type="pres">
      <dgm:prSet presAssocID="{D6F9C482-F301-4846-B4F1-2D49BDD706C8}" presName="image" presStyleLbl="fgImgPlac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7000" b="-27000"/>
          </a:stretch>
        </a:blipFill>
      </dgm:spPr>
    </dgm:pt>
    <dgm:pt modelId="{DE8765CC-D271-477A-87A7-1D11F083D06F}" type="pres">
      <dgm:prSet presAssocID="{D6F9C482-F301-4846-B4F1-2D49BDD706C8}" presName="childNode" presStyleLbl="node1" presStyleIdx="1" presStyleCnt="2">
        <dgm:presLayoutVars>
          <dgm:bulletEnabled val="1"/>
        </dgm:presLayoutVars>
      </dgm:prSet>
      <dgm:spPr/>
    </dgm:pt>
    <dgm:pt modelId="{4D651968-0BFB-49EF-B2B3-6C5D5FDBC760}" type="pres">
      <dgm:prSet presAssocID="{D6F9C482-F301-4846-B4F1-2D49BDD706C8}" presName="parentNode" presStyleLbl="revTx" presStyleIdx="1" presStyleCnt="2">
        <dgm:presLayoutVars>
          <dgm:chMax val="0"/>
          <dgm:bulletEnabled val="1"/>
        </dgm:presLayoutVars>
      </dgm:prSet>
      <dgm:spPr/>
    </dgm:pt>
  </dgm:ptLst>
  <dgm:cxnLst>
    <dgm:cxn modelId="{AAAB3306-1E06-48C2-89A0-CE70C9FB89BA}" srcId="{DA18838B-5AC9-4506-BAF1-7802D6929A4B}" destId="{BEEBA90E-306F-40FE-B5D7-1631B210EAB4}" srcOrd="0" destOrd="0" parTransId="{3E8B7DAB-379A-4EF6-98D1-23F80D448E05}" sibTransId="{04A2A2DA-408A-43AB-A698-C41C2C45ABFE}"/>
    <dgm:cxn modelId="{A329DB07-C310-4E6D-9EC4-FF6BBC90C1F7}" type="presOf" srcId="{5345A684-5787-4FCB-9B85-26E8926211A1}" destId="{1582E54C-1ED1-4C1F-8275-B85673642C7E}" srcOrd="0" destOrd="3" presId="urn:microsoft.com/office/officeart/2005/8/layout/hList2"/>
    <dgm:cxn modelId="{590FB31C-12F7-44DE-B7DE-0FCD9B4AF23E}" type="presOf" srcId="{68FE5A9F-13B3-4D02-803A-E6BF02AFA599}" destId="{1582E54C-1ED1-4C1F-8275-B85673642C7E}" srcOrd="0" destOrd="1" presId="urn:microsoft.com/office/officeart/2005/8/layout/hList2"/>
    <dgm:cxn modelId="{7A92132D-5A4D-4942-B06F-A4FC12D69610}" srcId="{D6F9C482-F301-4846-B4F1-2D49BDD706C8}" destId="{6ECF9350-9E5C-4932-86D9-B6B76713957F}" srcOrd="2" destOrd="0" parTransId="{3C5E2AFB-5CD4-4522-BFDF-2FE87EDD7C99}" sibTransId="{16940271-0D3B-4486-832E-BE1166144AB1}"/>
    <dgm:cxn modelId="{6B642233-81A7-417C-8004-1A5F5EED0C2A}" type="presOf" srcId="{01B45A6C-1CE6-44DB-99F7-C08D28D52512}" destId="{1582E54C-1ED1-4C1F-8275-B85673642C7E}" srcOrd="0" destOrd="4" presId="urn:microsoft.com/office/officeart/2005/8/layout/hList2"/>
    <dgm:cxn modelId="{1F1D163C-C2BB-442E-B92D-DA1B6E9A490D}" type="presOf" srcId="{2AA20963-EE35-46CF-ACB5-92AEDE624EA1}" destId="{1582E54C-1ED1-4C1F-8275-B85673642C7E}" srcOrd="0" destOrd="0" presId="urn:microsoft.com/office/officeart/2005/8/layout/hList2"/>
    <dgm:cxn modelId="{D82F753D-B92B-40C9-AC58-CED22E3DEDE2}" srcId="{BEEBA90E-306F-40FE-B5D7-1631B210EAB4}" destId="{2AA20963-EE35-46CF-ACB5-92AEDE624EA1}" srcOrd="0" destOrd="0" parTransId="{62050D53-2B9D-496B-B9B0-3934990FAFC2}" sibTransId="{859CF232-4F8F-4834-8BBB-AB641AA52A9D}"/>
    <dgm:cxn modelId="{C95FC53D-B374-4FB9-AA98-54191B879CBA}" srcId="{BEEBA90E-306F-40FE-B5D7-1631B210EAB4}" destId="{D42DC4D1-A9CB-48B4-A062-74DE6278FF18}" srcOrd="2" destOrd="0" parTransId="{074EEC0D-CEB6-4E3C-827D-426FE8444A91}" sibTransId="{6822681E-27FC-4F43-8232-94BCCC1309F8}"/>
    <dgm:cxn modelId="{118E8D5C-A6DD-4EC7-9F0E-6CCC97BAB970}" type="presOf" srcId="{DB72E715-F425-4561-9785-CA01C38E9861}" destId="{DE8765CC-D271-477A-87A7-1D11F083D06F}" srcOrd="0" destOrd="0" presId="urn:microsoft.com/office/officeart/2005/8/layout/hList2"/>
    <dgm:cxn modelId="{95EC1144-1C7D-4615-8EB2-4A8E08278CD8}" type="presOf" srcId="{DA18838B-5AC9-4506-BAF1-7802D6929A4B}" destId="{570FA070-8538-430C-980A-245275EF3E10}" srcOrd="0" destOrd="0" presId="urn:microsoft.com/office/officeart/2005/8/layout/hList2"/>
    <dgm:cxn modelId="{C50D3365-889C-4447-8F51-C957CC47E5AF}" type="presOf" srcId="{BEEBA90E-306F-40FE-B5D7-1631B210EAB4}" destId="{01045C0C-34C9-4516-ACCA-43CB96F25552}" srcOrd="0" destOrd="0" presId="urn:microsoft.com/office/officeart/2005/8/layout/hList2"/>
    <dgm:cxn modelId="{0A80A248-1D19-4C6F-AE5D-27794239C2B7}" type="presOf" srcId="{D6F9C482-F301-4846-B4F1-2D49BDD706C8}" destId="{4D651968-0BFB-49EF-B2B3-6C5D5FDBC760}" srcOrd="0" destOrd="0" presId="urn:microsoft.com/office/officeart/2005/8/layout/hList2"/>
    <dgm:cxn modelId="{F84FFE4D-3D55-46BF-9C6E-CD465C4CB190}" srcId="{D6F9C482-F301-4846-B4F1-2D49BDD706C8}" destId="{6C59362C-DFF9-47A6-8EF7-0C8A12F40466}" srcOrd="1" destOrd="0" parTransId="{F48CBC09-B0F9-4751-A003-C6F01418AD14}" sibTransId="{210138C0-5469-4AE8-98C4-C0607FB4A024}"/>
    <dgm:cxn modelId="{F0CF1B51-23DD-41C6-A84E-860E6E97D60D}" type="presOf" srcId="{D42DC4D1-A9CB-48B4-A062-74DE6278FF18}" destId="{1582E54C-1ED1-4C1F-8275-B85673642C7E}" srcOrd="0" destOrd="2" presId="urn:microsoft.com/office/officeart/2005/8/layout/hList2"/>
    <dgm:cxn modelId="{A9DDC176-78A6-4A4A-8A3D-27ADCAEAC213}" srcId="{BEEBA90E-306F-40FE-B5D7-1631B210EAB4}" destId="{01B45A6C-1CE6-44DB-99F7-C08D28D52512}" srcOrd="4" destOrd="0" parTransId="{BC2C2EC4-800C-4E64-98E9-C58DC48A632D}" sibTransId="{5942106A-2ED7-4C5F-8894-832139687654}"/>
    <dgm:cxn modelId="{F4E9035A-DFD5-4BB5-B97E-3F8554A3E9AE}" srcId="{BEEBA90E-306F-40FE-B5D7-1631B210EAB4}" destId="{5345A684-5787-4FCB-9B85-26E8926211A1}" srcOrd="3" destOrd="0" parTransId="{FD2AACE5-B26C-4E39-8E4F-9E804EE0878A}" sibTransId="{24155423-7FEF-42D4-9558-F44A15957751}"/>
    <dgm:cxn modelId="{5151F386-1D3E-48FA-BF21-8F9768BEC253}" srcId="{D6F9C482-F301-4846-B4F1-2D49BDD706C8}" destId="{DB72E715-F425-4561-9785-CA01C38E9861}" srcOrd="0" destOrd="0" parTransId="{F085C4C2-6E96-40D8-AFC1-77FF263FE43C}" sibTransId="{646B7888-526D-4DC5-B451-55397116B716}"/>
    <dgm:cxn modelId="{D5A18F8A-7860-456B-811F-D06D575C65F8}" type="presOf" srcId="{6C59362C-DFF9-47A6-8EF7-0C8A12F40466}" destId="{DE8765CC-D271-477A-87A7-1D11F083D06F}" srcOrd="0" destOrd="1" presId="urn:microsoft.com/office/officeart/2005/8/layout/hList2"/>
    <dgm:cxn modelId="{B33DD6A6-68D1-47A9-A2F0-8924DD192169}" type="presOf" srcId="{C303C466-5485-40D2-9CBA-8C8B3953B226}" destId="{DE8765CC-D271-477A-87A7-1D11F083D06F}" srcOrd="0" destOrd="3" presId="urn:microsoft.com/office/officeart/2005/8/layout/hList2"/>
    <dgm:cxn modelId="{F1BFB0B0-E8ED-4F2A-86D2-EF36767CBCCE}" type="presOf" srcId="{6ECF9350-9E5C-4932-86D9-B6B76713957F}" destId="{DE8765CC-D271-477A-87A7-1D11F083D06F}" srcOrd="0" destOrd="2" presId="urn:microsoft.com/office/officeart/2005/8/layout/hList2"/>
    <dgm:cxn modelId="{A87B8AB6-6ADE-4634-A6A2-492F9DFFD800}" srcId="{D6F9C482-F301-4846-B4F1-2D49BDD706C8}" destId="{C303C466-5485-40D2-9CBA-8C8B3953B226}" srcOrd="3" destOrd="0" parTransId="{6662A352-B356-498E-BA20-9D83B0281EAD}" sibTransId="{68A226B1-FBB8-400D-83F0-915D0CE8E9B4}"/>
    <dgm:cxn modelId="{1F1E5CBF-CC01-4F84-9A83-6703C23EC334}" type="presOf" srcId="{979B60FA-59D6-42E9-B963-32E0F283EAC6}" destId="{DE8765CC-D271-477A-87A7-1D11F083D06F}" srcOrd="0" destOrd="4" presId="urn:microsoft.com/office/officeart/2005/8/layout/hList2"/>
    <dgm:cxn modelId="{4FD57BE7-BE84-4C8A-A4F1-140BA7F5A7A9}" srcId="{BEEBA90E-306F-40FE-B5D7-1631B210EAB4}" destId="{68FE5A9F-13B3-4D02-803A-E6BF02AFA599}" srcOrd="1" destOrd="0" parTransId="{D08AB1D8-0932-45A4-8025-33BD4445FB8F}" sibTransId="{988BCD16-1AFB-405A-8D18-93D8236E4172}"/>
    <dgm:cxn modelId="{4D2A65EC-719B-43FB-90CA-8111A7870B86}" srcId="{D6F9C482-F301-4846-B4F1-2D49BDD706C8}" destId="{979B60FA-59D6-42E9-B963-32E0F283EAC6}" srcOrd="4" destOrd="0" parTransId="{D1A55F0E-28B0-4AD2-BFE1-2D828049B179}" sibTransId="{F966ECDC-6F2A-4368-8EAE-84352B48C4E5}"/>
    <dgm:cxn modelId="{926E74F9-5437-4340-AE97-17EF934670A9}" srcId="{DA18838B-5AC9-4506-BAF1-7802D6929A4B}" destId="{D6F9C482-F301-4846-B4F1-2D49BDD706C8}" srcOrd="1" destOrd="0" parTransId="{47E5419F-9605-435E-A631-628395741207}" sibTransId="{900D004D-8650-4B13-ACDD-D6EAE969A3E2}"/>
    <dgm:cxn modelId="{044734EC-4344-4EC0-BDB9-7E47515EF78D}" type="presParOf" srcId="{570FA070-8538-430C-980A-245275EF3E10}" destId="{ECDFB9AA-4E12-404B-B8D0-0BD0FD28C996}" srcOrd="0" destOrd="0" presId="urn:microsoft.com/office/officeart/2005/8/layout/hList2"/>
    <dgm:cxn modelId="{928D11E4-CFA1-46F3-9668-761287CAB251}" type="presParOf" srcId="{ECDFB9AA-4E12-404B-B8D0-0BD0FD28C996}" destId="{E0F95A46-3A35-4D17-8F9E-390200B5973F}" srcOrd="0" destOrd="0" presId="urn:microsoft.com/office/officeart/2005/8/layout/hList2"/>
    <dgm:cxn modelId="{97DDB524-3872-4671-9D6A-08ECCE5FDFFF}" type="presParOf" srcId="{ECDFB9AA-4E12-404B-B8D0-0BD0FD28C996}" destId="{1582E54C-1ED1-4C1F-8275-B85673642C7E}" srcOrd="1" destOrd="0" presId="urn:microsoft.com/office/officeart/2005/8/layout/hList2"/>
    <dgm:cxn modelId="{109D94B9-38F3-4C9D-9F2A-C8A6C6EF7316}" type="presParOf" srcId="{ECDFB9AA-4E12-404B-B8D0-0BD0FD28C996}" destId="{01045C0C-34C9-4516-ACCA-43CB96F25552}" srcOrd="2" destOrd="0" presId="urn:microsoft.com/office/officeart/2005/8/layout/hList2"/>
    <dgm:cxn modelId="{63FFE36B-6579-4388-ACD4-47875765E00D}" type="presParOf" srcId="{570FA070-8538-430C-980A-245275EF3E10}" destId="{B5926BF2-8E0C-4E91-98F0-D5F6ACE8D7FD}" srcOrd="1" destOrd="0" presId="urn:microsoft.com/office/officeart/2005/8/layout/hList2"/>
    <dgm:cxn modelId="{C76689C8-2AE7-48B6-925F-CB92CDAD45F1}" type="presParOf" srcId="{570FA070-8538-430C-980A-245275EF3E10}" destId="{284198CE-79FC-4C72-912C-432B2EEF3A96}" srcOrd="2" destOrd="0" presId="urn:microsoft.com/office/officeart/2005/8/layout/hList2"/>
    <dgm:cxn modelId="{2EF1F63E-F49E-4E3D-A802-DFC2E707E9A7}" type="presParOf" srcId="{284198CE-79FC-4C72-912C-432B2EEF3A96}" destId="{A44B0F67-038B-4921-9F36-E2CCAB3B10AF}" srcOrd="0" destOrd="0" presId="urn:microsoft.com/office/officeart/2005/8/layout/hList2"/>
    <dgm:cxn modelId="{249BCF94-9730-43F3-84AE-BB2426EA3555}" type="presParOf" srcId="{284198CE-79FC-4C72-912C-432B2EEF3A96}" destId="{DE8765CC-D271-477A-87A7-1D11F083D06F}" srcOrd="1" destOrd="0" presId="urn:microsoft.com/office/officeart/2005/8/layout/hList2"/>
    <dgm:cxn modelId="{63D34002-B686-45F4-B014-9CBDD5044E11}" type="presParOf" srcId="{284198CE-79FC-4C72-912C-432B2EEF3A96}" destId="{4D651968-0BFB-49EF-B2B3-6C5D5FDBC760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03F938C-991C-4824-A43F-E62F10A8EE1C}" type="doc">
      <dgm:prSet loTypeId="urn:microsoft.com/office/officeart/2005/8/layout/hierarchy3" loCatId="hierarchy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n-IN"/>
        </a:p>
      </dgm:t>
    </dgm:pt>
    <dgm:pt modelId="{5C7851C8-8C3B-480D-9A13-163DED09D3BF}">
      <dgm:prSet phldrT="[Text]"/>
      <dgm:spPr/>
      <dgm:t>
        <a:bodyPr/>
        <a:lstStyle/>
        <a:p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Simple Carbohydrates</a:t>
          </a:r>
          <a:endParaRPr lang="en-IN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3D8C612-7A1F-46C5-8FA7-615B328C50D0}" type="parTrans" cxnId="{B6AD369E-7AE3-4985-B6B6-0FDBF0775C96}">
      <dgm:prSet/>
      <dgm:spPr/>
      <dgm:t>
        <a:bodyPr/>
        <a:lstStyle/>
        <a:p>
          <a:endParaRPr lang="en-IN"/>
        </a:p>
      </dgm:t>
    </dgm:pt>
    <dgm:pt modelId="{6D326175-CFF2-405A-B647-4BEED83200BD}" type="sibTrans" cxnId="{B6AD369E-7AE3-4985-B6B6-0FDBF0775C96}">
      <dgm:prSet/>
      <dgm:spPr/>
      <dgm:t>
        <a:bodyPr/>
        <a:lstStyle/>
        <a:p>
          <a:endParaRPr lang="en-IN"/>
        </a:p>
      </dgm:t>
    </dgm:pt>
    <dgm:pt modelId="{CE48EF2F-D504-4F1B-BB1D-83CDB8FBBF6C}">
      <dgm:prSet phldrT="[Text]"/>
      <dgm:spPr/>
      <dgm:t>
        <a:bodyPr/>
        <a:lstStyle/>
        <a:p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Glucose</a:t>
          </a:r>
          <a:endParaRPr lang="en-IN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26324C6-64D3-47D3-B1B6-25E944CE6C84}" type="parTrans" cxnId="{CE97E5C5-0A1E-49F9-B52A-570A44436ED9}">
      <dgm:prSet/>
      <dgm:spPr/>
      <dgm:t>
        <a:bodyPr/>
        <a:lstStyle/>
        <a:p>
          <a:endParaRPr lang="en-IN"/>
        </a:p>
      </dgm:t>
    </dgm:pt>
    <dgm:pt modelId="{FEE4E66B-2AE3-42EC-8E80-8F1940EE541A}" type="sibTrans" cxnId="{CE97E5C5-0A1E-49F9-B52A-570A44436ED9}">
      <dgm:prSet/>
      <dgm:spPr/>
      <dgm:t>
        <a:bodyPr/>
        <a:lstStyle/>
        <a:p>
          <a:endParaRPr lang="en-IN"/>
        </a:p>
      </dgm:t>
    </dgm:pt>
    <dgm:pt modelId="{0929D579-CECD-4701-A7C1-00EA2688EA23}">
      <dgm:prSet phldrT="[Text]"/>
      <dgm:spPr/>
      <dgm:t>
        <a:bodyPr/>
        <a:lstStyle/>
        <a:p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Fructose</a:t>
          </a:r>
          <a:endParaRPr lang="en-IN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6C93D6E-7B8F-47E3-A91D-3AE09E5ECD67}" type="parTrans" cxnId="{BC301464-BBE2-491D-941C-15D828ECF810}">
      <dgm:prSet/>
      <dgm:spPr/>
      <dgm:t>
        <a:bodyPr/>
        <a:lstStyle/>
        <a:p>
          <a:endParaRPr lang="en-IN"/>
        </a:p>
      </dgm:t>
    </dgm:pt>
    <dgm:pt modelId="{B0F9C996-70E5-4E77-A88F-5EEF677533A4}" type="sibTrans" cxnId="{BC301464-BBE2-491D-941C-15D828ECF810}">
      <dgm:prSet/>
      <dgm:spPr/>
      <dgm:t>
        <a:bodyPr/>
        <a:lstStyle/>
        <a:p>
          <a:endParaRPr lang="en-IN"/>
        </a:p>
      </dgm:t>
    </dgm:pt>
    <dgm:pt modelId="{A2B951CB-A686-4D7A-9360-407ABCB2D709}">
      <dgm:prSet phldrT="[Text]"/>
      <dgm:spPr/>
      <dgm:t>
        <a:bodyPr/>
        <a:lstStyle/>
        <a:p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Complex Carbohydrates</a:t>
          </a:r>
          <a:endParaRPr lang="en-IN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2DDFBB0-766D-4338-975A-315BDDA313EA}" type="parTrans" cxnId="{E925ABBC-69D4-4449-B45E-E2E6EB30871D}">
      <dgm:prSet/>
      <dgm:spPr/>
      <dgm:t>
        <a:bodyPr/>
        <a:lstStyle/>
        <a:p>
          <a:endParaRPr lang="en-IN"/>
        </a:p>
      </dgm:t>
    </dgm:pt>
    <dgm:pt modelId="{E2AC3322-78FC-4CF2-B109-FEF3A3F8664C}" type="sibTrans" cxnId="{E925ABBC-69D4-4449-B45E-E2E6EB30871D}">
      <dgm:prSet/>
      <dgm:spPr/>
      <dgm:t>
        <a:bodyPr/>
        <a:lstStyle/>
        <a:p>
          <a:endParaRPr lang="en-IN"/>
        </a:p>
      </dgm:t>
    </dgm:pt>
    <dgm:pt modelId="{DDA78576-8538-43B2-83BA-93E0A4A903A5}">
      <dgm:prSet phldrT="[Text]"/>
      <dgm:spPr/>
      <dgm:t>
        <a:bodyPr/>
        <a:lstStyle/>
        <a:p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Starch</a:t>
          </a:r>
          <a:endParaRPr lang="en-IN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171E983-841C-426D-9E01-BF619B7C9ED4}" type="parTrans" cxnId="{577E76AD-7491-4269-8149-992D323EF9DE}">
      <dgm:prSet/>
      <dgm:spPr/>
      <dgm:t>
        <a:bodyPr/>
        <a:lstStyle/>
        <a:p>
          <a:endParaRPr lang="en-IN"/>
        </a:p>
      </dgm:t>
    </dgm:pt>
    <dgm:pt modelId="{932432F2-0FFD-4EEF-9D6C-40636FD1205D}" type="sibTrans" cxnId="{577E76AD-7491-4269-8149-992D323EF9DE}">
      <dgm:prSet/>
      <dgm:spPr/>
      <dgm:t>
        <a:bodyPr/>
        <a:lstStyle/>
        <a:p>
          <a:endParaRPr lang="en-IN"/>
        </a:p>
      </dgm:t>
    </dgm:pt>
    <dgm:pt modelId="{B2CD4618-91B8-4987-B8A4-9E2929D0B23C}">
      <dgm:prSet phldrT="[Text]"/>
      <dgm:spPr/>
      <dgm:t>
        <a:bodyPr/>
        <a:lstStyle/>
        <a:p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Dextrin</a:t>
          </a:r>
          <a:endParaRPr lang="en-IN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48B1AF9-5C98-4EA1-828C-943966783156}" type="parTrans" cxnId="{8362D358-0876-4C51-9162-1A9F143E129F}">
      <dgm:prSet/>
      <dgm:spPr/>
      <dgm:t>
        <a:bodyPr/>
        <a:lstStyle/>
        <a:p>
          <a:endParaRPr lang="en-IN"/>
        </a:p>
      </dgm:t>
    </dgm:pt>
    <dgm:pt modelId="{B34EF04C-BF56-43C4-9E3A-3A94661DACC6}" type="sibTrans" cxnId="{8362D358-0876-4C51-9162-1A9F143E129F}">
      <dgm:prSet/>
      <dgm:spPr/>
      <dgm:t>
        <a:bodyPr/>
        <a:lstStyle/>
        <a:p>
          <a:endParaRPr lang="en-IN"/>
        </a:p>
      </dgm:t>
    </dgm:pt>
    <dgm:pt modelId="{E93117BF-200B-40C3-A1DD-54B3EC5B50CD}">
      <dgm:prSet phldrT="[Text]"/>
      <dgm:spPr/>
      <dgm:t>
        <a:bodyPr/>
        <a:lstStyle/>
        <a:p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Galactose</a:t>
          </a:r>
          <a:endParaRPr lang="en-IN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7125C07-98D8-42C4-BDFD-54EB6ECF7DFA}" type="parTrans" cxnId="{F4110C88-13A2-4554-94E9-A3BFA3AB7247}">
      <dgm:prSet/>
      <dgm:spPr/>
      <dgm:t>
        <a:bodyPr/>
        <a:lstStyle/>
        <a:p>
          <a:endParaRPr lang="en-IN"/>
        </a:p>
      </dgm:t>
    </dgm:pt>
    <dgm:pt modelId="{E3B135FD-8D4A-49DB-8455-2530D134B461}" type="sibTrans" cxnId="{F4110C88-13A2-4554-94E9-A3BFA3AB7247}">
      <dgm:prSet/>
      <dgm:spPr/>
      <dgm:t>
        <a:bodyPr/>
        <a:lstStyle/>
        <a:p>
          <a:endParaRPr lang="en-IN"/>
        </a:p>
      </dgm:t>
    </dgm:pt>
    <dgm:pt modelId="{4DEE7E08-925C-484F-9C18-97F89EA37FC0}">
      <dgm:prSet phldrT="[Text]"/>
      <dgm:spPr/>
      <dgm:t>
        <a:bodyPr/>
        <a:lstStyle/>
        <a:p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Sucrose</a:t>
          </a:r>
          <a:endParaRPr lang="en-IN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F57B401-A4A0-4CBD-8BC1-0F782F402341}" type="parTrans" cxnId="{3B38FCAD-D3D8-4378-B4D6-05231A38F8DB}">
      <dgm:prSet/>
      <dgm:spPr/>
      <dgm:t>
        <a:bodyPr/>
        <a:lstStyle/>
        <a:p>
          <a:endParaRPr lang="en-IN"/>
        </a:p>
      </dgm:t>
    </dgm:pt>
    <dgm:pt modelId="{966A9BFD-ECD4-4DE6-A22C-2EFDBD852B8C}" type="sibTrans" cxnId="{3B38FCAD-D3D8-4378-B4D6-05231A38F8DB}">
      <dgm:prSet/>
      <dgm:spPr/>
      <dgm:t>
        <a:bodyPr/>
        <a:lstStyle/>
        <a:p>
          <a:endParaRPr lang="en-IN"/>
        </a:p>
      </dgm:t>
    </dgm:pt>
    <dgm:pt modelId="{32E9318C-55C7-4B3D-835D-FF38B764C293}">
      <dgm:prSet phldrT="[Text]"/>
      <dgm:spPr/>
      <dgm:t>
        <a:bodyPr/>
        <a:lstStyle/>
        <a:p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Maltose</a:t>
          </a:r>
          <a:endParaRPr lang="en-IN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06D64DB-5FF1-4CCE-9829-08143A6DA06E}" type="parTrans" cxnId="{CCE08066-7A1F-4B35-978A-C3B3A6BF1149}">
      <dgm:prSet/>
      <dgm:spPr/>
      <dgm:t>
        <a:bodyPr/>
        <a:lstStyle/>
        <a:p>
          <a:endParaRPr lang="en-IN"/>
        </a:p>
      </dgm:t>
    </dgm:pt>
    <dgm:pt modelId="{85AF4C07-9E00-4588-A687-0CA92209ADDC}" type="sibTrans" cxnId="{CCE08066-7A1F-4B35-978A-C3B3A6BF1149}">
      <dgm:prSet/>
      <dgm:spPr/>
      <dgm:t>
        <a:bodyPr/>
        <a:lstStyle/>
        <a:p>
          <a:endParaRPr lang="en-IN"/>
        </a:p>
      </dgm:t>
    </dgm:pt>
    <dgm:pt modelId="{1840143D-687E-4791-827B-38CEEB90A69F}">
      <dgm:prSet phldrT="[Text]"/>
      <dgm:spPr/>
      <dgm:t>
        <a:bodyPr/>
        <a:lstStyle/>
        <a:p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lactose</a:t>
          </a:r>
          <a:endParaRPr lang="en-IN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D5E00AD-AFEF-474F-82CD-750372045CC5}" type="parTrans" cxnId="{075B0233-5C70-4E71-AFB4-1BD64A57500A}">
      <dgm:prSet/>
      <dgm:spPr/>
      <dgm:t>
        <a:bodyPr/>
        <a:lstStyle/>
        <a:p>
          <a:endParaRPr lang="en-IN"/>
        </a:p>
      </dgm:t>
    </dgm:pt>
    <dgm:pt modelId="{20A1F09F-89F8-4EF1-A714-C4328562174B}" type="sibTrans" cxnId="{075B0233-5C70-4E71-AFB4-1BD64A57500A}">
      <dgm:prSet/>
      <dgm:spPr/>
      <dgm:t>
        <a:bodyPr/>
        <a:lstStyle/>
        <a:p>
          <a:endParaRPr lang="en-IN"/>
        </a:p>
      </dgm:t>
    </dgm:pt>
    <dgm:pt modelId="{61514E6B-027D-4177-B02D-9388747BAF54}">
      <dgm:prSet phldrT="[Text]"/>
      <dgm:spPr/>
      <dgm:t>
        <a:bodyPr/>
        <a:lstStyle/>
        <a:p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Glycogen</a:t>
          </a:r>
          <a:endParaRPr lang="en-IN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5DB887C-8CC2-4BE5-97FF-1020C893160D}" type="parTrans" cxnId="{7225DD72-FE97-4A6E-8CE8-91D7C624B0E3}">
      <dgm:prSet/>
      <dgm:spPr/>
      <dgm:t>
        <a:bodyPr/>
        <a:lstStyle/>
        <a:p>
          <a:endParaRPr lang="en-IN"/>
        </a:p>
      </dgm:t>
    </dgm:pt>
    <dgm:pt modelId="{B67532ED-709A-49CB-8A5A-CB82D64786D6}" type="sibTrans" cxnId="{7225DD72-FE97-4A6E-8CE8-91D7C624B0E3}">
      <dgm:prSet/>
      <dgm:spPr/>
      <dgm:t>
        <a:bodyPr/>
        <a:lstStyle/>
        <a:p>
          <a:endParaRPr lang="en-IN"/>
        </a:p>
      </dgm:t>
    </dgm:pt>
    <dgm:pt modelId="{7E76DD6E-4124-42CB-8801-BCF2F5A9B528}">
      <dgm:prSet phldrT="[Text]"/>
      <dgm:spPr/>
      <dgm:t>
        <a:bodyPr/>
        <a:lstStyle/>
        <a:p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Cellulose</a:t>
          </a:r>
          <a:endParaRPr lang="en-IN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8B8CF7E-1848-4708-93A9-B25CB8A2FC51}" type="parTrans" cxnId="{089D99FD-553E-493F-8AD9-C31E878D8F5D}">
      <dgm:prSet/>
      <dgm:spPr/>
      <dgm:t>
        <a:bodyPr/>
        <a:lstStyle/>
        <a:p>
          <a:endParaRPr lang="en-IN"/>
        </a:p>
      </dgm:t>
    </dgm:pt>
    <dgm:pt modelId="{4765640B-C2C6-4A33-A599-2BA3EF8B0DEE}" type="sibTrans" cxnId="{089D99FD-553E-493F-8AD9-C31E878D8F5D}">
      <dgm:prSet/>
      <dgm:spPr/>
      <dgm:t>
        <a:bodyPr/>
        <a:lstStyle/>
        <a:p>
          <a:endParaRPr lang="en-IN"/>
        </a:p>
      </dgm:t>
    </dgm:pt>
    <dgm:pt modelId="{86C842AC-A29E-4356-AC39-646B88FBB881}" type="pres">
      <dgm:prSet presAssocID="{B03F938C-991C-4824-A43F-E62F10A8EE1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2252BD8-B1FB-4166-83A4-DFCEA52A1A52}" type="pres">
      <dgm:prSet presAssocID="{5C7851C8-8C3B-480D-9A13-163DED09D3BF}" presName="root" presStyleCnt="0"/>
      <dgm:spPr/>
    </dgm:pt>
    <dgm:pt modelId="{EC909226-9EA6-49DC-A3E7-088CA921F9C2}" type="pres">
      <dgm:prSet presAssocID="{5C7851C8-8C3B-480D-9A13-163DED09D3BF}" presName="rootComposite" presStyleCnt="0"/>
      <dgm:spPr/>
    </dgm:pt>
    <dgm:pt modelId="{6B1D0D91-B485-40FA-8271-4AE6B64DE0DA}" type="pres">
      <dgm:prSet presAssocID="{5C7851C8-8C3B-480D-9A13-163DED09D3BF}" presName="rootText" presStyleLbl="node1" presStyleIdx="0" presStyleCnt="2"/>
      <dgm:spPr/>
    </dgm:pt>
    <dgm:pt modelId="{56C185BB-CD5F-4154-9777-4D10B1318058}" type="pres">
      <dgm:prSet presAssocID="{5C7851C8-8C3B-480D-9A13-163DED09D3BF}" presName="rootConnector" presStyleLbl="node1" presStyleIdx="0" presStyleCnt="2"/>
      <dgm:spPr/>
    </dgm:pt>
    <dgm:pt modelId="{4DC8566B-048C-49D2-A775-3930EB9049CF}" type="pres">
      <dgm:prSet presAssocID="{5C7851C8-8C3B-480D-9A13-163DED09D3BF}" presName="childShape" presStyleCnt="0"/>
      <dgm:spPr/>
    </dgm:pt>
    <dgm:pt modelId="{146C10B0-7CEB-4468-96BC-6E5636A6DC6A}" type="pres">
      <dgm:prSet presAssocID="{426324C6-64D3-47D3-B1B6-25E944CE6C84}" presName="Name13" presStyleLbl="parChTrans1D2" presStyleIdx="0" presStyleCnt="10"/>
      <dgm:spPr/>
    </dgm:pt>
    <dgm:pt modelId="{676907AF-1947-40C5-82D2-25AA7C15996F}" type="pres">
      <dgm:prSet presAssocID="{CE48EF2F-D504-4F1B-BB1D-83CDB8FBBF6C}" presName="childText" presStyleLbl="bgAcc1" presStyleIdx="0" presStyleCnt="10">
        <dgm:presLayoutVars>
          <dgm:bulletEnabled val="1"/>
        </dgm:presLayoutVars>
      </dgm:prSet>
      <dgm:spPr/>
    </dgm:pt>
    <dgm:pt modelId="{7CB512E1-2857-4529-AEC9-346A827113D3}" type="pres">
      <dgm:prSet presAssocID="{06C93D6E-7B8F-47E3-A91D-3AE09E5ECD67}" presName="Name13" presStyleLbl="parChTrans1D2" presStyleIdx="1" presStyleCnt="10"/>
      <dgm:spPr/>
    </dgm:pt>
    <dgm:pt modelId="{69EC0C40-93AD-48B7-B810-060FD13A7A58}" type="pres">
      <dgm:prSet presAssocID="{0929D579-CECD-4701-A7C1-00EA2688EA23}" presName="childText" presStyleLbl="bgAcc1" presStyleIdx="1" presStyleCnt="10">
        <dgm:presLayoutVars>
          <dgm:bulletEnabled val="1"/>
        </dgm:presLayoutVars>
      </dgm:prSet>
      <dgm:spPr/>
    </dgm:pt>
    <dgm:pt modelId="{6A2BEAB9-58E6-44D4-B9AC-CCBA99A1663B}" type="pres">
      <dgm:prSet presAssocID="{17125C07-98D8-42C4-BDFD-54EB6ECF7DFA}" presName="Name13" presStyleLbl="parChTrans1D2" presStyleIdx="2" presStyleCnt="10"/>
      <dgm:spPr/>
    </dgm:pt>
    <dgm:pt modelId="{18D9F585-78C7-43E6-B13D-6A23E58B0926}" type="pres">
      <dgm:prSet presAssocID="{E93117BF-200B-40C3-A1DD-54B3EC5B50CD}" presName="childText" presStyleLbl="bgAcc1" presStyleIdx="2" presStyleCnt="10">
        <dgm:presLayoutVars>
          <dgm:bulletEnabled val="1"/>
        </dgm:presLayoutVars>
      </dgm:prSet>
      <dgm:spPr/>
    </dgm:pt>
    <dgm:pt modelId="{4BAE3A3F-B8B3-461C-BF29-35BC745A5864}" type="pres">
      <dgm:prSet presAssocID="{EF57B401-A4A0-4CBD-8BC1-0F782F402341}" presName="Name13" presStyleLbl="parChTrans1D2" presStyleIdx="3" presStyleCnt="10"/>
      <dgm:spPr/>
    </dgm:pt>
    <dgm:pt modelId="{8C183717-94F3-4A35-B2E5-616ED39D1149}" type="pres">
      <dgm:prSet presAssocID="{4DEE7E08-925C-484F-9C18-97F89EA37FC0}" presName="childText" presStyleLbl="bgAcc1" presStyleIdx="3" presStyleCnt="10">
        <dgm:presLayoutVars>
          <dgm:bulletEnabled val="1"/>
        </dgm:presLayoutVars>
      </dgm:prSet>
      <dgm:spPr/>
    </dgm:pt>
    <dgm:pt modelId="{1BF302E0-1548-4E65-B3E5-8DDF4ED5E832}" type="pres">
      <dgm:prSet presAssocID="{006D64DB-5FF1-4CCE-9829-08143A6DA06E}" presName="Name13" presStyleLbl="parChTrans1D2" presStyleIdx="4" presStyleCnt="10"/>
      <dgm:spPr/>
    </dgm:pt>
    <dgm:pt modelId="{72D98588-6AF7-45F1-BEC4-AFE245B31A7E}" type="pres">
      <dgm:prSet presAssocID="{32E9318C-55C7-4B3D-835D-FF38B764C293}" presName="childText" presStyleLbl="bgAcc1" presStyleIdx="4" presStyleCnt="10">
        <dgm:presLayoutVars>
          <dgm:bulletEnabled val="1"/>
        </dgm:presLayoutVars>
      </dgm:prSet>
      <dgm:spPr/>
    </dgm:pt>
    <dgm:pt modelId="{EBF77C95-271C-4C08-8BC5-51B4D8485E3A}" type="pres">
      <dgm:prSet presAssocID="{8D5E00AD-AFEF-474F-82CD-750372045CC5}" presName="Name13" presStyleLbl="parChTrans1D2" presStyleIdx="5" presStyleCnt="10"/>
      <dgm:spPr/>
    </dgm:pt>
    <dgm:pt modelId="{D57D93DC-6843-462A-87B0-A6FF9F7CF8CE}" type="pres">
      <dgm:prSet presAssocID="{1840143D-687E-4791-827B-38CEEB90A69F}" presName="childText" presStyleLbl="bgAcc1" presStyleIdx="5" presStyleCnt="10">
        <dgm:presLayoutVars>
          <dgm:bulletEnabled val="1"/>
        </dgm:presLayoutVars>
      </dgm:prSet>
      <dgm:spPr/>
    </dgm:pt>
    <dgm:pt modelId="{E2D4D00A-8668-4F2D-B056-99C340D211B6}" type="pres">
      <dgm:prSet presAssocID="{A2B951CB-A686-4D7A-9360-407ABCB2D709}" presName="root" presStyleCnt="0"/>
      <dgm:spPr/>
    </dgm:pt>
    <dgm:pt modelId="{A355DB6F-9399-4C4C-AFA0-0D927B7EF1E9}" type="pres">
      <dgm:prSet presAssocID="{A2B951CB-A686-4D7A-9360-407ABCB2D709}" presName="rootComposite" presStyleCnt="0"/>
      <dgm:spPr/>
    </dgm:pt>
    <dgm:pt modelId="{70790444-3DB9-406C-8B6E-3C113014A9A0}" type="pres">
      <dgm:prSet presAssocID="{A2B951CB-A686-4D7A-9360-407ABCB2D709}" presName="rootText" presStyleLbl="node1" presStyleIdx="1" presStyleCnt="2"/>
      <dgm:spPr/>
    </dgm:pt>
    <dgm:pt modelId="{9EFEFFA1-1B1B-4D51-9ECF-F1EFB1A6198F}" type="pres">
      <dgm:prSet presAssocID="{A2B951CB-A686-4D7A-9360-407ABCB2D709}" presName="rootConnector" presStyleLbl="node1" presStyleIdx="1" presStyleCnt="2"/>
      <dgm:spPr/>
    </dgm:pt>
    <dgm:pt modelId="{81C9C724-962F-441A-9CE9-99626FB52C45}" type="pres">
      <dgm:prSet presAssocID="{A2B951CB-A686-4D7A-9360-407ABCB2D709}" presName="childShape" presStyleCnt="0"/>
      <dgm:spPr/>
    </dgm:pt>
    <dgm:pt modelId="{6CDB1915-9A4D-49CC-8483-27B6B9150016}" type="pres">
      <dgm:prSet presAssocID="{2171E983-841C-426D-9E01-BF619B7C9ED4}" presName="Name13" presStyleLbl="parChTrans1D2" presStyleIdx="6" presStyleCnt="10"/>
      <dgm:spPr/>
    </dgm:pt>
    <dgm:pt modelId="{556EA0EC-FEAD-4091-AFC8-25B3A4B030BD}" type="pres">
      <dgm:prSet presAssocID="{DDA78576-8538-43B2-83BA-93E0A4A903A5}" presName="childText" presStyleLbl="bgAcc1" presStyleIdx="6" presStyleCnt="10">
        <dgm:presLayoutVars>
          <dgm:bulletEnabled val="1"/>
        </dgm:presLayoutVars>
      </dgm:prSet>
      <dgm:spPr/>
    </dgm:pt>
    <dgm:pt modelId="{CD1325CC-4329-4606-A0E2-5B78D7876DE2}" type="pres">
      <dgm:prSet presAssocID="{148B1AF9-5C98-4EA1-828C-943966783156}" presName="Name13" presStyleLbl="parChTrans1D2" presStyleIdx="7" presStyleCnt="10"/>
      <dgm:spPr/>
    </dgm:pt>
    <dgm:pt modelId="{521B9B3B-F152-4926-B6AA-1A215599AE94}" type="pres">
      <dgm:prSet presAssocID="{B2CD4618-91B8-4987-B8A4-9E2929D0B23C}" presName="childText" presStyleLbl="bgAcc1" presStyleIdx="7" presStyleCnt="10">
        <dgm:presLayoutVars>
          <dgm:bulletEnabled val="1"/>
        </dgm:presLayoutVars>
      </dgm:prSet>
      <dgm:spPr/>
    </dgm:pt>
    <dgm:pt modelId="{89E8F910-C171-4F04-B36C-4C0C2787D2E1}" type="pres">
      <dgm:prSet presAssocID="{95DB887C-8CC2-4BE5-97FF-1020C893160D}" presName="Name13" presStyleLbl="parChTrans1D2" presStyleIdx="8" presStyleCnt="10"/>
      <dgm:spPr/>
    </dgm:pt>
    <dgm:pt modelId="{A5D80D61-5274-4EAD-A5E2-05725CD97F67}" type="pres">
      <dgm:prSet presAssocID="{61514E6B-027D-4177-B02D-9388747BAF54}" presName="childText" presStyleLbl="bgAcc1" presStyleIdx="8" presStyleCnt="10">
        <dgm:presLayoutVars>
          <dgm:bulletEnabled val="1"/>
        </dgm:presLayoutVars>
      </dgm:prSet>
      <dgm:spPr/>
    </dgm:pt>
    <dgm:pt modelId="{37BFB356-2EEB-47E7-9E15-74F329A909D5}" type="pres">
      <dgm:prSet presAssocID="{78B8CF7E-1848-4708-93A9-B25CB8A2FC51}" presName="Name13" presStyleLbl="parChTrans1D2" presStyleIdx="9" presStyleCnt="10"/>
      <dgm:spPr/>
    </dgm:pt>
    <dgm:pt modelId="{40662118-8036-4C33-A760-83935D0EC253}" type="pres">
      <dgm:prSet presAssocID="{7E76DD6E-4124-42CB-8801-BCF2F5A9B528}" presName="childText" presStyleLbl="bgAcc1" presStyleIdx="9" presStyleCnt="10">
        <dgm:presLayoutVars>
          <dgm:bulletEnabled val="1"/>
        </dgm:presLayoutVars>
      </dgm:prSet>
      <dgm:spPr/>
    </dgm:pt>
  </dgm:ptLst>
  <dgm:cxnLst>
    <dgm:cxn modelId="{4547ED0B-970C-43E5-AFDA-965A869AC81E}" type="presOf" srcId="{B2CD4618-91B8-4987-B8A4-9E2929D0B23C}" destId="{521B9B3B-F152-4926-B6AA-1A215599AE94}" srcOrd="0" destOrd="0" presId="urn:microsoft.com/office/officeart/2005/8/layout/hierarchy3"/>
    <dgm:cxn modelId="{4F57F813-73A9-4C06-9598-8EEDC360A9E8}" type="presOf" srcId="{17125C07-98D8-42C4-BDFD-54EB6ECF7DFA}" destId="{6A2BEAB9-58E6-44D4-B9AC-CCBA99A1663B}" srcOrd="0" destOrd="0" presId="urn:microsoft.com/office/officeart/2005/8/layout/hierarchy3"/>
    <dgm:cxn modelId="{39838915-279F-4175-9059-4DB10902A3A9}" type="presOf" srcId="{7E76DD6E-4124-42CB-8801-BCF2F5A9B528}" destId="{40662118-8036-4C33-A760-83935D0EC253}" srcOrd="0" destOrd="0" presId="urn:microsoft.com/office/officeart/2005/8/layout/hierarchy3"/>
    <dgm:cxn modelId="{075B0233-5C70-4E71-AFB4-1BD64A57500A}" srcId="{5C7851C8-8C3B-480D-9A13-163DED09D3BF}" destId="{1840143D-687E-4791-827B-38CEEB90A69F}" srcOrd="5" destOrd="0" parTransId="{8D5E00AD-AFEF-474F-82CD-750372045CC5}" sibTransId="{20A1F09F-89F8-4EF1-A714-C4328562174B}"/>
    <dgm:cxn modelId="{2016D233-B319-4557-80CD-B398E5875466}" type="presOf" srcId="{4DEE7E08-925C-484F-9C18-97F89EA37FC0}" destId="{8C183717-94F3-4A35-B2E5-616ED39D1149}" srcOrd="0" destOrd="0" presId="urn:microsoft.com/office/officeart/2005/8/layout/hierarchy3"/>
    <dgm:cxn modelId="{5331B542-1071-4529-95C0-E302EC59A645}" type="presOf" srcId="{8D5E00AD-AFEF-474F-82CD-750372045CC5}" destId="{EBF77C95-271C-4C08-8BC5-51B4D8485E3A}" srcOrd="0" destOrd="0" presId="urn:microsoft.com/office/officeart/2005/8/layout/hierarchy3"/>
    <dgm:cxn modelId="{BC301464-BBE2-491D-941C-15D828ECF810}" srcId="{5C7851C8-8C3B-480D-9A13-163DED09D3BF}" destId="{0929D579-CECD-4701-A7C1-00EA2688EA23}" srcOrd="1" destOrd="0" parTransId="{06C93D6E-7B8F-47E3-A91D-3AE09E5ECD67}" sibTransId="{B0F9C996-70E5-4E77-A88F-5EEF677533A4}"/>
    <dgm:cxn modelId="{CCE08066-7A1F-4B35-978A-C3B3A6BF1149}" srcId="{5C7851C8-8C3B-480D-9A13-163DED09D3BF}" destId="{32E9318C-55C7-4B3D-835D-FF38B764C293}" srcOrd="4" destOrd="0" parTransId="{006D64DB-5FF1-4CCE-9829-08143A6DA06E}" sibTransId="{85AF4C07-9E00-4588-A687-0CA92209ADDC}"/>
    <dgm:cxn modelId="{D017F748-DD44-40C7-8F30-89BFEB29B644}" type="presOf" srcId="{95DB887C-8CC2-4BE5-97FF-1020C893160D}" destId="{89E8F910-C171-4F04-B36C-4C0C2787D2E1}" srcOrd="0" destOrd="0" presId="urn:microsoft.com/office/officeart/2005/8/layout/hierarchy3"/>
    <dgm:cxn modelId="{4C89656D-05DD-4E62-93F7-EE42A31CB0AE}" type="presOf" srcId="{EF57B401-A4A0-4CBD-8BC1-0F782F402341}" destId="{4BAE3A3F-B8B3-461C-BF29-35BC745A5864}" srcOrd="0" destOrd="0" presId="urn:microsoft.com/office/officeart/2005/8/layout/hierarchy3"/>
    <dgm:cxn modelId="{8945DA52-CA37-489A-AFA0-00526F953ACE}" type="presOf" srcId="{A2B951CB-A686-4D7A-9360-407ABCB2D709}" destId="{70790444-3DB9-406C-8B6E-3C113014A9A0}" srcOrd="0" destOrd="0" presId="urn:microsoft.com/office/officeart/2005/8/layout/hierarchy3"/>
    <dgm:cxn modelId="{7225DD72-FE97-4A6E-8CE8-91D7C624B0E3}" srcId="{A2B951CB-A686-4D7A-9360-407ABCB2D709}" destId="{61514E6B-027D-4177-B02D-9388747BAF54}" srcOrd="2" destOrd="0" parTransId="{95DB887C-8CC2-4BE5-97FF-1020C893160D}" sibTransId="{B67532ED-709A-49CB-8A5A-CB82D64786D6}"/>
    <dgm:cxn modelId="{7B93FB75-362C-4EC2-A472-94576831C001}" type="presOf" srcId="{78B8CF7E-1848-4708-93A9-B25CB8A2FC51}" destId="{37BFB356-2EEB-47E7-9E15-74F329A909D5}" srcOrd="0" destOrd="0" presId="urn:microsoft.com/office/officeart/2005/8/layout/hierarchy3"/>
    <dgm:cxn modelId="{8362D358-0876-4C51-9162-1A9F143E129F}" srcId="{A2B951CB-A686-4D7A-9360-407ABCB2D709}" destId="{B2CD4618-91B8-4987-B8A4-9E2929D0B23C}" srcOrd="1" destOrd="0" parTransId="{148B1AF9-5C98-4EA1-828C-943966783156}" sibTransId="{B34EF04C-BF56-43C4-9E3A-3A94661DACC6}"/>
    <dgm:cxn modelId="{B75C3E7E-789B-4041-8643-AF1D62E78F98}" type="presOf" srcId="{06C93D6E-7B8F-47E3-A91D-3AE09E5ECD67}" destId="{7CB512E1-2857-4529-AEC9-346A827113D3}" srcOrd="0" destOrd="0" presId="urn:microsoft.com/office/officeart/2005/8/layout/hierarchy3"/>
    <dgm:cxn modelId="{7BB4BC83-9ED6-4F2C-8CC5-6CCD20CEF4AA}" type="presOf" srcId="{0929D579-CECD-4701-A7C1-00EA2688EA23}" destId="{69EC0C40-93AD-48B7-B810-060FD13A7A58}" srcOrd="0" destOrd="0" presId="urn:microsoft.com/office/officeart/2005/8/layout/hierarchy3"/>
    <dgm:cxn modelId="{F4110C88-13A2-4554-94E9-A3BFA3AB7247}" srcId="{5C7851C8-8C3B-480D-9A13-163DED09D3BF}" destId="{E93117BF-200B-40C3-A1DD-54B3EC5B50CD}" srcOrd="2" destOrd="0" parTransId="{17125C07-98D8-42C4-BDFD-54EB6ECF7DFA}" sibTransId="{E3B135FD-8D4A-49DB-8455-2530D134B461}"/>
    <dgm:cxn modelId="{273BB891-43CB-48C9-ABCE-52D83AE7584A}" type="presOf" srcId="{61514E6B-027D-4177-B02D-9388747BAF54}" destId="{A5D80D61-5274-4EAD-A5E2-05725CD97F67}" srcOrd="0" destOrd="0" presId="urn:microsoft.com/office/officeart/2005/8/layout/hierarchy3"/>
    <dgm:cxn modelId="{DC1A0293-DD54-4D92-83F9-C21A681B628F}" type="presOf" srcId="{E93117BF-200B-40C3-A1DD-54B3EC5B50CD}" destId="{18D9F585-78C7-43E6-B13D-6A23E58B0926}" srcOrd="0" destOrd="0" presId="urn:microsoft.com/office/officeart/2005/8/layout/hierarchy3"/>
    <dgm:cxn modelId="{81DE7593-4438-4B94-8F72-35785D50FBC0}" type="presOf" srcId="{32E9318C-55C7-4B3D-835D-FF38B764C293}" destId="{72D98588-6AF7-45F1-BEC4-AFE245B31A7E}" srcOrd="0" destOrd="0" presId="urn:microsoft.com/office/officeart/2005/8/layout/hierarchy3"/>
    <dgm:cxn modelId="{B0789D9A-EB2A-46EA-9F18-C846DC1A7AF0}" type="presOf" srcId="{5C7851C8-8C3B-480D-9A13-163DED09D3BF}" destId="{56C185BB-CD5F-4154-9777-4D10B1318058}" srcOrd="1" destOrd="0" presId="urn:microsoft.com/office/officeart/2005/8/layout/hierarchy3"/>
    <dgm:cxn modelId="{B6AD369E-7AE3-4985-B6B6-0FDBF0775C96}" srcId="{B03F938C-991C-4824-A43F-E62F10A8EE1C}" destId="{5C7851C8-8C3B-480D-9A13-163DED09D3BF}" srcOrd="0" destOrd="0" parTransId="{23D8C612-7A1F-46C5-8FA7-615B328C50D0}" sibTransId="{6D326175-CFF2-405A-B647-4BEED83200BD}"/>
    <dgm:cxn modelId="{577E76AD-7491-4269-8149-992D323EF9DE}" srcId="{A2B951CB-A686-4D7A-9360-407ABCB2D709}" destId="{DDA78576-8538-43B2-83BA-93E0A4A903A5}" srcOrd="0" destOrd="0" parTransId="{2171E983-841C-426D-9E01-BF619B7C9ED4}" sibTransId="{932432F2-0FFD-4EEF-9D6C-40636FD1205D}"/>
    <dgm:cxn modelId="{3B38FCAD-D3D8-4378-B4D6-05231A38F8DB}" srcId="{5C7851C8-8C3B-480D-9A13-163DED09D3BF}" destId="{4DEE7E08-925C-484F-9C18-97F89EA37FC0}" srcOrd="3" destOrd="0" parTransId="{EF57B401-A4A0-4CBD-8BC1-0F782F402341}" sibTransId="{966A9BFD-ECD4-4DE6-A22C-2EFDBD852B8C}"/>
    <dgm:cxn modelId="{17A5C0B1-BE25-4F95-807E-FE411182918E}" type="presOf" srcId="{CE48EF2F-D504-4F1B-BB1D-83CDB8FBBF6C}" destId="{676907AF-1947-40C5-82D2-25AA7C15996F}" srcOrd="0" destOrd="0" presId="urn:microsoft.com/office/officeart/2005/8/layout/hierarchy3"/>
    <dgm:cxn modelId="{BA4887BC-FD9B-4019-BBDC-453C88E6EF0D}" type="presOf" srcId="{1840143D-687E-4791-827B-38CEEB90A69F}" destId="{D57D93DC-6843-462A-87B0-A6FF9F7CF8CE}" srcOrd="0" destOrd="0" presId="urn:microsoft.com/office/officeart/2005/8/layout/hierarchy3"/>
    <dgm:cxn modelId="{E925ABBC-69D4-4449-B45E-E2E6EB30871D}" srcId="{B03F938C-991C-4824-A43F-E62F10A8EE1C}" destId="{A2B951CB-A686-4D7A-9360-407ABCB2D709}" srcOrd="1" destOrd="0" parTransId="{32DDFBB0-766D-4338-975A-315BDDA313EA}" sibTransId="{E2AC3322-78FC-4CF2-B109-FEF3A3F8664C}"/>
    <dgm:cxn modelId="{382A4AC0-A605-4E70-93BE-1849AED0C0BF}" type="presOf" srcId="{5C7851C8-8C3B-480D-9A13-163DED09D3BF}" destId="{6B1D0D91-B485-40FA-8271-4AE6B64DE0DA}" srcOrd="0" destOrd="0" presId="urn:microsoft.com/office/officeart/2005/8/layout/hierarchy3"/>
    <dgm:cxn modelId="{2E5A8CC1-01E2-44F0-B453-6C6222792A7E}" type="presOf" srcId="{B03F938C-991C-4824-A43F-E62F10A8EE1C}" destId="{86C842AC-A29E-4356-AC39-646B88FBB881}" srcOrd="0" destOrd="0" presId="urn:microsoft.com/office/officeart/2005/8/layout/hierarchy3"/>
    <dgm:cxn modelId="{CE97E5C5-0A1E-49F9-B52A-570A44436ED9}" srcId="{5C7851C8-8C3B-480D-9A13-163DED09D3BF}" destId="{CE48EF2F-D504-4F1B-BB1D-83CDB8FBBF6C}" srcOrd="0" destOrd="0" parTransId="{426324C6-64D3-47D3-B1B6-25E944CE6C84}" sibTransId="{FEE4E66B-2AE3-42EC-8E80-8F1940EE541A}"/>
    <dgm:cxn modelId="{70C419C8-C51F-4CDE-8CDE-348632FD146A}" type="presOf" srcId="{148B1AF9-5C98-4EA1-828C-943966783156}" destId="{CD1325CC-4329-4606-A0E2-5B78D7876DE2}" srcOrd="0" destOrd="0" presId="urn:microsoft.com/office/officeart/2005/8/layout/hierarchy3"/>
    <dgm:cxn modelId="{447B67DB-AFA0-4423-BCB8-10EF4D12CD64}" type="presOf" srcId="{DDA78576-8538-43B2-83BA-93E0A4A903A5}" destId="{556EA0EC-FEAD-4091-AFC8-25B3A4B030BD}" srcOrd="0" destOrd="0" presId="urn:microsoft.com/office/officeart/2005/8/layout/hierarchy3"/>
    <dgm:cxn modelId="{9E5D71DC-F6D0-4F35-A7F6-BB3640A5C23A}" type="presOf" srcId="{A2B951CB-A686-4D7A-9360-407ABCB2D709}" destId="{9EFEFFA1-1B1B-4D51-9ECF-F1EFB1A6198F}" srcOrd="1" destOrd="0" presId="urn:microsoft.com/office/officeart/2005/8/layout/hierarchy3"/>
    <dgm:cxn modelId="{59228CE1-47F5-43BD-A3F5-E162411001E9}" type="presOf" srcId="{426324C6-64D3-47D3-B1B6-25E944CE6C84}" destId="{146C10B0-7CEB-4468-96BC-6E5636A6DC6A}" srcOrd="0" destOrd="0" presId="urn:microsoft.com/office/officeart/2005/8/layout/hierarchy3"/>
    <dgm:cxn modelId="{25887BE3-364B-4920-8A9F-86488BDD01BD}" type="presOf" srcId="{2171E983-841C-426D-9E01-BF619B7C9ED4}" destId="{6CDB1915-9A4D-49CC-8483-27B6B9150016}" srcOrd="0" destOrd="0" presId="urn:microsoft.com/office/officeart/2005/8/layout/hierarchy3"/>
    <dgm:cxn modelId="{E717EAEB-B989-4A65-A9F7-69DE3FA1AF94}" type="presOf" srcId="{006D64DB-5FF1-4CCE-9829-08143A6DA06E}" destId="{1BF302E0-1548-4E65-B3E5-8DDF4ED5E832}" srcOrd="0" destOrd="0" presId="urn:microsoft.com/office/officeart/2005/8/layout/hierarchy3"/>
    <dgm:cxn modelId="{089D99FD-553E-493F-8AD9-C31E878D8F5D}" srcId="{A2B951CB-A686-4D7A-9360-407ABCB2D709}" destId="{7E76DD6E-4124-42CB-8801-BCF2F5A9B528}" srcOrd="3" destOrd="0" parTransId="{78B8CF7E-1848-4708-93A9-B25CB8A2FC51}" sibTransId="{4765640B-C2C6-4A33-A599-2BA3EF8B0DEE}"/>
    <dgm:cxn modelId="{CEBF314A-7C59-42B7-B335-AE264FD1CDB9}" type="presParOf" srcId="{86C842AC-A29E-4356-AC39-646B88FBB881}" destId="{42252BD8-B1FB-4166-83A4-DFCEA52A1A52}" srcOrd="0" destOrd="0" presId="urn:microsoft.com/office/officeart/2005/8/layout/hierarchy3"/>
    <dgm:cxn modelId="{2B44F716-0FE4-4C99-A33B-17A610E0A560}" type="presParOf" srcId="{42252BD8-B1FB-4166-83A4-DFCEA52A1A52}" destId="{EC909226-9EA6-49DC-A3E7-088CA921F9C2}" srcOrd="0" destOrd="0" presId="urn:microsoft.com/office/officeart/2005/8/layout/hierarchy3"/>
    <dgm:cxn modelId="{9140C3F0-00CA-4EDF-B831-B1A58097A92F}" type="presParOf" srcId="{EC909226-9EA6-49DC-A3E7-088CA921F9C2}" destId="{6B1D0D91-B485-40FA-8271-4AE6B64DE0DA}" srcOrd="0" destOrd="0" presId="urn:microsoft.com/office/officeart/2005/8/layout/hierarchy3"/>
    <dgm:cxn modelId="{A029920F-EA74-4EA3-9730-CA486424D855}" type="presParOf" srcId="{EC909226-9EA6-49DC-A3E7-088CA921F9C2}" destId="{56C185BB-CD5F-4154-9777-4D10B1318058}" srcOrd="1" destOrd="0" presId="urn:microsoft.com/office/officeart/2005/8/layout/hierarchy3"/>
    <dgm:cxn modelId="{01E9AEAA-D94C-4FCD-8CDB-5F8D2D208CB2}" type="presParOf" srcId="{42252BD8-B1FB-4166-83A4-DFCEA52A1A52}" destId="{4DC8566B-048C-49D2-A775-3930EB9049CF}" srcOrd="1" destOrd="0" presId="urn:microsoft.com/office/officeart/2005/8/layout/hierarchy3"/>
    <dgm:cxn modelId="{F56607FD-8EA1-45E2-8C86-64382D8FB475}" type="presParOf" srcId="{4DC8566B-048C-49D2-A775-3930EB9049CF}" destId="{146C10B0-7CEB-4468-96BC-6E5636A6DC6A}" srcOrd="0" destOrd="0" presId="urn:microsoft.com/office/officeart/2005/8/layout/hierarchy3"/>
    <dgm:cxn modelId="{1AC3E565-DF16-4D9C-BD54-1C479D40DD69}" type="presParOf" srcId="{4DC8566B-048C-49D2-A775-3930EB9049CF}" destId="{676907AF-1947-40C5-82D2-25AA7C15996F}" srcOrd="1" destOrd="0" presId="urn:microsoft.com/office/officeart/2005/8/layout/hierarchy3"/>
    <dgm:cxn modelId="{D4EA2DFD-FFFB-4738-B180-68A289311E30}" type="presParOf" srcId="{4DC8566B-048C-49D2-A775-3930EB9049CF}" destId="{7CB512E1-2857-4529-AEC9-346A827113D3}" srcOrd="2" destOrd="0" presId="urn:microsoft.com/office/officeart/2005/8/layout/hierarchy3"/>
    <dgm:cxn modelId="{62EBBB33-ECEB-4EFC-91F4-72BF76B081D7}" type="presParOf" srcId="{4DC8566B-048C-49D2-A775-3930EB9049CF}" destId="{69EC0C40-93AD-48B7-B810-060FD13A7A58}" srcOrd="3" destOrd="0" presId="urn:microsoft.com/office/officeart/2005/8/layout/hierarchy3"/>
    <dgm:cxn modelId="{3DD6E0FF-F233-4CDA-8CF6-3D0111395E3C}" type="presParOf" srcId="{4DC8566B-048C-49D2-A775-3930EB9049CF}" destId="{6A2BEAB9-58E6-44D4-B9AC-CCBA99A1663B}" srcOrd="4" destOrd="0" presId="urn:microsoft.com/office/officeart/2005/8/layout/hierarchy3"/>
    <dgm:cxn modelId="{B82E8352-D635-4939-827F-E38E1F4DB169}" type="presParOf" srcId="{4DC8566B-048C-49D2-A775-3930EB9049CF}" destId="{18D9F585-78C7-43E6-B13D-6A23E58B0926}" srcOrd="5" destOrd="0" presId="urn:microsoft.com/office/officeart/2005/8/layout/hierarchy3"/>
    <dgm:cxn modelId="{DC5F3988-E02D-497F-A25E-A320C4BB5398}" type="presParOf" srcId="{4DC8566B-048C-49D2-A775-3930EB9049CF}" destId="{4BAE3A3F-B8B3-461C-BF29-35BC745A5864}" srcOrd="6" destOrd="0" presId="urn:microsoft.com/office/officeart/2005/8/layout/hierarchy3"/>
    <dgm:cxn modelId="{5750EA52-0B43-4234-A834-AD0D1C57C8F5}" type="presParOf" srcId="{4DC8566B-048C-49D2-A775-3930EB9049CF}" destId="{8C183717-94F3-4A35-B2E5-616ED39D1149}" srcOrd="7" destOrd="0" presId="urn:microsoft.com/office/officeart/2005/8/layout/hierarchy3"/>
    <dgm:cxn modelId="{FBB1C59D-D752-4397-97BB-6A34FE76DF61}" type="presParOf" srcId="{4DC8566B-048C-49D2-A775-3930EB9049CF}" destId="{1BF302E0-1548-4E65-B3E5-8DDF4ED5E832}" srcOrd="8" destOrd="0" presId="urn:microsoft.com/office/officeart/2005/8/layout/hierarchy3"/>
    <dgm:cxn modelId="{368BDD9A-601C-4ABE-8A34-47B478E2AD70}" type="presParOf" srcId="{4DC8566B-048C-49D2-A775-3930EB9049CF}" destId="{72D98588-6AF7-45F1-BEC4-AFE245B31A7E}" srcOrd="9" destOrd="0" presId="urn:microsoft.com/office/officeart/2005/8/layout/hierarchy3"/>
    <dgm:cxn modelId="{4E2B50E6-79C7-4901-94CD-515C707F4771}" type="presParOf" srcId="{4DC8566B-048C-49D2-A775-3930EB9049CF}" destId="{EBF77C95-271C-4C08-8BC5-51B4D8485E3A}" srcOrd="10" destOrd="0" presId="urn:microsoft.com/office/officeart/2005/8/layout/hierarchy3"/>
    <dgm:cxn modelId="{D533B25B-3E80-4C16-A488-243EE522F58D}" type="presParOf" srcId="{4DC8566B-048C-49D2-A775-3930EB9049CF}" destId="{D57D93DC-6843-462A-87B0-A6FF9F7CF8CE}" srcOrd="11" destOrd="0" presId="urn:microsoft.com/office/officeart/2005/8/layout/hierarchy3"/>
    <dgm:cxn modelId="{F363A8F9-95C8-4B46-85FC-1854A4B5BBAD}" type="presParOf" srcId="{86C842AC-A29E-4356-AC39-646B88FBB881}" destId="{E2D4D00A-8668-4F2D-B056-99C340D211B6}" srcOrd="1" destOrd="0" presId="urn:microsoft.com/office/officeart/2005/8/layout/hierarchy3"/>
    <dgm:cxn modelId="{94FE8992-A021-465A-9C79-C70C71868154}" type="presParOf" srcId="{E2D4D00A-8668-4F2D-B056-99C340D211B6}" destId="{A355DB6F-9399-4C4C-AFA0-0D927B7EF1E9}" srcOrd="0" destOrd="0" presId="urn:microsoft.com/office/officeart/2005/8/layout/hierarchy3"/>
    <dgm:cxn modelId="{4E3A1C26-F1B0-42F1-AEF9-CA27AA6937D0}" type="presParOf" srcId="{A355DB6F-9399-4C4C-AFA0-0D927B7EF1E9}" destId="{70790444-3DB9-406C-8B6E-3C113014A9A0}" srcOrd="0" destOrd="0" presId="urn:microsoft.com/office/officeart/2005/8/layout/hierarchy3"/>
    <dgm:cxn modelId="{9E7A6B79-3A26-492F-9E10-5BE6ED026DE9}" type="presParOf" srcId="{A355DB6F-9399-4C4C-AFA0-0D927B7EF1E9}" destId="{9EFEFFA1-1B1B-4D51-9ECF-F1EFB1A6198F}" srcOrd="1" destOrd="0" presId="urn:microsoft.com/office/officeart/2005/8/layout/hierarchy3"/>
    <dgm:cxn modelId="{C435F215-1EEA-482C-8FFD-D0CB31AC8E29}" type="presParOf" srcId="{E2D4D00A-8668-4F2D-B056-99C340D211B6}" destId="{81C9C724-962F-441A-9CE9-99626FB52C45}" srcOrd="1" destOrd="0" presId="urn:microsoft.com/office/officeart/2005/8/layout/hierarchy3"/>
    <dgm:cxn modelId="{C3198727-7D0A-452F-A313-0683C8C98D26}" type="presParOf" srcId="{81C9C724-962F-441A-9CE9-99626FB52C45}" destId="{6CDB1915-9A4D-49CC-8483-27B6B9150016}" srcOrd="0" destOrd="0" presId="urn:microsoft.com/office/officeart/2005/8/layout/hierarchy3"/>
    <dgm:cxn modelId="{0EF5ED5A-436E-40A0-9E13-BB92ACF847A7}" type="presParOf" srcId="{81C9C724-962F-441A-9CE9-99626FB52C45}" destId="{556EA0EC-FEAD-4091-AFC8-25B3A4B030BD}" srcOrd="1" destOrd="0" presId="urn:microsoft.com/office/officeart/2005/8/layout/hierarchy3"/>
    <dgm:cxn modelId="{EADC4B41-85BF-4DA5-B093-B29A800CA615}" type="presParOf" srcId="{81C9C724-962F-441A-9CE9-99626FB52C45}" destId="{CD1325CC-4329-4606-A0E2-5B78D7876DE2}" srcOrd="2" destOrd="0" presId="urn:microsoft.com/office/officeart/2005/8/layout/hierarchy3"/>
    <dgm:cxn modelId="{AF0FB3D4-7D3E-4C4D-AE2B-81ED32A6DA89}" type="presParOf" srcId="{81C9C724-962F-441A-9CE9-99626FB52C45}" destId="{521B9B3B-F152-4926-B6AA-1A215599AE94}" srcOrd="3" destOrd="0" presId="urn:microsoft.com/office/officeart/2005/8/layout/hierarchy3"/>
    <dgm:cxn modelId="{423F814A-08C8-4D92-9669-98911B8E43DB}" type="presParOf" srcId="{81C9C724-962F-441A-9CE9-99626FB52C45}" destId="{89E8F910-C171-4F04-B36C-4C0C2787D2E1}" srcOrd="4" destOrd="0" presId="urn:microsoft.com/office/officeart/2005/8/layout/hierarchy3"/>
    <dgm:cxn modelId="{CCEAB7FD-9C55-4F98-8BF4-7A9E7FCDD5EC}" type="presParOf" srcId="{81C9C724-962F-441A-9CE9-99626FB52C45}" destId="{A5D80D61-5274-4EAD-A5E2-05725CD97F67}" srcOrd="5" destOrd="0" presId="urn:microsoft.com/office/officeart/2005/8/layout/hierarchy3"/>
    <dgm:cxn modelId="{B9C265D7-18EB-4431-94B1-C0A1B2A407E1}" type="presParOf" srcId="{81C9C724-962F-441A-9CE9-99626FB52C45}" destId="{37BFB356-2EEB-47E7-9E15-74F329A909D5}" srcOrd="6" destOrd="0" presId="urn:microsoft.com/office/officeart/2005/8/layout/hierarchy3"/>
    <dgm:cxn modelId="{08224DAA-32DA-472E-895E-48A977089E58}" type="presParOf" srcId="{81C9C724-962F-441A-9CE9-99626FB52C45}" destId="{40662118-8036-4C33-A760-83935D0EC253}" srcOrd="7" destOrd="0" presId="urn:microsoft.com/office/officeart/2005/8/layout/hierarchy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DFC39D3-CCE3-4B05-96D7-32010A3AE4A0}" type="doc">
      <dgm:prSet loTypeId="urn:microsoft.com/office/officeart/2005/8/layout/hierarchy1" loCatId="hierarchy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n-IN"/>
        </a:p>
      </dgm:t>
    </dgm:pt>
    <dgm:pt modelId="{1A47CF3B-9B25-420E-8761-9430B7396A5B}">
      <dgm:prSet phldrT="[Text]" custT="1"/>
      <dgm:spPr/>
      <dgm:t>
        <a:bodyPr/>
        <a:lstStyle/>
        <a:p>
          <a:r>
            <a:rPr lang="en-IN" sz="4000" b="1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rPr>
            <a:t>FATS</a:t>
          </a:r>
        </a:p>
      </dgm:t>
    </dgm:pt>
    <dgm:pt modelId="{409E0451-9E4D-44BF-8889-664DD71D0233}" type="parTrans" cxnId="{E417EA8C-AAF1-427A-A90D-E1A3FC510A1F}">
      <dgm:prSet/>
      <dgm:spPr/>
      <dgm:t>
        <a:bodyPr/>
        <a:lstStyle/>
        <a:p>
          <a:endParaRPr lang="en-IN"/>
        </a:p>
      </dgm:t>
    </dgm:pt>
    <dgm:pt modelId="{CC58E2B3-452A-4A10-B31B-7B9D8A92925A}" type="sibTrans" cxnId="{E417EA8C-AAF1-427A-A90D-E1A3FC510A1F}">
      <dgm:prSet/>
      <dgm:spPr/>
      <dgm:t>
        <a:bodyPr/>
        <a:lstStyle/>
        <a:p>
          <a:endParaRPr lang="en-IN"/>
        </a:p>
      </dgm:t>
    </dgm:pt>
    <dgm:pt modelId="{04DA3D49-4DCB-4A6C-95FD-E2332BEDE1F8}">
      <dgm:prSet phldrT="[Text]" custT="1"/>
      <dgm:spPr/>
      <dgm:t>
        <a:bodyPr/>
        <a:lstStyle/>
        <a:p>
          <a:r>
            <a:rPr lang="en-IN" sz="14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rPr>
            <a:t>UNSATURATED FATS</a:t>
          </a:r>
        </a:p>
      </dgm:t>
    </dgm:pt>
    <dgm:pt modelId="{EA9AC5D8-74A2-48B2-87F2-22225EAFEF56}" type="parTrans" cxnId="{98B7DD80-4D90-4F11-9B93-A05BA5CC952F}">
      <dgm:prSet/>
      <dgm:spPr/>
      <dgm:t>
        <a:bodyPr/>
        <a:lstStyle/>
        <a:p>
          <a:endParaRPr lang="en-IN"/>
        </a:p>
      </dgm:t>
    </dgm:pt>
    <dgm:pt modelId="{06BAD805-8D8D-4284-AFF2-DDF6071E9AB1}" type="sibTrans" cxnId="{98B7DD80-4D90-4F11-9B93-A05BA5CC952F}">
      <dgm:prSet/>
      <dgm:spPr/>
      <dgm:t>
        <a:bodyPr/>
        <a:lstStyle/>
        <a:p>
          <a:endParaRPr lang="en-IN"/>
        </a:p>
      </dgm:t>
    </dgm:pt>
    <dgm:pt modelId="{1D4E0C9A-FF7F-4396-BFDA-E1B0DEA46923}">
      <dgm:prSet phldrT="[Text]" custT="1"/>
      <dgm:spPr/>
      <dgm:t>
        <a:bodyPr/>
        <a:lstStyle/>
        <a:p>
          <a:r>
            <a:rPr lang="en-IN" sz="14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rPr>
            <a:t>POLY-UNSATURATED</a:t>
          </a:r>
        </a:p>
      </dgm:t>
    </dgm:pt>
    <dgm:pt modelId="{7D435E8B-9763-40C6-8932-C4CFA8565843}" type="parTrans" cxnId="{08BB8BC0-F6D3-4B5B-B845-E21389EB8D6A}">
      <dgm:prSet/>
      <dgm:spPr/>
      <dgm:t>
        <a:bodyPr/>
        <a:lstStyle/>
        <a:p>
          <a:endParaRPr lang="en-IN"/>
        </a:p>
      </dgm:t>
    </dgm:pt>
    <dgm:pt modelId="{BB78BE07-FAEE-4910-9A1D-D927F88612D9}" type="sibTrans" cxnId="{08BB8BC0-F6D3-4B5B-B845-E21389EB8D6A}">
      <dgm:prSet/>
      <dgm:spPr/>
      <dgm:t>
        <a:bodyPr/>
        <a:lstStyle/>
        <a:p>
          <a:endParaRPr lang="en-IN"/>
        </a:p>
      </dgm:t>
    </dgm:pt>
    <dgm:pt modelId="{F14FD428-BF68-484B-85DE-6C4CB85C443E}">
      <dgm:prSet phldrT="[Text]" custT="1"/>
      <dgm:spPr/>
      <dgm:t>
        <a:bodyPr/>
        <a:lstStyle/>
        <a:p>
          <a:r>
            <a:rPr lang="en-IN" sz="14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rPr>
            <a:t>MONO-UNSATURATED</a:t>
          </a:r>
        </a:p>
      </dgm:t>
    </dgm:pt>
    <dgm:pt modelId="{B495A32E-4D11-42BB-96E7-5497CABEB1F1}" type="parTrans" cxnId="{1AED560B-5075-434A-AA1E-B427296968B5}">
      <dgm:prSet/>
      <dgm:spPr/>
      <dgm:t>
        <a:bodyPr/>
        <a:lstStyle/>
        <a:p>
          <a:endParaRPr lang="en-IN"/>
        </a:p>
      </dgm:t>
    </dgm:pt>
    <dgm:pt modelId="{49AC1736-8912-4423-B276-892C9F82D50A}" type="sibTrans" cxnId="{1AED560B-5075-434A-AA1E-B427296968B5}">
      <dgm:prSet/>
      <dgm:spPr/>
      <dgm:t>
        <a:bodyPr/>
        <a:lstStyle/>
        <a:p>
          <a:endParaRPr lang="en-IN"/>
        </a:p>
      </dgm:t>
    </dgm:pt>
    <dgm:pt modelId="{A4C899FE-8CF0-4EED-8C32-0CCC165A4156}">
      <dgm:prSet phldrT="[Text]" custT="1"/>
      <dgm:spPr/>
      <dgm:t>
        <a:bodyPr/>
        <a:lstStyle/>
        <a:p>
          <a:r>
            <a:rPr lang="en-IN" sz="1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SATURATED FATS</a:t>
          </a:r>
        </a:p>
      </dgm:t>
    </dgm:pt>
    <dgm:pt modelId="{226517A2-A8D7-42B0-A9D2-49BE1D91AD5A}" type="parTrans" cxnId="{87998C99-72D2-41CD-B30F-0109E4155171}">
      <dgm:prSet/>
      <dgm:spPr/>
      <dgm:t>
        <a:bodyPr/>
        <a:lstStyle/>
        <a:p>
          <a:endParaRPr lang="en-IN"/>
        </a:p>
      </dgm:t>
    </dgm:pt>
    <dgm:pt modelId="{3C96D0F5-8287-4D98-951B-175F54FAB2C0}" type="sibTrans" cxnId="{87998C99-72D2-41CD-B30F-0109E4155171}">
      <dgm:prSet/>
      <dgm:spPr/>
      <dgm:t>
        <a:bodyPr/>
        <a:lstStyle/>
        <a:p>
          <a:endParaRPr lang="en-IN"/>
        </a:p>
      </dgm:t>
    </dgm:pt>
    <dgm:pt modelId="{D4DF46D4-A2F1-4AE6-8B3F-86E3A80586E0}">
      <dgm:prSet phldrT="[Text]" custT="1"/>
      <dgm:spPr/>
      <dgm:t>
        <a:bodyPr/>
        <a:lstStyle/>
        <a:p>
          <a:r>
            <a:rPr lang="en-IN" sz="1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Coconut, Butter, Ghee</a:t>
          </a:r>
        </a:p>
      </dgm:t>
    </dgm:pt>
    <dgm:pt modelId="{34D2E998-DC54-4377-8DA6-08B441C65B56}" type="parTrans" cxnId="{8F575E53-08F4-4DC5-BD04-5969C11E3B1B}">
      <dgm:prSet/>
      <dgm:spPr/>
      <dgm:t>
        <a:bodyPr/>
        <a:lstStyle/>
        <a:p>
          <a:endParaRPr lang="en-IN"/>
        </a:p>
      </dgm:t>
    </dgm:pt>
    <dgm:pt modelId="{7318DF57-E68F-4023-95E9-5AF2A0CF0AB4}" type="sibTrans" cxnId="{8F575E53-08F4-4DC5-BD04-5969C11E3B1B}">
      <dgm:prSet/>
      <dgm:spPr/>
      <dgm:t>
        <a:bodyPr/>
        <a:lstStyle/>
        <a:p>
          <a:endParaRPr lang="en-IN"/>
        </a:p>
      </dgm:t>
    </dgm:pt>
    <dgm:pt modelId="{D830C1A9-8CD3-44D3-B12D-9FBE49DF4892}">
      <dgm:prSet custT="1"/>
      <dgm:spPr/>
      <dgm:t>
        <a:bodyPr/>
        <a:lstStyle/>
        <a:p>
          <a:r>
            <a:rPr lang="en-IN" sz="14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rPr>
            <a:t>Sunflower Oil</a:t>
          </a:r>
        </a:p>
      </dgm:t>
    </dgm:pt>
    <dgm:pt modelId="{A285156D-5C71-4FF6-96F4-262EF1D76963}" type="parTrans" cxnId="{175F5136-212D-4B46-BA02-87A647091B50}">
      <dgm:prSet/>
      <dgm:spPr/>
      <dgm:t>
        <a:bodyPr/>
        <a:lstStyle/>
        <a:p>
          <a:endParaRPr lang="en-IN"/>
        </a:p>
      </dgm:t>
    </dgm:pt>
    <dgm:pt modelId="{702D4B31-1FA8-4944-B4A7-165BEE79B595}" type="sibTrans" cxnId="{175F5136-212D-4B46-BA02-87A647091B50}">
      <dgm:prSet/>
      <dgm:spPr/>
      <dgm:t>
        <a:bodyPr/>
        <a:lstStyle/>
        <a:p>
          <a:endParaRPr lang="en-IN"/>
        </a:p>
      </dgm:t>
    </dgm:pt>
    <dgm:pt modelId="{A9D11976-ACDD-407F-B458-A0D2B3CD8DEF}">
      <dgm:prSet custT="1"/>
      <dgm:spPr/>
      <dgm:t>
        <a:bodyPr/>
        <a:lstStyle/>
        <a:p>
          <a:r>
            <a:rPr lang="en-IN" sz="14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rPr>
            <a:t>Soybean Oil</a:t>
          </a:r>
        </a:p>
      </dgm:t>
    </dgm:pt>
    <dgm:pt modelId="{1F7D7CC7-078D-4C0D-8DF6-8193F1D59E3F}" type="parTrans" cxnId="{F5959EFB-D480-4E24-8015-D262AB9CF8D6}">
      <dgm:prSet/>
      <dgm:spPr/>
      <dgm:t>
        <a:bodyPr/>
        <a:lstStyle/>
        <a:p>
          <a:endParaRPr lang="en-IN"/>
        </a:p>
      </dgm:t>
    </dgm:pt>
    <dgm:pt modelId="{5C910E74-ACA7-482F-9235-2623B149F3B9}" type="sibTrans" cxnId="{F5959EFB-D480-4E24-8015-D262AB9CF8D6}">
      <dgm:prSet/>
      <dgm:spPr/>
      <dgm:t>
        <a:bodyPr/>
        <a:lstStyle/>
        <a:p>
          <a:endParaRPr lang="en-IN"/>
        </a:p>
      </dgm:t>
    </dgm:pt>
    <dgm:pt modelId="{273977B8-8D1C-49E2-BC14-01FA87A47A4F}">
      <dgm:prSet custT="1"/>
      <dgm:spPr/>
      <dgm:t>
        <a:bodyPr/>
        <a:lstStyle/>
        <a:p>
          <a:r>
            <a:rPr lang="en-IN" sz="14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rPr>
            <a:t>Olive Oil</a:t>
          </a:r>
        </a:p>
      </dgm:t>
    </dgm:pt>
    <dgm:pt modelId="{2BAFBDFC-1391-44E9-9DC1-8A9272D0011A}" type="parTrans" cxnId="{EC9C67B1-16A6-4C2C-BD20-59F63FCD4628}">
      <dgm:prSet/>
      <dgm:spPr/>
      <dgm:t>
        <a:bodyPr/>
        <a:lstStyle/>
        <a:p>
          <a:endParaRPr lang="en-IN"/>
        </a:p>
      </dgm:t>
    </dgm:pt>
    <dgm:pt modelId="{5B52AC6A-135C-4B36-A8AA-AA03CF925483}" type="sibTrans" cxnId="{EC9C67B1-16A6-4C2C-BD20-59F63FCD4628}">
      <dgm:prSet/>
      <dgm:spPr/>
      <dgm:t>
        <a:bodyPr/>
        <a:lstStyle/>
        <a:p>
          <a:endParaRPr lang="en-IN"/>
        </a:p>
      </dgm:t>
    </dgm:pt>
    <dgm:pt modelId="{635D3D0C-BD8E-47CA-AB46-345285BD1D4F}">
      <dgm:prSet custT="1"/>
      <dgm:spPr/>
      <dgm:t>
        <a:bodyPr/>
        <a:lstStyle/>
        <a:p>
          <a:r>
            <a:rPr lang="en-IN" sz="14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rPr>
            <a:t>Avocado</a:t>
          </a:r>
        </a:p>
      </dgm:t>
    </dgm:pt>
    <dgm:pt modelId="{61986032-88D6-4927-9DEF-1AD370372DEC}" type="parTrans" cxnId="{A6AD9B02-5752-4E08-B63F-7248ADEDF9D2}">
      <dgm:prSet/>
      <dgm:spPr/>
      <dgm:t>
        <a:bodyPr/>
        <a:lstStyle/>
        <a:p>
          <a:endParaRPr lang="en-IN"/>
        </a:p>
      </dgm:t>
    </dgm:pt>
    <dgm:pt modelId="{3E8EC079-4AE6-4EF6-B0FF-FEE851F31EBD}" type="sibTrans" cxnId="{A6AD9B02-5752-4E08-B63F-7248ADEDF9D2}">
      <dgm:prSet/>
      <dgm:spPr/>
      <dgm:t>
        <a:bodyPr/>
        <a:lstStyle/>
        <a:p>
          <a:endParaRPr lang="en-IN"/>
        </a:p>
      </dgm:t>
    </dgm:pt>
    <dgm:pt modelId="{67D64301-D3D0-47AB-B0BF-59A7957494D9}" type="pres">
      <dgm:prSet presAssocID="{1DFC39D3-CCE3-4B05-96D7-32010A3AE4A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C7BC766-AB70-4152-8865-B65ADD03E8AD}" type="pres">
      <dgm:prSet presAssocID="{1A47CF3B-9B25-420E-8761-9430B7396A5B}" presName="hierRoot1" presStyleCnt="0"/>
      <dgm:spPr/>
    </dgm:pt>
    <dgm:pt modelId="{8B4B6279-23EB-4077-A994-77FBB67A724C}" type="pres">
      <dgm:prSet presAssocID="{1A47CF3B-9B25-420E-8761-9430B7396A5B}" presName="composite" presStyleCnt="0"/>
      <dgm:spPr/>
    </dgm:pt>
    <dgm:pt modelId="{F2B993F1-D0B1-4A7B-A13B-C1667B33A952}" type="pres">
      <dgm:prSet presAssocID="{1A47CF3B-9B25-420E-8761-9430B7396A5B}" presName="background" presStyleLbl="node0" presStyleIdx="0" presStyleCnt="1"/>
      <dgm:spPr/>
    </dgm:pt>
    <dgm:pt modelId="{B5FEBDBB-E7A8-44E3-9FC8-6EAC244D2397}" type="pres">
      <dgm:prSet presAssocID="{1A47CF3B-9B25-420E-8761-9430B7396A5B}" presName="text" presStyleLbl="fgAcc0" presStyleIdx="0" presStyleCnt="1">
        <dgm:presLayoutVars>
          <dgm:chPref val="3"/>
        </dgm:presLayoutVars>
      </dgm:prSet>
      <dgm:spPr/>
    </dgm:pt>
    <dgm:pt modelId="{D4986ABF-6997-4587-A33C-5BFC7744553D}" type="pres">
      <dgm:prSet presAssocID="{1A47CF3B-9B25-420E-8761-9430B7396A5B}" presName="hierChild2" presStyleCnt="0"/>
      <dgm:spPr/>
    </dgm:pt>
    <dgm:pt modelId="{F9AA321A-0BE6-4482-BDFC-5EBEAFD85DC2}" type="pres">
      <dgm:prSet presAssocID="{EA9AC5D8-74A2-48B2-87F2-22225EAFEF56}" presName="Name10" presStyleLbl="parChTrans1D2" presStyleIdx="0" presStyleCnt="2"/>
      <dgm:spPr/>
    </dgm:pt>
    <dgm:pt modelId="{9BAF8340-FCC9-4615-BFF1-12213F36D677}" type="pres">
      <dgm:prSet presAssocID="{04DA3D49-4DCB-4A6C-95FD-E2332BEDE1F8}" presName="hierRoot2" presStyleCnt="0"/>
      <dgm:spPr/>
    </dgm:pt>
    <dgm:pt modelId="{FD088FCB-5D67-4A35-85D8-F04C3AAE4BDE}" type="pres">
      <dgm:prSet presAssocID="{04DA3D49-4DCB-4A6C-95FD-E2332BEDE1F8}" presName="composite2" presStyleCnt="0"/>
      <dgm:spPr/>
    </dgm:pt>
    <dgm:pt modelId="{242C07BF-25EB-4341-B31A-AB19D4005193}" type="pres">
      <dgm:prSet presAssocID="{04DA3D49-4DCB-4A6C-95FD-E2332BEDE1F8}" presName="background2" presStyleLbl="node2" presStyleIdx="0" presStyleCnt="2"/>
      <dgm:spPr/>
    </dgm:pt>
    <dgm:pt modelId="{06A5B84C-6196-4211-A61D-3FEEDD39A6E3}" type="pres">
      <dgm:prSet presAssocID="{04DA3D49-4DCB-4A6C-95FD-E2332BEDE1F8}" presName="text2" presStyleLbl="fgAcc2" presStyleIdx="0" presStyleCnt="2">
        <dgm:presLayoutVars>
          <dgm:chPref val="3"/>
        </dgm:presLayoutVars>
      </dgm:prSet>
      <dgm:spPr/>
    </dgm:pt>
    <dgm:pt modelId="{00F96549-525C-4C8C-873C-55732152E5C6}" type="pres">
      <dgm:prSet presAssocID="{04DA3D49-4DCB-4A6C-95FD-E2332BEDE1F8}" presName="hierChild3" presStyleCnt="0"/>
      <dgm:spPr/>
    </dgm:pt>
    <dgm:pt modelId="{5C34F31F-B90A-45F4-9B6D-36BB5DD9811D}" type="pres">
      <dgm:prSet presAssocID="{7D435E8B-9763-40C6-8932-C4CFA8565843}" presName="Name17" presStyleLbl="parChTrans1D3" presStyleIdx="0" presStyleCnt="3"/>
      <dgm:spPr/>
    </dgm:pt>
    <dgm:pt modelId="{23173846-3DDD-4D36-B996-A68700759857}" type="pres">
      <dgm:prSet presAssocID="{1D4E0C9A-FF7F-4396-BFDA-E1B0DEA46923}" presName="hierRoot3" presStyleCnt="0"/>
      <dgm:spPr/>
    </dgm:pt>
    <dgm:pt modelId="{7BC1B65A-470A-4479-99B1-EFA27D0305A1}" type="pres">
      <dgm:prSet presAssocID="{1D4E0C9A-FF7F-4396-BFDA-E1B0DEA46923}" presName="composite3" presStyleCnt="0"/>
      <dgm:spPr/>
    </dgm:pt>
    <dgm:pt modelId="{2B09C634-0CF1-469D-A800-95B01E88CDDD}" type="pres">
      <dgm:prSet presAssocID="{1D4E0C9A-FF7F-4396-BFDA-E1B0DEA46923}" presName="background3" presStyleLbl="node3" presStyleIdx="0" presStyleCnt="3"/>
      <dgm:spPr/>
    </dgm:pt>
    <dgm:pt modelId="{81B48811-5785-45D5-A8C8-D61959686582}" type="pres">
      <dgm:prSet presAssocID="{1D4E0C9A-FF7F-4396-BFDA-E1B0DEA46923}" presName="text3" presStyleLbl="fgAcc3" presStyleIdx="0" presStyleCnt="3">
        <dgm:presLayoutVars>
          <dgm:chPref val="3"/>
        </dgm:presLayoutVars>
      </dgm:prSet>
      <dgm:spPr/>
    </dgm:pt>
    <dgm:pt modelId="{F0BA2F94-80AD-43C2-B121-9435C01932E4}" type="pres">
      <dgm:prSet presAssocID="{1D4E0C9A-FF7F-4396-BFDA-E1B0DEA46923}" presName="hierChild4" presStyleCnt="0"/>
      <dgm:spPr/>
    </dgm:pt>
    <dgm:pt modelId="{51937657-2ABB-4A13-AA69-74FEF1AE9CF6}" type="pres">
      <dgm:prSet presAssocID="{A285156D-5C71-4FF6-96F4-262EF1D76963}" presName="Name23" presStyleLbl="parChTrans1D4" presStyleIdx="0" presStyleCnt="4"/>
      <dgm:spPr/>
    </dgm:pt>
    <dgm:pt modelId="{2C2E3B91-836F-4C43-8B29-034AA17B12EA}" type="pres">
      <dgm:prSet presAssocID="{D830C1A9-8CD3-44D3-B12D-9FBE49DF4892}" presName="hierRoot4" presStyleCnt="0"/>
      <dgm:spPr/>
    </dgm:pt>
    <dgm:pt modelId="{C7A7EB1C-9F0F-4AB9-B04D-5A8D5B59A502}" type="pres">
      <dgm:prSet presAssocID="{D830C1A9-8CD3-44D3-B12D-9FBE49DF4892}" presName="composite4" presStyleCnt="0"/>
      <dgm:spPr/>
    </dgm:pt>
    <dgm:pt modelId="{92A6377C-B594-4AEF-B9C9-1B0CB84DF700}" type="pres">
      <dgm:prSet presAssocID="{D830C1A9-8CD3-44D3-B12D-9FBE49DF4892}" presName="background4" presStyleLbl="node4" presStyleIdx="0" presStyleCnt="4"/>
      <dgm:spPr/>
    </dgm:pt>
    <dgm:pt modelId="{D915EDA5-309A-45D3-B7C3-73BF615A8F80}" type="pres">
      <dgm:prSet presAssocID="{D830C1A9-8CD3-44D3-B12D-9FBE49DF4892}" presName="text4" presStyleLbl="fgAcc4" presStyleIdx="0" presStyleCnt="4">
        <dgm:presLayoutVars>
          <dgm:chPref val="3"/>
        </dgm:presLayoutVars>
      </dgm:prSet>
      <dgm:spPr/>
    </dgm:pt>
    <dgm:pt modelId="{5C54B3C3-2E1C-4968-ABEC-0527B9712A0E}" type="pres">
      <dgm:prSet presAssocID="{D830C1A9-8CD3-44D3-B12D-9FBE49DF4892}" presName="hierChild5" presStyleCnt="0"/>
      <dgm:spPr/>
    </dgm:pt>
    <dgm:pt modelId="{B16E7516-3FB0-4988-90DF-57B9104CD91C}" type="pres">
      <dgm:prSet presAssocID="{1F7D7CC7-078D-4C0D-8DF6-8193F1D59E3F}" presName="Name23" presStyleLbl="parChTrans1D4" presStyleIdx="1" presStyleCnt="4"/>
      <dgm:spPr/>
    </dgm:pt>
    <dgm:pt modelId="{686C6186-8ACD-4ABE-B5C4-2FE678CB8704}" type="pres">
      <dgm:prSet presAssocID="{A9D11976-ACDD-407F-B458-A0D2B3CD8DEF}" presName="hierRoot4" presStyleCnt="0"/>
      <dgm:spPr/>
    </dgm:pt>
    <dgm:pt modelId="{6E5190BA-3774-4761-AA97-C5385C691698}" type="pres">
      <dgm:prSet presAssocID="{A9D11976-ACDD-407F-B458-A0D2B3CD8DEF}" presName="composite4" presStyleCnt="0"/>
      <dgm:spPr/>
    </dgm:pt>
    <dgm:pt modelId="{C81ADE17-CF8E-4093-BA33-FB1CAC791756}" type="pres">
      <dgm:prSet presAssocID="{A9D11976-ACDD-407F-B458-A0D2B3CD8DEF}" presName="background4" presStyleLbl="node4" presStyleIdx="1" presStyleCnt="4"/>
      <dgm:spPr/>
    </dgm:pt>
    <dgm:pt modelId="{43C28FFB-E396-459B-B75E-6C24F8B62990}" type="pres">
      <dgm:prSet presAssocID="{A9D11976-ACDD-407F-B458-A0D2B3CD8DEF}" presName="text4" presStyleLbl="fgAcc4" presStyleIdx="1" presStyleCnt="4">
        <dgm:presLayoutVars>
          <dgm:chPref val="3"/>
        </dgm:presLayoutVars>
      </dgm:prSet>
      <dgm:spPr/>
    </dgm:pt>
    <dgm:pt modelId="{024913DD-78AE-4C3E-AF15-A5D03453F061}" type="pres">
      <dgm:prSet presAssocID="{A9D11976-ACDD-407F-B458-A0D2B3CD8DEF}" presName="hierChild5" presStyleCnt="0"/>
      <dgm:spPr/>
    </dgm:pt>
    <dgm:pt modelId="{BA286DF6-69C2-467D-8E10-53F0E7D07C96}" type="pres">
      <dgm:prSet presAssocID="{B495A32E-4D11-42BB-96E7-5497CABEB1F1}" presName="Name17" presStyleLbl="parChTrans1D3" presStyleIdx="1" presStyleCnt="3"/>
      <dgm:spPr/>
    </dgm:pt>
    <dgm:pt modelId="{C038E870-BF36-483A-90DB-31DCC93575D3}" type="pres">
      <dgm:prSet presAssocID="{F14FD428-BF68-484B-85DE-6C4CB85C443E}" presName="hierRoot3" presStyleCnt="0"/>
      <dgm:spPr/>
    </dgm:pt>
    <dgm:pt modelId="{48CF744D-7CC6-453C-990A-EF8AFDE70747}" type="pres">
      <dgm:prSet presAssocID="{F14FD428-BF68-484B-85DE-6C4CB85C443E}" presName="composite3" presStyleCnt="0"/>
      <dgm:spPr/>
    </dgm:pt>
    <dgm:pt modelId="{03E6933D-9BA5-418E-9AEC-EB1921EA9B7E}" type="pres">
      <dgm:prSet presAssocID="{F14FD428-BF68-484B-85DE-6C4CB85C443E}" presName="background3" presStyleLbl="node3" presStyleIdx="1" presStyleCnt="3"/>
      <dgm:spPr/>
    </dgm:pt>
    <dgm:pt modelId="{49E789A5-E04E-4852-8922-630BF6B088F9}" type="pres">
      <dgm:prSet presAssocID="{F14FD428-BF68-484B-85DE-6C4CB85C443E}" presName="text3" presStyleLbl="fgAcc3" presStyleIdx="1" presStyleCnt="3">
        <dgm:presLayoutVars>
          <dgm:chPref val="3"/>
        </dgm:presLayoutVars>
      </dgm:prSet>
      <dgm:spPr/>
    </dgm:pt>
    <dgm:pt modelId="{DE8EB322-4233-4BBF-A0DF-4AC1920E5256}" type="pres">
      <dgm:prSet presAssocID="{F14FD428-BF68-484B-85DE-6C4CB85C443E}" presName="hierChild4" presStyleCnt="0"/>
      <dgm:spPr/>
    </dgm:pt>
    <dgm:pt modelId="{9DAC629F-4DBD-4453-B1F2-4D67AEDF3700}" type="pres">
      <dgm:prSet presAssocID="{2BAFBDFC-1391-44E9-9DC1-8A9272D0011A}" presName="Name23" presStyleLbl="parChTrans1D4" presStyleIdx="2" presStyleCnt="4"/>
      <dgm:spPr/>
    </dgm:pt>
    <dgm:pt modelId="{B9C2D5B7-1FCE-4B38-9B26-38B634EAC2DA}" type="pres">
      <dgm:prSet presAssocID="{273977B8-8D1C-49E2-BC14-01FA87A47A4F}" presName="hierRoot4" presStyleCnt="0"/>
      <dgm:spPr/>
    </dgm:pt>
    <dgm:pt modelId="{F3C0A6D8-0322-46DC-9759-1028487431C3}" type="pres">
      <dgm:prSet presAssocID="{273977B8-8D1C-49E2-BC14-01FA87A47A4F}" presName="composite4" presStyleCnt="0"/>
      <dgm:spPr/>
    </dgm:pt>
    <dgm:pt modelId="{10D3232F-61B2-452F-9FEE-BAAE129F7750}" type="pres">
      <dgm:prSet presAssocID="{273977B8-8D1C-49E2-BC14-01FA87A47A4F}" presName="background4" presStyleLbl="node4" presStyleIdx="2" presStyleCnt="4"/>
      <dgm:spPr/>
    </dgm:pt>
    <dgm:pt modelId="{126017EA-83C0-4A55-8AFE-D1B50E21A56A}" type="pres">
      <dgm:prSet presAssocID="{273977B8-8D1C-49E2-BC14-01FA87A47A4F}" presName="text4" presStyleLbl="fgAcc4" presStyleIdx="2" presStyleCnt="4">
        <dgm:presLayoutVars>
          <dgm:chPref val="3"/>
        </dgm:presLayoutVars>
      </dgm:prSet>
      <dgm:spPr/>
    </dgm:pt>
    <dgm:pt modelId="{308F42CF-8579-4102-9A84-39D6AA8A8257}" type="pres">
      <dgm:prSet presAssocID="{273977B8-8D1C-49E2-BC14-01FA87A47A4F}" presName="hierChild5" presStyleCnt="0"/>
      <dgm:spPr/>
    </dgm:pt>
    <dgm:pt modelId="{644245AC-5861-4624-8E20-473D516D413B}" type="pres">
      <dgm:prSet presAssocID="{61986032-88D6-4927-9DEF-1AD370372DEC}" presName="Name23" presStyleLbl="parChTrans1D4" presStyleIdx="3" presStyleCnt="4"/>
      <dgm:spPr/>
    </dgm:pt>
    <dgm:pt modelId="{A8AA946A-0F30-4179-8733-D0FB9DDECDFA}" type="pres">
      <dgm:prSet presAssocID="{635D3D0C-BD8E-47CA-AB46-345285BD1D4F}" presName="hierRoot4" presStyleCnt="0"/>
      <dgm:spPr/>
    </dgm:pt>
    <dgm:pt modelId="{FD98C7D9-D8A9-48B2-9749-17E36171E01A}" type="pres">
      <dgm:prSet presAssocID="{635D3D0C-BD8E-47CA-AB46-345285BD1D4F}" presName="composite4" presStyleCnt="0"/>
      <dgm:spPr/>
    </dgm:pt>
    <dgm:pt modelId="{58F4F5F7-952F-416E-9C1F-CA4765E20AC3}" type="pres">
      <dgm:prSet presAssocID="{635D3D0C-BD8E-47CA-AB46-345285BD1D4F}" presName="background4" presStyleLbl="node4" presStyleIdx="3" presStyleCnt="4"/>
      <dgm:spPr/>
    </dgm:pt>
    <dgm:pt modelId="{0B8E5496-3389-4246-80C1-222997393EB3}" type="pres">
      <dgm:prSet presAssocID="{635D3D0C-BD8E-47CA-AB46-345285BD1D4F}" presName="text4" presStyleLbl="fgAcc4" presStyleIdx="3" presStyleCnt="4">
        <dgm:presLayoutVars>
          <dgm:chPref val="3"/>
        </dgm:presLayoutVars>
      </dgm:prSet>
      <dgm:spPr/>
    </dgm:pt>
    <dgm:pt modelId="{815927FE-0A9D-4845-967B-1C5F6C019B65}" type="pres">
      <dgm:prSet presAssocID="{635D3D0C-BD8E-47CA-AB46-345285BD1D4F}" presName="hierChild5" presStyleCnt="0"/>
      <dgm:spPr/>
    </dgm:pt>
    <dgm:pt modelId="{ED4B4A1F-DD16-4EB6-A079-D612CF0F2A0C}" type="pres">
      <dgm:prSet presAssocID="{226517A2-A8D7-42B0-A9D2-49BE1D91AD5A}" presName="Name10" presStyleLbl="parChTrans1D2" presStyleIdx="1" presStyleCnt="2"/>
      <dgm:spPr/>
    </dgm:pt>
    <dgm:pt modelId="{40A72D3E-B881-40C0-9475-33660956EE72}" type="pres">
      <dgm:prSet presAssocID="{A4C899FE-8CF0-4EED-8C32-0CCC165A4156}" presName="hierRoot2" presStyleCnt="0"/>
      <dgm:spPr/>
    </dgm:pt>
    <dgm:pt modelId="{E10D9BD2-A240-425E-ABFA-25482124EC5B}" type="pres">
      <dgm:prSet presAssocID="{A4C899FE-8CF0-4EED-8C32-0CCC165A4156}" presName="composite2" presStyleCnt="0"/>
      <dgm:spPr/>
    </dgm:pt>
    <dgm:pt modelId="{51EEA328-7786-4E9D-AD6D-2AFECE4F367E}" type="pres">
      <dgm:prSet presAssocID="{A4C899FE-8CF0-4EED-8C32-0CCC165A4156}" presName="background2" presStyleLbl="node2" presStyleIdx="1" presStyleCnt="2"/>
      <dgm:spPr/>
    </dgm:pt>
    <dgm:pt modelId="{EF1F3613-0FFD-4A1D-917D-7F6EEDCE4AE6}" type="pres">
      <dgm:prSet presAssocID="{A4C899FE-8CF0-4EED-8C32-0CCC165A4156}" presName="text2" presStyleLbl="fgAcc2" presStyleIdx="1" presStyleCnt="2">
        <dgm:presLayoutVars>
          <dgm:chPref val="3"/>
        </dgm:presLayoutVars>
      </dgm:prSet>
      <dgm:spPr/>
    </dgm:pt>
    <dgm:pt modelId="{4DDDBFE3-B5C0-41E3-A205-70B2B0C89D11}" type="pres">
      <dgm:prSet presAssocID="{A4C899FE-8CF0-4EED-8C32-0CCC165A4156}" presName="hierChild3" presStyleCnt="0"/>
      <dgm:spPr/>
    </dgm:pt>
    <dgm:pt modelId="{76CF5F0F-7A03-494E-9FD5-09413D8B4D59}" type="pres">
      <dgm:prSet presAssocID="{34D2E998-DC54-4377-8DA6-08B441C65B56}" presName="Name17" presStyleLbl="parChTrans1D3" presStyleIdx="2" presStyleCnt="3"/>
      <dgm:spPr/>
    </dgm:pt>
    <dgm:pt modelId="{5550E6DA-F6DF-43F0-BC32-6B2460CBE859}" type="pres">
      <dgm:prSet presAssocID="{D4DF46D4-A2F1-4AE6-8B3F-86E3A80586E0}" presName="hierRoot3" presStyleCnt="0"/>
      <dgm:spPr/>
    </dgm:pt>
    <dgm:pt modelId="{E3829E67-7D10-451B-B099-045A6D872709}" type="pres">
      <dgm:prSet presAssocID="{D4DF46D4-A2F1-4AE6-8B3F-86E3A80586E0}" presName="composite3" presStyleCnt="0"/>
      <dgm:spPr/>
    </dgm:pt>
    <dgm:pt modelId="{56AE73AA-9EC1-413A-8E71-49801E432308}" type="pres">
      <dgm:prSet presAssocID="{D4DF46D4-A2F1-4AE6-8B3F-86E3A80586E0}" presName="background3" presStyleLbl="node3" presStyleIdx="2" presStyleCnt="3"/>
      <dgm:spPr/>
    </dgm:pt>
    <dgm:pt modelId="{8BD0D2F9-A837-4E68-81CE-BDB5B48CAA63}" type="pres">
      <dgm:prSet presAssocID="{D4DF46D4-A2F1-4AE6-8B3F-86E3A80586E0}" presName="text3" presStyleLbl="fgAcc3" presStyleIdx="2" presStyleCnt="3">
        <dgm:presLayoutVars>
          <dgm:chPref val="3"/>
        </dgm:presLayoutVars>
      </dgm:prSet>
      <dgm:spPr/>
    </dgm:pt>
    <dgm:pt modelId="{22EC1A60-67B2-4937-ACBD-00F98904CB3D}" type="pres">
      <dgm:prSet presAssocID="{D4DF46D4-A2F1-4AE6-8B3F-86E3A80586E0}" presName="hierChild4" presStyleCnt="0"/>
      <dgm:spPr/>
    </dgm:pt>
  </dgm:ptLst>
  <dgm:cxnLst>
    <dgm:cxn modelId="{7E1A1102-C11B-431B-9AC4-EDB7C528132C}" type="presOf" srcId="{1D4E0C9A-FF7F-4396-BFDA-E1B0DEA46923}" destId="{81B48811-5785-45D5-A8C8-D61959686582}" srcOrd="0" destOrd="0" presId="urn:microsoft.com/office/officeart/2005/8/layout/hierarchy1"/>
    <dgm:cxn modelId="{A6AD9B02-5752-4E08-B63F-7248ADEDF9D2}" srcId="{F14FD428-BF68-484B-85DE-6C4CB85C443E}" destId="{635D3D0C-BD8E-47CA-AB46-345285BD1D4F}" srcOrd="1" destOrd="0" parTransId="{61986032-88D6-4927-9DEF-1AD370372DEC}" sibTransId="{3E8EC079-4AE6-4EF6-B0FF-FEE851F31EBD}"/>
    <dgm:cxn modelId="{F85F3A09-7684-4EFD-8F02-9A3709064824}" type="presOf" srcId="{1F7D7CC7-078D-4C0D-8DF6-8193F1D59E3F}" destId="{B16E7516-3FB0-4988-90DF-57B9104CD91C}" srcOrd="0" destOrd="0" presId="urn:microsoft.com/office/officeart/2005/8/layout/hierarchy1"/>
    <dgm:cxn modelId="{1AED560B-5075-434A-AA1E-B427296968B5}" srcId="{04DA3D49-4DCB-4A6C-95FD-E2332BEDE1F8}" destId="{F14FD428-BF68-484B-85DE-6C4CB85C443E}" srcOrd="1" destOrd="0" parTransId="{B495A32E-4D11-42BB-96E7-5497CABEB1F1}" sibTransId="{49AC1736-8912-4423-B276-892C9F82D50A}"/>
    <dgm:cxn modelId="{2B8E2F1B-422F-482F-9370-0852FD8E427C}" type="presOf" srcId="{D4DF46D4-A2F1-4AE6-8B3F-86E3A80586E0}" destId="{8BD0D2F9-A837-4E68-81CE-BDB5B48CAA63}" srcOrd="0" destOrd="0" presId="urn:microsoft.com/office/officeart/2005/8/layout/hierarchy1"/>
    <dgm:cxn modelId="{525CAF2B-D6E8-4BDB-B8E2-40D33AAA1000}" type="presOf" srcId="{273977B8-8D1C-49E2-BC14-01FA87A47A4F}" destId="{126017EA-83C0-4A55-8AFE-D1B50E21A56A}" srcOrd="0" destOrd="0" presId="urn:microsoft.com/office/officeart/2005/8/layout/hierarchy1"/>
    <dgm:cxn modelId="{175F5136-212D-4B46-BA02-87A647091B50}" srcId="{1D4E0C9A-FF7F-4396-BFDA-E1B0DEA46923}" destId="{D830C1A9-8CD3-44D3-B12D-9FBE49DF4892}" srcOrd="0" destOrd="0" parTransId="{A285156D-5C71-4FF6-96F4-262EF1D76963}" sibTransId="{702D4B31-1FA8-4944-B4A7-165BEE79B595}"/>
    <dgm:cxn modelId="{B55C4E39-20E2-4713-B846-D843746CA87C}" type="presOf" srcId="{04DA3D49-4DCB-4A6C-95FD-E2332BEDE1F8}" destId="{06A5B84C-6196-4211-A61D-3FEEDD39A6E3}" srcOrd="0" destOrd="0" presId="urn:microsoft.com/office/officeart/2005/8/layout/hierarchy1"/>
    <dgm:cxn modelId="{C77FB543-2B8F-476E-BD1F-61FCD8F4447C}" type="presOf" srcId="{A285156D-5C71-4FF6-96F4-262EF1D76963}" destId="{51937657-2ABB-4A13-AA69-74FEF1AE9CF6}" srcOrd="0" destOrd="0" presId="urn:microsoft.com/office/officeart/2005/8/layout/hierarchy1"/>
    <dgm:cxn modelId="{ED12796E-3034-42A5-AA37-B795A309A624}" type="presOf" srcId="{61986032-88D6-4927-9DEF-1AD370372DEC}" destId="{644245AC-5861-4624-8E20-473D516D413B}" srcOrd="0" destOrd="0" presId="urn:microsoft.com/office/officeart/2005/8/layout/hierarchy1"/>
    <dgm:cxn modelId="{8F575E53-08F4-4DC5-BD04-5969C11E3B1B}" srcId="{A4C899FE-8CF0-4EED-8C32-0CCC165A4156}" destId="{D4DF46D4-A2F1-4AE6-8B3F-86E3A80586E0}" srcOrd="0" destOrd="0" parTransId="{34D2E998-DC54-4377-8DA6-08B441C65B56}" sibTransId="{7318DF57-E68F-4023-95E9-5AF2A0CF0AB4}"/>
    <dgm:cxn modelId="{CC6C817B-00A2-42C0-9155-4F418024E9A8}" type="presOf" srcId="{2BAFBDFC-1391-44E9-9DC1-8A9272D0011A}" destId="{9DAC629F-4DBD-4453-B1F2-4D67AEDF3700}" srcOrd="0" destOrd="0" presId="urn:microsoft.com/office/officeart/2005/8/layout/hierarchy1"/>
    <dgm:cxn modelId="{98B7DD80-4D90-4F11-9B93-A05BA5CC952F}" srcId="{1A47CF3B-9B25-420E-8761-9430B7396A5B}" destId="{04DA3D49-4DCB-4A6C-95FD-E2332BEDE1F8}" srcOrd="0" destOrd="0" parTransId="{EA9AC5D8-74A2-48B2-87F2-22225EAFEF56}" sibTransId="{06BAD805-8D8D-4284-AFF2-DDF6071E9AB1}"/>
    <dgm:cxn modelId="{15897E8B-1545-41BF-8B49-B676D15C216B}" type="presOf" srcId="{1DFC39D3-CCE3-4B05-96D7-32010A3AE4A0}" destId="{67D64301-D3D0-47AB-B0BF-59A7957494D9}" srcOrd="0" destOrd="0" presId="urn:microsoft.com/office/officeart/2005/8/layout/hierarchy1"/>
    <dgm:cxn modelId="{E417EA8C-AAF1-427A-A90D-E1A3FC510A1F}" srcId="{1DFC39D3-CCE3-4B05-96D7-32010A3AE4A0}" destId="{1A47CF3B-9B25-420E-8761-9430B7396A5B}" srcOrd="0" destOrd="0" parTransId="{409E0451-9E4D-44BF-8889-664DD71D0233}" sibTransId="{CC58E2B3-452A-4A10-B31B-7B9D8A92925A}"/>
    <dgm:cxn modelId="{DA36C693-003E-426C-95A0-7CE336B10B07}" type="presOf" srcId="{F14FD428-BF68-484B-85DE-6C4CB85C443E}" destId="{49E789A5-E04E-4852-8922-630BF6B088F9}" srcOrd="0" destOrd="0" presId="urn:microsoft.com/office/officeart/2005/8/layout/hierarchy1"/>
    <dgm:cxn modelId="{87998C99-72D2-41CD-B30F-0109E4155171}" srcId="{1A47CF3B-9B25-420E-8761-9430B7396A5B}" destId="{A4C899FE-8CF0-4EED-8C32-0CCC165A4156}" srcOrd="1" destOrd="0" parTransId="{226517A2-A8D7-42B0-A9D2-49BE1D91AD5A}" sibTransId="{3C96D0F5-8287-4D98-951B-175F54FAB2C0}"/>
    <dgm:cxn modelId="{F6FC28A5-D3CE-4D76-81AF-246A17533B44}" type="presOf" srcId="{D830C1A9-8CD3-44D3-B12D-9FBE49DF4892}" destId="{D915EDA5-309A-45D3-B7C3-73BF615A8F80}" srcOrd="0" destOrd="0" presId="urn:microsoft.com/office/officeart/2005/8/layout/hierarchy1"/>
    <dgm:cxn modelId="{A6C542AF-B703-4722-BDCF-4AD11B914623}" type="presOf" srcId="{635D3D0C-BD8E-47CA-AB46-345285BD1D4F}" destId="{0B8E5496-3389-4246-80C1-222997393EB3}" srcOrd="0" destOrd="0" presId="urn:microsoft.com/office/officeart/2005/8/layout/hierarchy1"/>
    <dgm:cxn modelId="{EC9C67B1-16A6-4C2C-BD20-59F63FCD4628}" srcId="{F14FD428-BF68-484B-85DE-6C4CB85C443E}" destId="{273977B8-8D1C-49E2-BC14-01FA87A47A4F}" srcOrd="0" destOrd="0" parTransId="{2BAFBDFC-1391-44E9-9DC1-8A9272D0011A}" sibTransId="{5B52AC6A-135C-4B36-A8AA-AA03CF925483}"/>
    <dgm:cxn modelId="{92FE55B2-6EE8-4866-ACC9-C216C887A2B1}" type="presOf" srcId="{34D2E998-DC54-4377-8DA6-08B441C65B56}" destId="{76CF5F0F-7A03-494E-9FD5-09413D8B4D59}" srcOrd="0" destOrd="0" presId="urn:microsoft.com/office/officeart/2005/8/layout/hierarchy1"/>
    <dgm:cxn modelId="{0F7CD8B4-218D-46B1-AE06-8723701954DA}" type="presOf" srcId="{A4C899FE-8CF0-4EED-8C32-0CCC165A4156}" destId="{EF1F3613-0FFD-4A1D-917D-7F6EEDCE4AE6}" srcOrd="0" destOrd="0" presId="urn:microsoft.com/office/officeart/2005/8/layout/hierarchy1"/>
    <dgm:cxn modelId="{617146B5-0947-458B-B6FB-735EA027847D}" type="presOf" srcId="{A9D11976-ACDD-407F-B458-A0D2B3CD8DEF}" destId="{43C28FFB-E396-459B-B75E-6C24F8B62990}" srcOrd="0" destOrd="0" presId="urn:microsoft.com/office/officeart/2005/8/layout/hierarchy1"/>
    <dgm:cxn modelId="{74C338B6-AED3-43BF-A11E-A1DB750B04DA}" type="presOf" srcId="{226517A2-A8D7-42B0-A9D2-49BE1D91AD5A}" destId="{ED4B4A1F-DD16-4EB6-A079-D612CF0F2A0C}" srcOrd="0" destOrd="0" presId="urn:microsoft.com/office/officeart/2005/8/layout/hierarchy1"/>
    <dgm:cxn modelId="{08BB8BC0-F6D3-4B5B-B845-E21389EB8D6A}" srcId="{04DA3D49-4DCB-4A6C-95FD-E2332BEDE1F8}" destId="{1D4E0C9A-FF7F-4396-BFDA-E1B0DEA46923}" srcOrd="0" destOrd="0" parTransId="{7D435E8B-9763-40C6-8932-C4CFA8565843}" sibTransId="{BB78BE07-FAEE-4910-9A1D-D927F88612D9}"/>
    <dgm:cxn modelId="{D0F9F0C0-1F0B-4238-B799-08F5BFACB785}" type="presOf" srcId="{7D435E8B-9763-40C6-8932-C4CFA8565843}" destId="{5C34F31F-B90A-45F4-9B6D-36BB5DD9811D}" srcOrd="0" destOrd="0" presId="urn:microsoft.com/office/officeart/2005/8/layout/hierarchy1"/>
    <dgm:cxn modelId="{C2DFF4D6-A5FF-4A7D-AD58-D1ED98D93C45}" type="presOf" srcId="{EA9AC5D8-74A2-48B2-87F2-22225EAFEF56}" destId="{F9AA321A-0BE6-4482-BDFC-5EBEAFD85DC2}" srcOrd="0" destOrd="0" presId="urn:microsoft.com/office/officeart/2005/8/layout/hierarchy1"/>
    <dgm:cxn modelId="{793EE0E8-7B63-4D4B-A263-66060427143F}" type="presOf" srcId="{B495A32E-4D11-42BB-96E7-5497CABEB1F1}" destId="{BA286DF6-69C2-467D-8E10-53F0E7D07C96}" srcOrd="0" destOrd="0" presId="urn:microsoft.com/office/officeart/2005/8/layout/hierarchy1"/>
    <dgm:cxn modelId="{F5959EFB-D480-4E24-8015-D262AB9CF8D6}" srcId="{1D4E0C9A-FF7F-4396-BFDA-E1B0DEA46923}" destId="{A9D11976-ACDD-407F-B458-A0D2B3CD8DEF}" srcOrd="1" destOrd="0" parTransId="{1F7D7CC7-078D-4C0D-8DF6-8193F1D59E3F}" sibTransId="{5C910E74-ACA7-482F-9235-2623B149F3B9}"/>
    <dgm:cxn modelId="{D0DAF7FC-4244-452D-9C42-0C84972D34C4}" type="presOf" srcId="{1A47CF3B-9B25-420E-8761-9430B7396A5B}" destId="{B5FEBDBB-E7A8-44E3-9FC8-6EAC244D2397}" srcOrd="0" destOrd="0" presId="urn:microsoft.com/office/officeart/2005/8/layout/hierarchy1"/>
    <dgm:cxn modelId="{422BA2FF-C836-44DE-8C3E-BAA723FAAF07}" type="presParOf" srcId="{67D64301-D3D0-47AB-B0BF-59A7957494D9}" destId="{3C7BC766-AB70-4152-8865-B65ADD03E8AD}" srcOrd="0" destOrd="0" presId="urn:microsoft.com/office/officeart/2005/8/layout/hierarchy1"/>
    <dgm:cxn modelId="{E7EFF184-AEA5-429E-8A06-045B5DB1D06B}" type="presParOf" srcId="{3C7BC766-AB70-4152-8865-B65ADD03E8AD}" destId="{8B4B6279-23EB-4077-A994-77FBB67A724C}" srcOrd="0" destOrd="0" presId="urn:microsoft.com/office/officeart/2005/8/layout/hierarchy1"/>
    <dgm:cxn modelId="{7EEA8BF0-6187-46AE-A75D-384D80965CE2}" type="presParOf" srcId="{8B4B6279-23EB-4077-A994-77FBB67A724C}" destId="{F2B993F1-D0B1-4A7B-A13B-C1667B33A952}" srcOrd="0" destOrd="0" presId="urn:microsoft.com/office/officeart/2005/8/layout/hierarchy1"/>
    <dgm:cxn modelId="{9FF5DFB4-F7A2-4AAB-B846-BD431B8B155F}" type="presParOf" srcId="{8B4B6279-23EB-4077-A994-77FBB67A724C}" destId="{B5FEBDBB-E7A8-44E3-9FC8-6EAC244D2397}" srcOrd="1" destOrd="0" presId="urn:microsoft.com/office/officeart/2005/8/layout/hierarchy1"/>
    <dgm:cxn modelId="{5CDFC295-D076-481D-97B1-B2E7741BB6F1}" type="presParOf" srcId="{3C7BC766-AB70-4152-8865-B65ADD03E8AD}" destId="{D4986ABF-6997-4587-A33C-5BFC7744553D}" srcOrd="1" destOrd="0" presId="urn:microsoft.com/office/officeart/2005/8/layout/hierarchy1"/>
    <dgm:cxn modelId="{5DC22589-BC8A-4693-939C-BC24357F8CAB}" type="presParOf" srcId="{D4986ABF-6997-4587-A33C-5BFC7744553D}" destId="{F9AA321A-0BE6-4482-BDFC-5EBEAFD85DC2}" srcOrd="0" destOrd="0" presId="urn:microsoft.com/office/officeart/2005/8/layout/hierarchy1"/>
    <dgm:cxn modelId="{F6706334-F403-45F4-B0F7-E9556133CB37}" type="presParOf" srcId="{D4986ABF-6997-4587-A33C-5BFC7744553D}" destId="{9BAF8340-FCC9-4615-BFF1-12213F36D677}" srcOrd="1" destOrd="0" presId="urn:microsoft.com/office/officeart/2005/8/layout/hierarchy1"/>
    <dgm:cxn modelId="{032F19D4-8116-453C-9712-B7DDA958DE8B}" type="presParOf" srcId="{9BAF8340-FCC9-4615-BFF1-12213F36D677}" destId="{FD088FCB-5D67-4A35-85D8-F04C3AAE4BDE}" srcOrd="0" destOrd="0" presId="urn:microsoft.com/office/officeart/2005/8/layout/hierarchy1"/>
    <dgm:cxn modelId="{51090C34-3A17-4800-AEF6-35676AD2122B}" type="presParOf" srcId="{FD088FCB-5D67-4A35-85D8-F04C3AAE4BDE}" destId="{242C07BF-25EB-4341-B31A-AB19D4005193}" srcOrd="0" destOrd="0" presId="urn:microsoft.com/office/officeart/2005/8/layout/hierarchy1"/>
    <dgm:cxn modelId="{913DDC7F-7A8D-4FD9-B781-28BC6D818035}" type="presParOf" srcId="{FD088FCB-5D67-4A35-85D8-F04C3AAE4BDE}" destId="{06A5B84C-6196-4211-A61D-3FEEDD39A6E3}" srcOrd="1" destOrd="0" presId="urn:microsoft.com/office/officeart/2005/8/layout/hierarchy1"/>
    <dgm:cxn modelId="{6125661F-64D5-4599-BFC1-56B0A628E935}" type="presParOf" srcId="{9BAF8340-FCC9-4615-BFF1-12213F36D677}" destId="{00F96549-525C-4C8C-873C-55732152E5C6}" srcOrd="1" destOrd="0" presId="urn:microsoft.com/office/officeart/2005/8/layout/hierarchy1"/>
    <dgm:cxn modelId="{9336D4AA-C2F0-4C0D-ACF0-9D8D7C373A30}" type="presParOf" srcId="{00F96549-525C-4C8C-873C-55732152E5C6}" destId="{5C34F31F-B90A-45F4-9B6D-36BB5DD9811D}" srcOrd="0" destOrd="0" presId="urn:microsoft.com/office/officeart/2005/8/layout/hierarchy1"/>
    <dgm:cxn modelId="{21C5C2E7-671F-42D6-99F7-214AB077950F}" type="presParOf" srcId="{00F96549-525C-4C8C-873C-55732152E5C6}" destId="{23173846-3DDD-4D36-B996-A68700759857}" srcOrd="1" destOrd="0" presId="urn:microsoft.com/office/officeart/2005/8/layout/hierarchy1"/>
    <dgm:cxn modelId="{B8C0D71F-0DEA-442A-8573-CECB049DC3D9}" type="presParOf" srcId="{23173846-3DDD-4D36-B996-A68700759857}" destId="{7BC1B65A-470A-4479-99B1-EFA27D0305A1}" srcOrd="0" destOrd="0" presId="urn:microsoft.com/office/officeart/2005/8/layout/hierarchy1"/>
    <dgm:cxn modelId="{E5236D75-AB4E-4D01-BB3A-DCCAD9519AF1}" type="presParOf" srcId="{7BC1B65A-470A-4479-99B1-EFA27D0305A1}" destId="{2B09C634-0CF1-469D-A800-95B01E88CDDD}" srcOrd="0" destOrd="0" presId="urn:microsoft.com/office/officeart/2005/8/layout/hierarchy1"/>
    <dgm:cxn modelId="{45E102D6-6620-40F4-8111-585D9CF102BD}" type="presParOf" srcId="{7BC1B65A-470A-4479-99B1-EFA27D0305A1}" destId="{81B48811-5785-45D5-A8C8-D61959686582}" srcOrd="1" destOrd="0" presId="urn:microsoft.com/office/officeart/2005/8/layout/hierarchy1"/>
    <dgm:cxn modelId="{0B0FA114-EC34-465F-A66F-469138535557}" type="presParOf" srcId="{23173846-3DDD-4D36-B996-A68700759857}" destId="{F0BA2F94-80AD-43C2-B121-9435C01932E4}" srcOrd="1" destOrd="0" presId="urn:microsoft.com/office/officeart/2005/8/layout/hierarchy1"/>
    <dgm:cxn modelId="{74928179-12B4-4CF3-9481-F09773510513}" type="presParOf" srcId="{F0BA2F94-80AD-43C2-B121-9435C01932E4}" destId="{51937657-2ABB-4A13-AA69-74FEF1AE9CF6}" srcOrd="0" destOrd="0" presId="urn:microsoft.com/office/officeart/2005/8/layout/hierarchy1"/>
    <dgm:cxn modelId="{5B50E963-4E7F-4EFE-BA01-91EFED395E8A}" type="presParOf" srcId="{F0BA2F94-80AD-43C2-B121-9435C01932E4}" destId="{2C2E3B91-836F-4C43-8B29-034AA17B12EA}" srcOrd="1" destOrd="0" presId="urn:microsoft.com/office/officeart/2005/8/layout/hierarchy1"/>
    <dgm:cxn modelId="{1061A627-3DE1-405E-B452-6158061119FC}" type="presParOf" srcId="{2C2E3B91-836F-4C43-8B29-034AA17B12EA}" destId="{C7A7EB1C-9F0F-4AB9-B04D-5A8D5B59A502}" srcOrd="0" destOrd="0" presId="urn:microsoft.com/office/officeart/2005/8/layout/hierarchy1"/>
    <dgm:cxn modelId="{17CB94C8-E58C-4E49-B48A-2AB286F61C8F}" type="presParOf" srcId="{C7A7EB1C-9F0F-4AB9-B04D-5A8D5B59A502}" destId="{92A6377C-B594-4AEF-B9C9-1B0CB84DF700}" srcOrd="0" destOrd="0" presId="urn:microsoft.com/office/officeart/2005/8/layout/hierarchy1"/>
    <dgm:cxn modelId="{3779487E-556D-46AB-880E-D0A0A05DD1FE}" type="presParOf" srcId="{C7A7EB1C-9F0F-4AB9-B04D-5A8D5B59A502}" destId="{D915EDA5-309A-45D3-B7C3-73BF615A8F80}" srcOrd="1" destOrd="0" presId="urn:microsoft.com/office/officeart/2005/8/layout/hierarchy1"/>
    <dgm:cxn modelId="{BD3BF9C4-7DFC-4FB6-A047-190D8AF1BA48}" type="presParOf" srcId="{2C2E3B91-836F-4C43-8B29-034AA17B12EA}" destId="{5C54B3C3-2E1C-4968-ABEC-0527B9712A0E}" srcOrd="1" destOrd="0" presId="urn:microsoft.com/office/officeart/2005/8/layout/hierarchy1"/>
    <dgm:cxn modelId="{2C117965-F0BF-4678-843F-F5192134A608}" type="presParOf" srcId="{F0BA2F94-80AD-43C2-B121-9435C01932E4}" destId="{B16E7516-3FB0-4988-90DF-57B9104CD91C}" srcOrd="2" destOrd="0" presId="urn:microsoft.com/office/officeart/2005/8/layout/hierarchy1"/>
    <dgm:cxn modelId="{E31C63A1-208E-48C1-A641-36C32BB4040B}" type="presParOf" srcId="{F0BA2F94-80AD-43C2-B121-9435C01932E4}" destId="{686C6186-8ACD-4ABE-B5C4-2FE678CB8704}" srcOrd="3" destOrd="0" presId="urn:microsoft.com/office/officeart/2005/8/layout/hierarchy1"/>
    <dgm:cxn modelId="{45870249-E0EF-4843-A6AF-0418604165FA}" type="presParOf" srcId="{686C6186-8ACD-4ABE-B5C4-2FE678CB8704}" destId="{6E5190BA-3774-4761-AA97-C5385C691698}" srcOrd="0" destOrd="0" presId="urn:microsoft.com/office/officeart/2005/8/layout/hierarchy1"/>
    <dgm:cxn modelId="{0354825B-FD6E-456B-AE3A-FBC93064CF1D}" type="presParOf" srcId="{6E5190BA-3774-4761-AA97-C5385C691698}" destId="{C81ADE17-CF8E-4093-BA33-FB1CAC791756}" srcOrd="0" destOrd="0" presId="urn:microsoft.com/office/officeart/2005/8/layout/hierarchy1"/>
    <dgm:cxn modelId="{89C635D7-5E75-4A53-9CF3-64EE83B05736}" type="presParOf" srcId="{6E5190BA-3774-4761-AA97-C5385C691698}" destId="{43C28FFB-E396-459B-B75E-6C24F8B62990}" srcOrd="1" destOrd="0" presId="urn:microsoft.com/office/officeart/2005/8/layout/hierarchy1"/>
    <dgm:cxn modelId="{9F3058D7-548C-48AE-8666-97D49DF05559}" type="presParOf" srcId="{686C6186-8ACD-4ABE-B5C4-2FE678CB8704}" destId="{024913DD-78AE-4C3E-AF15-A5D03453F061}" srcOrd="1" destOrd="0" presId="urn:microsoft.com/office/officeart/2005/8/layout/hierarchy1"/>
    <dgm:cxn modelId="{1D55F75D-FBAE-47BC-847A-9ABF48B636A9}" type="presParOf" srcId="{00F96549-525C-4C8C-873C-55732152E5C6}" destId="{BA286DF6-69C2-467D-8E10-53F0E7D07C96}" srcOrd="2" destOrd="0" presId="urn:microsoft.com/office/officeart/2005/8/layout/hierarchy1"/>
    <dgm:cxn modelId="{1891BA83-48FA-4A31-BD86-4F8333F035E0}" type="presParOf" srcId="{00F96549-525C-4C8C-873C-55732152E5C6}" destId="{C038E870-BF36-483A-90DB-31DCC93575D3}" srcOrd="3" destOrd="0" presId="urn:microsoft.com/office/officeart/2005/8/layout/hierarchy1"/>
    <dgm:cxn modelId="{008CB232-F4CF-4744-89E0-441F6822F7EB}" type="presParOf" srcId="{C038E870-BF36-483A-90DB-31DCC93575D3}" destId="{48CF744D-7CC6-453C-990A-EF8AFDE70747}" srcOrd="0" destOrd="0" presId="urn:microsoft.com/office/officeart/2005/8/layout/hierarchy1"/>
    <dgm:cxn modelId="{359E67D9-D117-4546-B07A-D5F6EFEC574C}" type="presParOf" srcId="{48CF744D-7CC6-453C-990A-EF8AFDE70747}" destId="{03E6933D-9BA5-418E-9AEC-EB1921EA9B7E}" srcOrd="0" destOrd="0" presId="urn:microsoft.com/office/officeart/2005/8/layout/hierarchy1"/>
    <dgm:cxn modelId="{336C99E8-9B56-43DA-A34D-A5FEF82D3550}" type="presParOf" srcId="{48CF744D-7CC6-453C-990A-EF8AFDE70747}" destId="{49E789A5-E04E-4852-8922-630BF6B088F9}" srcOrd="1" destOrd="0" presId="urn:microsoft.com/office/officeart/2005/8/layout/hierarchy1"/>
    <dgm:cxn modelId="{C647FB36-1864-4C15-AB5B-232F4415B4F8}" type="presParOf" srcId="{C038E870-BF36-483A-90DB-31DCC93575D3}" destId="{DE8EB322-4233-4BBF-A0DF-4AC1920E5256}" srcOrd="1" destOrd="0" presId="urn:microsoft.com/office/officeart/2005/8/layout/hierarchy1"/>
    <dgm:cxn modelId="{C2325E46-575D-4A1A-A888-E99FD8F0FBA0}" type="presParOf" srcId="{DE8EB322-4233-4BBF-A0DF-4AC1920E5256}" destId="{9DAC629F-4DBD-4453-B1F2-4D67AEDF3700}" srcOrd="0" destOrd="0" presId="urn:microsoft.com/office/officeart/2005/8/layout/hierarchy1"/>
    <dgm:cxn modelId="{51B8EC01-DB01-4E40-AEEC-6F2C980B8581}" type="presParOf" srcId="{DE8EB322-4233-4BBF-A0DF-4AC1920E5256}" destId="{B9C2D5B7-1FCE-4B38-9B26-38B634EAC2DA}" srcOrd="1" destOrd="0" presId="urn:microsoft.com/office/officeart/2005/8/layout/hierarchy1"/>
    <dgm:cxn modelId="{668F6F6C-87A4-497F-9E8E-C2DCFCFE93E2}" type="presParOf" srcId="{B9C2D5B7-1FCE-4B38-9B26-38B634EAC2DA}" destId="{F3C0A6D8-0322-46DC-9759-1028487431C3}" srcOrd="0" destOrd="0" presId="urn:microsoft.com/office/officeart/2005/8/layout/hierarchy1"/>
    <dgm:cxn modelId="{F73C2B14-E7C8-43C4-B0F6-536A7C90E675}" type="presParOf" srcId="{F3C0A6D8-0322-46DC-9759-1028487431C3}" destId="{10D3232F-61B2-452F-9FEE-BAAE129F7750}" srcOrd="0" destOrd="0" presId="urn:microsoft.com/office/officeart/2005/8/layout/hierarchy1"/>
    <dgm:cxn modelId="{0F213A5C-5D60-4602-AA4D-C6F695CBDA74}" type="presParOf" srcId="{F3C0A6D8-0322-46DC-9759-1028487431C3}" destId="{126017EA-83C0-4A55-8AFE-D1B50E21A56A}" srcOrd="1" destOrd="0" presId="urn:microsoft.com/office/officeart/2005/8/layout/hierarchy1"/>
    <dgm:cxn modelId="{7815AA0D-AA61-422D-AE32-547700E2F32C}" type="presParOf" srcId="{B9C2D5B7-1FCE-4B38-9B26-38B634EAC2DA}" destId="{308F42CF-8579-4102-9A84-39D6AA8A8257}" srcOrd="1" destOrd="0" presId="urn:microsoft.com/office/officeart/2005/8/layout/hierarchy1"/>
    <dgm:cxn modelId="{EEA3F2D1-0020-441F-8078-4AB68D8CC633}" type="presParOf" srcId="{DE8EB322-4233-4BBF-A0DF-4AC1920E5256}" destId="{644245AC-5861-4624-8E20-473D516D413B}" srcOrd="2" destOrd="0" presId="urn:microsoft.com/office/officeart/2005/8/layout/hierarchy1"/>
    <dgm:cxn modelId="{086C29D2-B7F7-4406-8BFB-C1920EBCD9F6}" type="presParOf" srcId="{DE8EB322-4233-4BBF-A0DF-4AC1920E5256}" destId="{A8AA946A-0F30-4179-8733-D0FB9DDECDFA}" srcOrd="3" destOrd="0" presId="urn:microsoft.com/office/officeart/2005/8/layout/hierarchy1"/>
    <dgm:cxn modelId="{76E2B238-53AB-45DD-8924-2B72D4DEE521}" type="presParOf" srcId="{A8AA946A-0F30-4179-8733-D0FB9DDECDFA}" destId="{FD98C7D9-D8A9-48B2-9749-17E36171E01A}" srcOrd="0" destOrd="0" presId="urn:microsoft.com/office/officeart/2005/8/layout/hierarchy1"/>
    <dgm:cxn modelId="{5AA7D359-3E09-419E-A139-A7DF937397D6}" type="presParOf" srcId="{FD98C7D9-D8A9-48B2-9749-17E36171E01A}" destId="{58F4F5F7-952F-416E-9C1F-CA4765E20AC3}" srcOrd="0" destOrd="0" presId="urn:microsoft.com/office/officeart/2005/8/layout/hierarchy1"/>
    <dgm:cxn modelId="{3EF8C057-28B6-40F4-9D58-3C0D8210AB14}" type="presParOf" srcId="{FD98C7D9-D8A9-48B2-9749-17E36171E01A}" destId="{0B8E5496-3389-4246-80C1-222997393EB3}" srcOrd="1" destOrd="0" presId="urn:microsoft.com/office/officeart/2005/8/layout/hierarchy1"/>
    <dgm:cxn modelId="{AD9488AE-C18B-48C0-B710-8C4F5299F6A2}" type="presParOf" srcId="{A8AA946A-0F30-4179-8733-D0FB9DDECDFA}" destId="{815927FE-0A9D-4845-967B-1C5F6C019B65}" srcOrd="1" destOrd="0" presId="urn:microsoft.com/office/officeart/2005/8/layout/hierarchy1"/>
    <dgm:cxn modelId="{56249A07-4352-4FD7-B638-9AFE5B84BAB4}" type="presParOf" srcId="{D4986ABF-6997-4587-A33C-5BFC7744553D}" destId="{ED4B4A1F-DD16-4EB6-A079-D612CF0F2A0C}" srcOrd="2" destOrd="0" presId="urn:microsoft.com/office/officeart/2005/8/layout/hierarchy1"/>
    <dgm:cxn modelId="{524F682C-F60B-4919-8D03-51EC6C1D36BC}" type="presParOf" srcId="{D4986ABF-6997-4587-A33C-5BFC7744553D}" destId="{40A72D3E-B881-40C0-9475-33660956EE72}" srcOrd="3" destOrd="0" presId="urn:microsoft.com/office/officeart/2005/8/layout/hierarchy1"/>
    <dgm:cxn modelId="{488EFAC2-5F9B-4DBA-8BF8-0B3A80E647F8}" type="presParOf" srcId="{40A72D3E-B881-40C0-9475-33660956EE72}" destId="{E10D9BD2-A240-425E-ABFA-25482124EC5B}" srcOrd="0" destOrd="0" presId="urn:microsoft.com/office/officeart/2005/8/layout/hierarchy1"/>
    <dgm:cxn modelId="{553EE398-2BAE-4AD1-814A-21B4A1FB81C1}" type="presParOf" srcId="{E10D9BD2-A240-425E-ABFA-25482124EC5B}" destId="{51EEA328-7786-4E9D-AD6D-2AFECE4F367E}" srcOrd="0" destOrd="0" presId="urn:microsoft.com/office/officeart/2005/8/layout/hierarchy1"/>
    <dgm:cxn modelId="{7DD9AE7B-2BF5-49E5-8FE3-E105DFBCF1EA}" type="presParOf" srcId="{E10D9BD2-A240-425E-ABFA-25482124EC5B}" destId="{EF1F3613-0FFD-4A1D-917D-7F6EEDCE4AE6}" srcOrd="1" destOrd="0" presId="urn:microsoft.com/office/officeart/2005/8/layout/hierarchy1"/>
    <dgm:cxn modelId="{4342C2E4-C75F-4DAA-A6BF-5AE64020056D}" type="presParOf" srcId="{40A72D3E-B881-40C0-9475-33660956EE72}" destId="{4DDDBFE3-B5C0-41E3-A205-70B2B0C89D11}" srcOrd="1" destOrd="0" presId="urn:microsoft.com/office/officeart/2005/8/layout/hierarchy1"/>
    <dgm:cxn modelId="{F14468EE-FE80-4669-AA96-033DF6CD0638}" type="presParOf" srcId="{4DDDBFE3-B5C0-41E3-A205-70B2B0C89D11}" destId="{76CF5F0F-7A03-494E-9FD5-09413D8B4D59}" srcOrd="0" destOrd="0" presId="urn:microsoft.com/office/officeart/2005/8/layout/hierarchy1"/>
    <dgm:cxn modelId="{9E86F969-5779-4F61-B51A-C58AC812C5FD}" type="presParOf" srcId="{4DDDBFE3-B5C0-41E3-A205-70B2B0C89D11}" destId="{5550E6DA-F6DF-43F0-BC32-6B2460CBE859}" srcOrd="1" destOrd="0" presId="urn:microsoft.com/office/officeart/2005/8/layout/hierarchy1"/>
    <dgm:cxn modelId="{38288477-C46B-44C5-9607-334EB90C3197}" type="presParOf" srcId="{5550E6DA-F6DF-43F0-BC32-6B2460CBE859}" destId="{E3829E67-7D10-451B-B099-045A6D872709}" srcOrd="0" destOrd="0" presId="urn:microsoft.com/office/officeart/2005/8/layout/hierarchy1"/>
    <dgm:cxn modelId="{0FB84E48-CC06-41AE-A340-30AA6DEF1DB5}" type="presParOf" srcId="{E3829E67-7D10-451B-B099-045A6D872709}" destId="{56AE73AA-9EC1-413A-8E71-49801E432308}" srcOrd="0" destOrd="0" presId="urn:microsoft.com/office/officeart/2005/8/layout/hierarchy1"/>
    <dgm:cxn modelId="{128A49F2-0D2A-4B59-9B26-97ADC0812894}" type="presParOf" srcId="{E3829E67-7D10-451B-B099-045A6D872709}" destId="{8BD0D2F9-A837-4E68-81CE-BDB5B48CAA63}" srcOrd="1" destOrd="0" presId="urn:microsoft.com/office/officeart/2005/8/layout/hierarchy1"/>
    <dgm:cxn modelId="{3E330D02-B59C-4B70-B1F3-B0735853FA00}" type="presParOf" srcId="{5550E6DA-F6DF-43F0-BC32-6B2460CBE859}" destId="{22EC1A60-67B2-4937-ACBD-00F98904CB3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082E4E6-D473-4478-A0DA-623950B003B7}" type="doc">
      <dgm:prSet loTypeId="urn:microsoft.com/office/officeart/2005/8/layout/hierarchy1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IN"/>
        </a:p>
      </dgm:t>
    </dgm:pt>
    <dgm:pt modelId="{8B520D0B-CC83-4BFB-9EBE-CBBD58730F75}">
      <dgm:prSet phldrT="[Text]" custT="1"/>
      <dgm:spPr/>
      <dgm:t>
        <a:bodyPr/>
        <a:lstStyle/>
        <a:p>
          <a:r>
            <a:rPr lang="en-US" sz="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COMPONENTS OF DIET</a:t>
          </a:r>
          <a:endParaRPr lang="en-IN" sz="800" b="1" dirty="0">
            <a:solidFill>
              <a:srgbClr val="FF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CE83496-AFFD-4B10-BA64-ADB88248F796}" type="parTrans" cxnId="{5B567B6A-AD6E-4D2F-B18A-4F1D51D9E421}">
      <dgm:prSet/>
      <dgm:spPr/>
      <dgm:t>
        <a:bodyPr/>
        <a:lstStyle/>
        <a:p>
          <a:endParaRPr lang="en-IN"/>
        </a:p>
      </dgm:t>
    </dgm:pt>
    <dgm:pt modelId="{EC3D3D22-7906-4E86-92B8-F20D9E4ED8E6}" type="sibTrans" cxnId="{5B567B6A-AD6E-4D2F-B18A-4F1D51D9E421}">
      <dgm:prSet/>
      <dgm:spPr/>
      <dgm:t>
        <a:bodyPr/>
        <a:lstStyle/>
        <a:p>
          <a:endParaRPr lang="en-IN"/>
        </a:p>
      </dgm:t>
    </dgm:pt>
    <dgm:pt modelId="{5FBAA309-605E-48CA-918B-2C1F2A5462F2}">
      <dgm:prSet phldrT="[Text]" custT="1"/>
      <dgm:spPr/>
      <dgm:t>
        <a:bodyPr/>
        <a:lstStyle/>
        <a:p>
          <a:r>
            <a:rPr lang="en-US" sz="700" b="1" dirty="0">
              <a:latin typeface="Calibri" panose="020F0502020204030204" pitchFamily="34" charset="0"/>
              <a:cs typeface="Calibri" panose="020F0502020204030204" pitchFamily="34" charset="0"/>
            </a:rPr>
            <a:t>NUTRITIVE COMPONENTS OF DIET</a:t>
          </a:r>
          <a:endParaRPr lang="en-IN" sz="7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C55252F-9FF0-4DC2-8CC4-EAACEF40DF5D}" type="parTrans" cxnId="{000BAB18-CEF3-411C-9736-9979BFD649AD}">
      <dgm:prSet/>
      <dgm:spPr/>
      <dgm:t>
        <a:bodyPr/>
        <a:lstStyle/>
        <a:p>
          <a:endParaRPr lang="en-IN"/>
        </a:p>
      </dgm:t>
    </dgm:pt>
    <dgm:pt modelId="{C1B8C4C0-7992-415F-AC9E-00E0DFCB3034}" type="sibTrans" cxnId="{000BAB18-CEF3-411C-9736-9979BFD649AD}">
      <dgm:prSet/>
      <dgm:spPr/>
      <dgm:t>
        <a:bodyPr/>
        <a:lstStyle/>
        <a:p>
          <a:endParaRPr lang="en-IN"/>
        </a:p>
      </dgm:t>
    </dgm:pt>
    <dgm:pt modelId="{F511D3CB-BBD7-430D-B83D-EE9EB2E9CB99}">
      <dgm:prSet phldrT="[Text]" custT="1"/>
      <dgm:spPr/>
      <dgm:t>
        <a:bodyPr/>
        <a:lstStyle/>
        <a:p>
          <a:r>
            <a:rPr lang="en-US" sz="700" b="1" dirty="0">
              <a:latin typeface="Calibri" panose="020F0502020204030204" pitchFamily="34" charset="0"/>
              <a:cs typeface="Calibri" panose="020F0502020204030204" pitchFamily="34" charset="0"/>
            </a:rPr>
            <a:t>PROTEINS</a:t>
          </a:r>
          <a:endParaRPr lang="en-IN" sz="7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66F30D9-CF89-4ACB-BD60-DA51F44AEC00}" type="parTrans" cxnId="{4D8AFD7C-F138-4720-B845-BFEBB875B714}">
      <dgm:prSet/>
      <dgm:spPr/>
      <dgm:t>
        <a:bodyPr/>
        <a:lstStyle/>
        <a:p>
          <a:endParaRPr lang="en-IN"/>
        </a:p>
      </dgm:t>
    </dgm:pt>
    <dgm:pt modelId="{C3649AD1-438B-441B-B84E-93AEC861EF63}" type="sibTrans" cxnId="{4D8AFD7C-F138-4720-B845-BFEBB875B714}">
      <dgm:prSet/>
      <dgm:spPr/>
      <dgm:t>
        <a:bodyPr/>
        <a:lstStyle/>
        <a:p>
          <a:endParaRPr lang="en-IN"/>
        </a:p>
      </dgm:t>
    </dgm:pt>
    <dgm:pt modelId="{0D6681EF-56CD-49C9-862E-166332F9F7AF}">
      <dgm:prSet phldrT="[Text]" custT="1"/>
      <dgm:spPr>
        <a:ln>
          <a:solidFill>
            <a:srgbClr val="00B050"/>
          </a:solidFill>
        </a:ln>
      </dgm:spPr>
      <dgm:t>
        <a:bodyPr/>
        <a:lstStyle/>
        <a:p>
          <a:r>
            <a:rPr lang="en-US" sz="700" b="1" dirty="0">
              <a:latin typeface="Calibri" panose="020F0502020204030204" pitchFamily="34" charset="0"/>
              <a:cs typeface="Calibri" panose="020F0502020204030204" pitchFamily="34" charset="0"/>
            </a:rPr>
            <a:t>CARBOHYDRATES</a:t>
          </a:r>
          <a:endParaRPr lang="en-IN" sz="7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2E821FE-5083-4DCA-9BDF-1F12AF751293}" type="parTrans" cxnId="{62C7B977-8EFD-41C3-968E-E30E3DBBF48D}">
      <dgm:prSet/>
      <dgm:spPr/>
      <dgm:t>
        <a:bodyPr/>
        <a:lstStyle/>
        <a:p>
          <a:endParaRPr lang="en-IN"/>
        </a:p>
      </dgm:t>
    </dgm:pt>
    <dgm:pt modelId="{731ECA02-037C-4BC2-B72C-E498D317AB27}" type="sibTrans" cxnId="{62C7B977-8EFD-41C3-968E-E30E3DBBF48D}">
      <dgm:prSet/>
      <dgm:spPr/>
      <dgm:t>
        <a:bodyPr/>
        <a:lstStyle/>
        <a:p>
          <a:endParaRPr lang="en-IN"/>
        </a:p>
      </dgm:t>
    </dgm:pt>
    <dgm:pt modelId="{A631683B-7701-4B93-A8D0-EBBECE31BA0B}">
      <dgm:prSet phldrT="[Text]" custT="1"/>
      <dgm:spPr/>
      <dgm:t>
        <a:bodyPr/>
        <a:lstStyle/>
        <a:p>
          <a:r>
            <a:rPr lang="en-US" sz="700" b="1" dirty="0">
              <a:latin typeface="Calibri" panose="020F0502020204030204" pitchFamily="34" charset="0"/>
              <a:cs typeface="Calibri" panose="020F0502020204030204" pitchFamily="34" charset="0"/>
            </a:rPr>
            <a:t>NON-NUTRITIVE COMPONENTS OF DIET</a:t>
          </a:r>
          <a:endParaRPr lang="en-IN" sz="7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508A2A5-0A2E-4EE6-A0E1-FAF95EA43697}" type="parTrans" cxnId="{1CE3320B-C5AA-44AA-9A73-56ADD91FEA69}">
      <dgm:prSet/>
      <dgm:spPr/>
      <dgm:t>
        <a:bodyPr/>
        <a:lstStyle/>
        <a:p>
          <a:endParaRPr lang="en-IN"/>
        </a:p>
      </dgm:t>
    </dgm:pt>
    <dgm:pt modelId="{C03E39D2-9C06-4958-B4DC-8979E470DD69}" type="sibTrans" cxnId="{1CE3320B-C5AA-44AA-9A73-56ADD91FEA69}">
      <dgm:prSet/>
      <dgm:spPr/>
      <dgm:t>
        <a:bodyPr/>
        <a:lstStyle/>
        <a:p>
          <a:endParaRPr lang="en-IN"/>
        </a:p>
      </dgm:t>
    </dgm:pt>
    <dgm:pt modelId="{B7A876B8-8E66-4C33-B5C8-CE10C5A96EB6}">
      <dgm:prSet phldrT="[Text]" custT="1"/>
      <dgm:spPr/>
      <dgm:t>
        <a:bodyPr/>
        <a:lstStyle/>
        <a:p>
          <a:r>
            <a:rPr lang="en-US" sz="700" b="1" dirty="0">
              <a:latin typeface="Calibri" panose="020F0502020204030204" pitchFamily="34" charset="0"/>
              <a:cs typeface="Calibri" panose="020F0502020204030204" pitchFamily="34" charset="0"/>
            </a:rPr>
            <a:t>FIBER OR ROUGHAGE</a:t>
          </a:r>
          <a:endParaRPr lang="en-IN" sz="7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82DB028-7AE9-4EFA-BDBC-BF00A915D8DA}" type="parTrans" cxnId="{DA853C37-2B39-47C4-A276-FC8301A6E382}">
      <dgm:prSet/>
      <dgm:spPr/>
      <dgm:t>
        <a:bodyPr/>
        <a:lstStyle/>
        <a:p>
          <a:endParaRPr lang="en-IN"/>
        </a:p>
      </dgm:t>
    </dgm:pt>
    <dgm:pt modelId="{F851E618-F26F-4A39-9F40-5348BE3A73BC}" type="sibTrans" cxnId="{DA853C37-2B39-47C4-A276-FC8301A6E382}">
      <dgm:prSet/>
      <dgm:spPr/>
      <dgm:t>
        <a:bodyPr/>
        <a:lstStyle/>
        <a:p>
          <a:endParaRPr lang="en-IN"/>
        </a:p>
      </dgm:t>
    </dgm:pt>
    <dgm:pt modelId="{B8841EE8-771A-410D-8E4A-00FE928EECA8}">
      <dgm:prSet phldrT="[Text]" custT="1"/>
      <dgm:spPr>
        <a:ln>
          <a:solidFill>
            <a:srgbClr val="00B0F0"/>
          </a:solidFill>
        </a:ln>
      </dgm:spPr>
      <dgm:t>
        <a:bodyPr/>
        <a:lstStyle/>
        <a:p>
          <a:r>
            <a:rPr lang="en-US" sz="700" b="1" dirty="0">
              <a:latin typeface="Calibri" panose="020F0502020204030204" pitchFamily="34" charset="0"/>
              <a:cs typeface="Calibri" panose="020F0502020204030204" pitchFamily="34" charset="0"/>
            </a:rPr>
            <a:t>FATS</a:t>
          </a:r>
          <a:endParaRPr lang="en-IN" sz="7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7285B9D-E18E-40E5-B3DF-5A0978468C68}" type="parTrans" cxnId="{02571FE1-AD67-41FD-BC95-D6B9E521628C}">
      <dgm:prSet/>
      <dgm:spPr/>
      <dgm:t>
        <a:bodyPr/>
        <a:lstStyle/>
        <a:p>
          <a:endParaRPr lang="en-IN"/>
        </a:p>
      </dgm:t>
    </dgm:pt>
    <dgm:pt modelId="{880F40C8-C107-4610-B0DB-42442433FF77}" type="sibTrans" cxnId="{02571FE1-AD67-41FD-BC95-D6B9E521628C}">
      <dgm:prSet/>
      <dgm:spPr/>
      <dgm:t>
        <a:bodyPr/>
        <a:lstStyle/>
        <a:p>
          <a:endParaRPr lang="en-IN"/>
        </a:p>
      </dgm:t>
    </dgm:pt>
    <dgm:pt modelId="{FD52DE3E-BDB2-4674-BA56-D96925EDBEC6}">
      <dgm:prSet phldrT="[Text]" custT="1"/>
      <dgm:spPr>
        <a:ln>
          <a:solidFill>
            <a:srgbClr val="FF0000"/>
          </a:solidFill>
        </a:ln>
      </dgm:spPr>
      <dgm:t>
        <a:bodyPr/>
        <a:lstStyle/>
        <a:p>
          <a:r>
            <a:rPr lang="en-US" sz="700" b="1" dirty="0">
              <a:latin typeface="Calibri" panose="020F0502020204030204" pitchFamily="34" charset="0"/>
              <a:cs typeface="Calibri" panose="020F0502020204030204" pitchFamily="34" charset="0"/>
            </a:rPr>
            <a:t>VITAMINS</a:t>
          </a:r>
          <a:endParaRPr lang="en-IN" sz="7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BB50169-3232-4F89-9022-7BEB6DB795D0}" type="parTrans" cxnId="{178EB680-B44C-494B-8A86-55B192698110}">
      <dgm:prSet/>
      <dgm:spPr/>
      <dgm:t>
        <a:bodyPr/>
        <a:lstStyle/>
        <a:p>
          <a:endParaRPr lang="en-IN"/>
        </a:p>
      </dgm:t>
    </dgm:pt>
    <dgm:pt modelId="{4364208B-5D9A-4F29-A1FD-ADEEF62F7629}" type="sibTrans" cxnId="{178EB680-B44C-494B-8A86-55B192698110}">
      <dgm:prSet/>
      <dgm:spPr/>
      <dgm:t>
        <a:bodyPr/>
        <a:lstStyle/>
        <a:p>
          <a:endParaRPr lang="en-IN"/>
        </a:p>
      </dgm:t>
    </dgm:pt>
    <dgm:pt modelId="{776F76BB-FF1A-4227-AEDC-B299FA7ED4EF}">
      <dgm:prSet phldrT="[Text]" custT="1"/>
      <dgm:spPr>
        <a:ln>
          <a:solidFill>
            <a:srgbClr val="7030A0"/>
          </a:solidFill>
        </a:ln>
      </dgm:spPr>
      <dgm:t>
        <a:bodyPr/>
        <a:lstStyle/>
        <a:p>
          <a:r>
            <a:rPr lang="en-US" sz="700" b="1" dirty="0">
              <a:latin typeface="Calibri" panose="020F0502020204030204" pitchFamily="34" charset="0"/>
              <a:cs typeface="Calibri" panose="020F0502020204030204" pitchFamily="34" charset="0"/>
            </a:rPr>
            <a:t>MINERALS</a:t>
          </a:r>
          <a:endParaRPr lang="en-IN" sz="7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B2709E4-33BF-4667-BCEF-F31727869602}" type="parTrans" cxnId="{8E36AF8E-1BF4-4CF6-86F4-22B3A332AE12}">
      <dgm:prSet/>
      <dgm:spPr/>
      <dgm:t>
        <a:bodyPr/>
        <a:lstStyle/>
        <a:p>
          <a:endParaRPr lang="en-IN"/>
        </a:p>
      </dgm:t>
    </dgm:pt>
    <dgm:pt modelId="{DA383260-203F-4FC3-946F-C07C494B3A8F}" type="sibTrans" cxnId="{8E36AF8E-1BF4-4CF6-86F4-22B3A332AE12}">
      <dgm:prSet/>
      <dgm:spPr/>
      <dgm:t>
        <a:bodyPr/>
        <a:lstStyle/>
        <a:p>
          <a:endParaRPr lang="en-IN"/>
        </a:p>
      </dgm:t>
    </dgm:pt>
    <dgm:pt modelId="{4FD47F82-F254-4525-B0A4-F93EE9268394}">
      <dgm:prSet phldrT="[Text]" custT="1"/>
      <dgm:spPr/>
      <dgm:t>
        <a:bodyPr/>
        <a:lstStyle/>
        <a:p>
          <a:r>
            <a:rPr lang="en-US" sz="700" b="1" dirty="0">
              <a:latin typeface="Calibri" panose="020F0502020204030204" pitchFamily="34" charset="0"/>
              <a:cs typeface="Calibri" panose="020F0502020204030204" pitchFamily="34" charset="0"/>
            </a:rPr>
            <a:t>WATER</a:t>
          </a:r>
          <a:endParaRPr lang="en-IN" sz="7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80FE780-BA4E-4060-AF45-622B4E4C0BC5}" type="parTrans" cxnId="{C869F755-788E-43DD-9114-41B8C98B52EF}">
      <dgm:prSet/>
      <dgm:spPr/>
      <dgm:t>
        <a:bodyPr/>
        <a:lstStyle/>
        <a:p>
          <a:endParaRPr lang="en-IN"/>
        </a:p>
      </dgm:t>
    </dgm:pt>
    <dgm:pt modelId="{A4D60801-4AB4-4B06-AE25-6AECF1F401EB}" type="sibTrans" cxnId="{C869F755-788E-43DD-9114-41B8C98B52EF}">
      <dgm:prSet/>
      <dgm:spPr/>
      <dgm:t>
        <a:bodyPr/>
        <a:lstStyle/>
        <a:p>
          <a:endParaRPr lang="en-IN"/>
        </a:p>
      </dgm:t>
    </dgm:pt>
    <dgm:pt modelId="{EE291AE6-7875-4DC9-98A4-AE53ED9D087A}">
      <dgm:prSet phldrT="[Text]" custT="1"/>
      <dgm:spPr/>
      <dgm:t>
        <a:bodyPr/>
        <a:lstStyle/>
        <a:p>
          <a:r>
            <a:rPr lang="en-US" sz="700" b="1" dirty="0">
              <a:latin typeface="Calibri" panose="020F0502020204030204" pitchFamily="34" charset="0"/>
              <a:cs typeface="Calibri" panose="020F0502020204030204" pitchFamily="34" charset="0"/>
            </a:rPr>
            <a:t>COLOUR COMPOUNDS</a:t>
          </a:r>
          <a:endParaRPr lang="en-IN" sz="7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120DA1B-10C4-49B0-A3EE-077697D72C25}" type="parTrans" cxnId="{7E0553A4-52FA-46F4-B162-2AFD92FE0264}">
      <dgm:prSet/>
      <dgm:spPr/>
      <dgm:t>
        <a:bodyPr/>
        <a:lstStyle/>
        <a:p>
          <a:endParaRPr lang="en-IN"/>
        </a:p>
      </dgm:t>
    </dgm:pt>
    <dgm:pt modelId="{E0C6C14C-3558-42F7-9F89-13BFC846D8C0}" type="sibTrans" cxnId="{7E0553A4-52FA-46F4-B162-2AFD92FE0264}">
      <dgm:prSet/>
      <dgm:spPr/>
      <dgm:t>
        <a:bodyPr/>
        <a:lstStyle/>
        <a:p>
          <a:endParaRPr lang="en-IN"/>
        </a:p>
      </dgm:t>
    </dgm:pt>
    <dgm:pt modelId="{E2D3B129-8276-4126-A06C-F78141EA8FCD}">
      <dgm:prSet phldrT="[Text]" custT="1"/>
      <dgm:spPr/>
      <dgm:t>
        <a:bodyPr/>
        <a:lstStyle/>
        <a:p>
          <a:r>
            <a:rPr lang="en-US" sz="700" b="1" dirty="0">
              <a:latin typeface="Calibri" panose="020F0502020204030204" pitchFamily="34" charset="0"/>
              <a:cs typeface="Calibri" panose="020F0502020204030204" pitchFamily="34" charset="0"/>
            </a:rPr>
            <a:t>FLAVOUR COMPOUNDS</a:t>
          </a:r>
          <a:endParaRPr lang="en-IN" sz="7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1627897-D820-4925-B4B6-40CC36F92F3A}" type="parTrans" cxnId="{B298DB2A-EB34-44A1-B13C-F063DAFD2808}">
      <dgm:prSet/>
      <dgm:spPr/>
      <dgm:t>
        <a:bodyPr/>
        <a:lstStyle/>
        <a:p>
          <a:endParaRPr lang="en-IN"/>
        </a:p>
      </dgm:t>
    </dgm:pt>
    <dgm:pt modelId="{C9F55EA8-66F0-4EC0-B77D-ED1ACE8DDDE5}" type="sibTrans" cxnId="{B298DB2A-EB34-44A1-B13C-F063DAFD2808}">
      <dgm:prSet/>
      <dgm:spPr/>
      <dgm:t>
        <a:bodyPr/>
        <a:lstStyle/>
        <a:p>
          <a:endParaRPr lang="en-IN"/>
        </a:p>
      </dgm:t>
    </dgm:pt>
    <dgm:pt modelId="{6E73097F-E5F1-42E5-9561-A96765BAF24C}">
      <dgm:prSet phldrT="[Text]" custT="1"/>
      <dgm:spPr/>
      <dgm:t>
        <a:bodyPr/>
        <a:lstStyle/>
        <a:p>
          <a:r>
            <a:rPr lang="en-US" sz="700" b="1" dirty="0">
              <a:latin typeface="Calibri" panose="020F0502020204030204" pitchFamily="34" charset="0"/>
              <a:cs typeface="Calibri" panose="020F0502020204030204" pitchFamily="34" charset="0"/>
            </a:rPr>
            <a:t>PLANT COMPOUNDS</a:t>
          </a:r>
          <a:endParaRPr lang="en-IN" sz="7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E5CCE17-C063-40B2-81E4-0646B80E3A32}" type="parTrans" cxnId="{079321BD-40AC-46DD-91BE-0D56FFDBCD22}">
      <dgm:prSet/>
      <dgm:spPr/>
      <dgm:t>
        <a:bodyPr/>
        <a:lstStyle/>
        <a:p>
          <a:endParaRPr lang="en-IN"/>
        </a:p>
      </dgm:t>
    </dgm:pt>
    <dgm:pt modelId="{D782568B-D88F-4FD2-B979-D4598A39027E}" type="sibTrans" cxnId="{079321BD-40AC-46DD-91BE-0D56FFDBCD22}">
      <dgm:prSet/>
      <dgm:spPr/>
      <dgm:t>
        <a:bodyPr/>
        <a:lstStyle/>
        <a:p>
          <a:endParaRPr lang="en-IN"/>
        </a:p>
      </dgm:t>
    </dgm:pt>
    <dgm:pt modelId="{216B6A54-0314-4EF0-AFFB-78DBD5191B4D}" type="pres">
      <dgm:prSet presAssocID="{F082E4E6-D473-4478-A0DA-623950B003B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A930D32-86AF-4D76-99FF-1B25CDA426D5}" type="pres">
      <dgm:prSet presAssocID="{8B520D0B-CC83-4BFB-9EBE-CBBD58730F75}" presName="hierRoot1" presStyleCnt="0"/>
      <dgm:spPr/>
    </dgm:pt>
    <dgm:pt modelId="{C9A2D3DA-62F4-4797-9775-04ADE1970420}" type="pres">
      <dgm:prSet presAssocID="{8B520D0B-CC83-4BFB-9EBE-CBBD58730F75}" presName="composite" presStyleCnt="0"/>
      <dgm:spPr/>
    </dgm:pt>
    <dgm:pt modelId="{E793FF4A-4A95-49F7-AE4E-EDFEF6556240}" type="pres">
      <dgm:prSet presAssocID="{8B520D0B-CC83-4BFB-9EBE-CBBD58730F75}" presName="background" presStyleLbl="node0" presStyleIdx="0" presStyleCnt="1"/>
      <dgm:spPr/>
    </dgm:pt>
    <dgm:pt modelId="{2EC8EB91-E9EE-48C0-999D-C82C7CF155EC}" type="pres">
      <dgm:prSet presAssocID="{8B520D0B-CC83-4BFB-9EBE-CBBD58730F75}" presName="text" presStyleLbl="fgAcc0" presStyleIdx="0" presStyleCnt="1">
        <dgm:presLayoutVars>
          <dgm:chPref val="3"/>
        </dgm:presLayoutVars>
      </dgm:prSet>
      <dgm:spPr/>
    </dgm:pt>
    <dgm:pt modelId="{538B7C78-438E-47CD-A21E-67543BAE34FE}" type="pres">
      <dgm:prSet presAssocID="{8B520D0B-CC83-4BFB-9EBE-CBBD58730F75}" presName="hierChild2" presStyleCnt="0"/>
      <dgm:spPr/>
    </dgm:pt>
    <dgm:pt modelId="{4F7558E8-39FD-4AC1-B5E5-2938BD601A5E}" type="pres">
      <dgm:prSet presAssocID="{BC55252F-9FF0-4DC2-8CC4-EAACEF40DF5D}" presName="Name10" presStyleLbl="parChTrans1D2" presStyleIdx="0" presStyleCnt="2"/>
      <dgm:spPr/>
    </dgm:pt>
    <dgm:pt modelId="{27F23B05-D19C-47D2-AE59-81020EA43969}" type="pres">
      <dgm:prSet presAssocID="{5FBAA309-605E-48CA-918B-2C1F2A5462F2}" presName="hierRoot2" presStyleCnt="0"/>
      <dgm:spPr/>
    </dgm:pt>
    <dgm:pt modelId="{859D1EDC-4B20-4ECB-9F33-2D9A57497A1B}" type="pres">
      <dgm:prSet presAssocID="{5FBAA309-605E-48CA-918B-2C1F2A5462F2}" presName="composite2" presStyleCnt="0"/>
      <dgm:spPr/>
    </dgm:pt>
    <dgm:pt modelId="{CB5670FA-2F41-4FCD-A6DD-C185F06A8B24}" type="pres">
      <dgm:prSet presAssocID="{5FBAA309-605E-48CA-918B-2C1F2A5462F2}" presName="background2" presStyleLbl="node2" presStyleIdx="0" presStyleCnt="2"/>
      <dgm:spPr/>
    </dgm:pt>
    <dgm:pt modelId="{91E123A3-5374-4629-82D3-B6B325FA0070}" type="pres">
      <dgm:prSet presAssocID="{5FBAA309-605E-48CA-918B-2C1F2A5462F2}" presName="text2" presStyleLbl="fgAcc2" presStyleIdx="0" presStyleCnt="2">
        <dgm:presLayoutVars>
          <dgm:chPref val="3"/>
        </dgm:presLayoutVars>
      </dgm:prSet>
      <dgm:spPr/>
    </dgm:pt>
    <dgm:pt modelId="{D10CC9F1-506C-472E-9E6F-8FD787580EDC}" type="pres">
      <dgm:prSet presAssocID="{5FBAA309-605E-48CA-918B-2C1F2A5462F2}" presName="hierChild3" presStyleCnt="0"/>
      <dgm:spPr/>
    </dgm:pt>
    <dgm:pt modelId="{CFEFA001-303D-425C-9279-E7E01DF3E057}" type="pres">
      <dgm:prSet presAssocID="{B66F30D9-CF89-4ACB-BD60-DA51F44AEC00}" presName="Name17" presStyleLbl="parChTrans1D3" presStyleIdx="0" presStyleCnt="10"/>
      <dgm:spPr/>
    </dgm:pt>
    <dgm:pt modelId="{6348EF21-AD9F-4724-84AC-91215066AB2C}" type="pres">
      <dgm:prSet presAssocID="{F511D3CB-BBD7-430D-B83D-EE9EB2E9CB99}" presName="hierRoot3" presStyleCnt="0"/>
      <dgm:spPr/>
    </dgm:pt>
    <dgm:pt modelId="{C3BE3488-92A5-458A-ACE6-2869A6D66874}" type="pres">
      <dgm:prSet presAssocID="{F511D3CB-BBD7-430D-B83D-EE9EB2E9CB99}" presName="composite3" presStyleCnt="0"/>
      <dgm:spPr/>
    </dgm:pt>
    <dgm:pt modelId="{94D0BF64-321C-4B9F-82BF-99C1C6913255}" type="pres">
      <dgm:prSet presAssocID="{F511D3CB-BBD7-430D-B83D-EE9EB2E9CB99}" presName="background3" presStyleLbl="node3" presStyleIdx="0" presStyleCnt="10"/>
      <dgm:spPr/>
    </dgm:pt>
    <dgm:pt modelId="{4BAB2454-10EB-4D06-8C78-D5AE4D42E626}" type="pres">
      <dgm:prSet presAssocID="{F511D3CB-BBD7-430D-B83D-EE9EB2E9CB99}" presName="text3" presStyleLbl="fgAcc3" presStyleIdx="0" presStyleCnt="10">
        <dgm:presLayoutVars>
          <dgm:chPref val="3"/>
        </dgm:presLayoutVars>
      </dgm:prSet>
      <dgm:spPr/>
    </dgm:pt>
    <dgm:pt modelId="{7DAF2D40-C5FA-43A7-BB96-983D7E7A0363}" type="pres">
      <dgm:prSet presAssocID="{F511D3CB-BBD7-430D-B83D-EE9EB2E9CB99}" presName="hierChild4" presStyleCnt="0"/>
      <dgm:spPr/>
    </dgm:pt>
    <dgm:pt modelId="{760D073D-D09F-416A-8FF1-ABC6B2572FA1}" type="pres">
      <dgm:prSet presAssocID="{D2E821FE-5083-4DCA-9BDF-1F12AF751293}" presName="Name17" presStyleLbl="parChTrans1D3" presStyleIdx="1" presStyleCnt="10"/>
      <dgm:spPr/>
    </dgm:pt>
    <dgm:pt modelId="{795D2968-D61F-4FF6-92C0-01A09FFA453C}" type="pres">
      <dgm:prSet presAssocID="{0D6681EF-56CD-49C9-862E-166332F9F7AF}" presName="hierRoot3" presStyleCnt="0"/>
      <dgm:spPr/>
    </dgm:pt>
    <dgm:pt modelId="{7435EF5E-E6E8-493C-BF7C-9F7C25533AB7}" type="pres">
      <dgm:prSet presAssocID="{0D6681EF-56CD-49C9-862E-166332F9F7AF}" presName="composite3" presStyleCnt="0"/>
      <dgm:spPr/>
    </dgm:pt>
    <dgm:pt modelId="{9CCFAF95-7FD1-4F17-8B0E-D4CE1CCD6C10}" type="pres">
      <dgm:prSet presAssocID="{0D6681EF-56CD-49C9-862E-166332F9F7AF}" presName="background3" presStyleLbl="node3" presStyleIdx="1" presStyleCnt="10"/>
      <dgm:spPr/>
    </dgm:pt>
    <dgm:pt modelId="{399731DE-C0EB-4FE2-8931-12D7BDF6062D}" type="pres">
      <dgm:prSet presAssocID="{0D6681EF-56CD-49C9-862E-166332F9F7AF}" presName="text3" presStyleLbl="fgAcc3" presStyleIdx="1" presStyleCnt="10">
        <dgm:presLayoutVars>
          <dgm:chPref val="3"/>
        </dgm:presLayoutVars>
      </dgm:prSet>
      <dgm:spPr/>
    </dgm:pt>
    <dgm:pt modelId="{766428B2-00D9-461E-86A4-20BD57474D95}" type="pres">
      <dgm:prSet presAssocID="{0D6681EF-56CD-49C9-862E-166332F9F7AF}" presName="hierChild4" presStyleCnt="0"/>
      <dgm:spPr/>
    </dgm:pt>
    <dgm:pt modelId="{DC921EE1-1EF4-410E-841C-82907E5549D0}" type="pres">
      <dgm:prSet presAssocID="{B7285B9D-E18E-40E5-B3DF-5A0978468C68}" presName="Name17" presStyleLbl="parChTrans1D3" presStyleIdx="2" presStyleCnt="10"/>
      <dgm:spPr/>
    </dgm:pt>
    <dgm:pt modelId="{029D3D61-7F5B-49B3-A93A-549B8BA7A7C0}" type="pres">
      <dgm:prSet presAssocID="{B8841EE8-771A-410D-8E4A-00FE928EECA8}" presName="hierRoot3" presStyleCnt="0"/>
      <dgm:spPr/>
    </dgm:pt>
    <dgm:pt modelId="{DACA1037-CB04-45D3-95B3-0E6D90412D86}" type="pres">
      <dgm:prSet presAssocID="{B8841EE8-771A-410D-8E4A-00FE928EECA8}" presName="composite3" presStyleCnt="0"/>
      <dgm:spPr/>
    </dgm:pt>
    <dgm:pt modelId="{A71C168B-244C-4DF6-B788-C4B5EC6EA2F9}" type="pres">
      <dgm:prSet presAssocID="{B8841EE8-771A-410D-8E4A-00FE928EECA8}" presName="background3" presStyleLbl="node3" presStyleIdx="2" presStyleCnt="10"/>
      <dgm:spPr/>
    </dgm:pt>
    <dgm:pt modelId="{385DAC91-5733-48AE-8FB1-FDB98E940995}" type="pres">
      <dgm:prSet presAssocID="{B8841EE8-771A-410D-8E4A-00FE928EECA8}" presName="text3" presStyleLbl="fgAcc3" presStyleIdx="2" presStyleCnt="10">
        <dgm:presLayoutVars>
          <dgm:chPref val="3"/>
        </dgm:presLayoutVars>
      </dgm:prSet>
      <dgm:spPr/>
    </dgm:pt>
    <dgm:pt modelId="{9C176937-C445-445C-B006-086CFB0162FC}" type="pres">
      <dgm:prSet presAssocID="{B8841EE8-771A-410D-8E4A-00FE928EECA8}" presName="hierChild4" presStyleCnt="0"/>
      <dgm:spPr/>
    </dgm:pt>
    <dgm:pt modelId="{CA737E0C-77B0-4FA8-86B5-332A6BD069BD}" type="pres">
      <dgm:prSet presAssocID="{7BB50169-3232-4F89-9022-7BEB6DB795D0}" presName="Name17" presStyleLbl="parChTrans1D3" presStyleIdx="3" presStyleCnt="10"/>
      <dgm:spPr/>
    </dgm:pt>
    <dgm:pt modelId="{A4627595-4671-4DD3-A44B-2E9A1B1703BB}" type="pres">
      <dgm:prSet presAssocID="{FD52DE3E-BDB2-4674-BA56-D96925EDBEC6}" presName="hierRoot3" presStyleCnt="0"/>
      <dgm:spPr/>
    </dgm:pt>
    <dgm:pt modelId="{9EF813F5-7C6A-4233-AACF-E73276444CCE}" type="pres">
      <dgm:prSet presAssocID="{FD52DE3E-BDB2-4674-BA56-D96925EDBEC6}" presName="composite3" presStyleCnt="0"/>
      <dgm:spPr/>
    </dgm:pt>
    <dgm:pt modelId="{9FC2CA18-9376-4C90-B56A-B6B779C1958D}" type="pres">
      <dgm:prSet presAssocID="{FD52DE3E-BDB2-4674-BA56-D96925EDBEC6}" presName="background3" presStyleLbl="node3" presStyleIdx="3" presStyleCnt="10"/>
      <dgm:spPr/>
    </dgm:pt>
    <dgm:pt modelId="{90F90E3C-1076-43FB-960C-ED7FCFBEE587}" type="pres">
      <dgm:prSet presAssocID="{FD52DE3E-BDB2-4674-BA56-D96925EDBEC6}" presName="text3" presStyleLbl="fgAcc3" presStyleIdx="3" presStyleCnt="10">
        <dgm:presLayoutVars>
          <dgm:chPref val="3"/>
        </dgm:presLayoutVars>
      </dgm:prSet>
      <dgm:spPr/>
    </dgm:pt>
    <dgm:pt modelId="{57A32C6A-2299-4BF0-8D04-21AAD26F9A7E}" type="pres">
      <dgm:prSet presAssocID="{FD52DE3E-BDB2-4674-BA56-D96925EDBEC6}" presName="hierChild4" presStyleCnt="0"/>
      <dgm:spPr/>
    </dgm:pt>
    <dgm:pt modelId="{DD811BE0-ED25-4A42-9DA0-C5F2F9EB8C9E}" type="pres">
      <dgm:prSet presAssocID="{6B2709E4-33BF-4667-BCEF-F31727869602}" presName="Name17" presStyleLbl="parChTrans1D3" presStyleIdx="4" presStyleCnt="10"/>
      <dgm:spPr/>
    </dgm:pt>
    <dgm:pt modelId="{7ED7D0BB-7948-429F-90B5-AB009C629696}" type="pres">
      <dgm:prSet presAssocID="{776F76BB-FF1A-4227-AEDC-B299FA7ED4EF}" presName="hierRoot3" presStyleCnt="0"/>
      <dgm:spPr/>
    </dgm:pt>
    <dgm:pt modelId="{7E2063B2-6395-4B5C-9652-599784C8E206}" type="pres">
      <dgm:prSet presAssocID="{776F76BB-FF1A-4227-AEDC-B299FA7ED4EF}" presName="composite3" presStyleCnt="0"/>
      <dgm:spPr/>
    </dgm:pt>
    <dgm:pt modelId="{A3FF63A8-E87D-4A5E-A1BB-988EF178D812}" type="pres">
      <dgm:prSet presAssocID="{776F76BB-FF1A-4227-AEDC-B299FA7ED4EF}" presName="background3" presStyleLbl="node3" presStyleIdx="4" presStyleCnt="10"/>
      <dgm:spPr/>
    </dgm:pt>
    <dgm:pt modelId="{2B0C17A6-29FD-42F5-8B79-E3CD6A1C70D3}" type="pres">
      <dgm:prSet presAssocID="{776F76BB-FF1A-4227-AEDC-B299FA7ED4EF}" presName="text3" presStyleLbl="fgAcc3" presStyleIdx="4" presStyleCnt="10">
        <dgm:presLayoutVars>
          <dgm:chPref val="3"/>
        </dgm:presLayoutVars>
      </dgm:prSet>
      <dgm:spPr/>
    </dgm:pt>
    <dgm:pt modelId="{BABB5ADC-464A-41D1-86DE-82774218A433}" type="pres">
      <dgm:prSet presAssocID="{776F76BB-FF1A-4227-AEDC-B299FA7ED4EF}" presName="hierChild4" presStyleCnt="0"/>
      <dgm:spPr/>
    </dgm:pt>
    <dgm:pt modelId="{0907FAE2-B84F-4CF3-A928-172690D14CFE}" type="pres">
      <dgm:prSet presAssocID="{F508A2A5-0A2E-4EE6-A0E1-FAF95EA43697}" presName="Name10" presStyleLbl="parChTrans1D2" presStyleIdx="1" presStyleCnt="2"/>
      <dgm:spPr/>
    </dgm:pt>
    <dgm:pt modelId="{D7A0BDB0-4042-43F5-BCBB-30F9A777A35F}" type="pres">
      <dgm:prSet presAssocID="{A631683B-7701-4B93-A8D0-EBBECE31BA0B}" presName="hierRoot2" presStyleCnt="0"/>
      <dgm:spPr/>
    </dgm:pt>
    <dgm:pt modelId="{1C233A9A-8C78-4F6F-BB3E-ED4190A43030}" type="pres">
      <dgm:prSet presAssocID="{A631683B-7701-4B93-A8D0-EBBECE31BA0B}" presName="composite2" presStyleCnt="0"/>
      <dgm:spPr/>
    </dgm:pt>
    <dgm:pt modelId="{E2439F93-E273-4685-B720-0E37F7AB123B}" type="pres">
      <dgm:prSet presAssocID="{A631683B-7701-4B93-A8D0-EBBECE31BA0B}" presName="background2" presStyleLbl="node2" presStyleIdx="1" presStyleCnt="2"/>
      <dgm:spPr/>
    </dgm:pt>
    <dgm:pt modelId="{48A736F3-9143-4F40-B244-D92BEE599A9C}" type="pres">
      <dgm:prSet presAssocID="{A631683B-7701-4B93-A8D0-EBBECE31BA0B}" presName="text2" presStyleLbl="fgAcc2" presStyleIdx="1" presStyleCnt="2">
        <dgm:presLayoutVars>
          <dgm:chPref val="3"/>
        </dgm:presLayoutVars>
      </dgm:prSet>
      <dgm:spPr/>
    </dgm:pt>
    <dgm:pt modelId="{073E1F2E-C3F8-4B13-85B7-F605A0F506AD}" type="pres">
      <dgm:prSet presAssocID="{A631683B-7701-4B93-A8D0-EBBECE31BA0B}" presName="hierChild3" presStyleCnt="0"/>
      <dgm:spPr/>
    </dgm:pt>
    <dgm:pt modelId="{F30D7162-7193-40EF-BC3E-6E80BA1FF988}" type="pres">
      <dgm:prSet presAssocID="{F82DB028-7AE9-4EFA-BDBC-BF00A915D8DA}" presName="Name17" presStyleLbl="parChTrans1D3" presStyleIdx="5" presStyleCnt="10"/>
      <dgm:spPr/>
    </dgm:pt>
    <dgm:pt modelId="{2EBD73E7-7945-4143-904A-9FAB24C69326}" type="pres">
      <dgm:prSet presAssocID="{B7A876B8-8E66-4C33-B5C8-CE10C5A96EB6}" presName="hierRoot3" presStyleCnt="0"/>
      <dgm:spPr/>
    </dgm:pt>
    <dgm:pt modelId="{5453ECC6-FEF3-450E-AF7C-9398804377C4}" type="pres">
      <dgm:prSet presAssocID="{B7A876B8-8E66-4C33-B5C8-CE10C5A96EB6}" presName="composite3" presStyleCnt="0"/>
      <dgm:spPr/>
    </dgm:pt>
    <dgm:pt modelId="{570E9F82-31D8-4DE6-80C3-70E72524E412}" type="pres">
      <dgm:prSet presAssocID="{B7A876B8-8E66-4C33-B5C8-CE10C5A96EB6}" presName="background3" presStyleLbl="node3" presStyleIdx="5" presStyleCnt="10"/>
      <dgm:spPr/>
    </dgm:pt>
    <dgm:pt modelId="{3DC4D2DF-F026-4108-A887-0A650B9EB49E}" type="pres">
      <dgm:prSet presAssocID="{B7A876B8-8E66-4C33-B5C8-CE10C5A96EB6}" presName="text3" presStyleLbl="fgAcc3" presStyleIdx="5" presStyleCnt="10">
        <dgm:presLayoutVars>
          <dgm:chPref val="3"/>
        </dgm:presLayoutVars>
      </dgm:prSet>
      <dgm:spPr/>
    </dgm:pt>
    <dgm:pt modelId="{CB11F978-269A-4BA8-A0D8-D3C916B73B81}" type="pres">
      <dgm:prSet presAssocID="{B7A876B8-8E66-4C33-B5C8-CE10C5A96EB6}" presName="hierChild4" presStyleCnt="0"/>
      <dgm:spPr/>
    </dgm:pt>
    <dgm:pt modelId="{F4AD1F0A-719C-414B-9FD4-7E89E35D4AB3}" type="pres">
      <dgm:prSet presAssocID="{480FE780-BA4E-4060-AF45-622B4E4C0BC5}" presName="Name17" presStyleLbl="parChTrans1D3" presStyleIdx="6" presStyleCnt="10"/>
      <dgm:spPr/>
    </dgm:pt>
    <dgm:pt modelId="{93F92EBD-BEC1-4A56-BA5F-ED635F9DEB16}" type="pres">
      <dgm:prSet presAssocID="{4FD47F82-F254-4525-B0A4-F93EE9268394}" presName="hierRoot3" presStyleCnt="0"/>
      <dgm:spPr/>
    </dgm:pt>
    <dgm:pt modelId="{B59F6A95-1910-4A5C-B03E-D957631C1773}" type="pres">
      <dgm:prSet presAssocID="{4FD47F82-F254-4525-B0A4-F93EE9268394}" presName="composite3" presStyleCnt="0"/>
      <dgm:spPr/>
    </dgm:pt>
    <dgm:pt modelId="{BFF7ADA9-3271-4345-9700-4E36E6672641}" type="pres">
      <dgm:prSet presAssocID="{4FD47F82-F254-4525-B0A4-F93EE9268394}" presName="background3" presStyleLbl="node3" presStyleIdx="6" presStyleCnt="10"/>
      <dgm:spPr/>
    </dgm:pt>
    <dgm:pt modelId="{89664E28-31BC-463B-A6BE-5CFFFE79CB76}" type="pres">
      <dgm:prSet presAssocID="{4FD47F82-F254-4525-B0A4-F93EE9268394}" presName="text3" presStyleLbl="fgAcc3" presStyleIdx="6" presStyleCnt="10">
        <dgm:presLayoutVars>
          <dgm:chPref val="3"/>
        </dgm:presLayoutVars>
      </dgm:prSet>
      <dgm:spPr/>
    </dgm:pt>
    <dgm:pt modelId="{9443BBDB-B0F7-4EA4-8392-4719D7BD8150}" type="pres">
      <dgm:prSet presAssocID="{4FD47F82-F254-4525-B0A4-F93EE9268394}" presName="hierChild4" presStyleCnt="0"/>
      <dgm:spPr/>
    </dgm:pt>
    <dgm:pt modelId="{61BBD75E-F13C-4A83-91B2-6225D2F01AE0}" type="pres">
      <dgm:prSet presAssocID="{8120DA1B-10C4-49B0-A3EE-077697D72C25}" presName="Name17" presStyleLbl="parChTrans1D3" presStyleIdx="7" presStyleCnt="10"/>
      <dgm:spPr/>
    </dgm:pt>
    <dgm:pt modelId="{658B19DA-F461-448A-AA81-8C1703F80CCC}" type="pres">
      <dgm:prSet presAssocID="{EE291AE6-7875-4DC9-98A4-AE53ED9D087A}" presName="hierRoot3" presStyleCnt="0"/>
      <dgm:spPr/>
    </dgm:pt>
    <dgm:pt modelId="{3F84E446-8BFD-497B-B46D-1665E5879B95}" type="pres">
      <dgm:prSet presAssocID="{EE291AE6-7875-4DC9-98A4-AE53ED9D087A}" presName="composite3" presStyleCnt="0"/>
      <dgm:spPr/>
    </dgm:pt>
    <dgm:pt modelId="{EC386CC1-2229-43A4-8107-B967FF1F6B96}" type="pres">
      <dgm:prSet presAssocID="{EE291AE6-7875-4DC9-98A4-AE53ED9D087A}" presName="background3" presStyleLbl="node3" presStyleIdx="7" presStyleCnt="10"/>
      <dgm:spPr/>
    </dgm:pt>
    <dgm:pt modelId="{C2FE2F25-0B9C-440D-8525-D1A92DA5385A}" type="pres">
      <dgm:prSet presAssocID="{EE291AE6-7875-4DC9-98A4-AE53ED9D087A}" presName="text3" presStyleLbl="fgAcc3" presStyleIdx="7" presStyleCnt="10">
        <dgm:presLayoutVars>
          <dgm:chPref val="3"/>
        </dgm:presLayoutVars>
      </dgm:prSet>
      <dgm:spPr/>
    </dgm:pt>
    <dgm:pt modelId="{6C176109-0FF4-42A1-89B3-CB5937EDD42A}" type="pres">
      <dgm:prSet presAssocID="{EE291AE6-7875-4DC9-98A4-AE53ED9D087A}" presName="hierChild4" presStyleCnt="0"/>
      <dgm:spPr/>
    </dgm:pt>
    <dgm:pt modelId="{89B4D8B4-2DAD-46AE-8E6E-2C1028CA5808}" type="pres">
      <dgm:prSet presAssocID="{B1627897-D820-4925-B4B6-40CC36F92F3A}" presName="Name17" presStyleLbl="parChTrans1D3" presStyleIdx="8" presStyleCnt="10"/>
      <dgm:spPr/>
    </dgm:pt>
    <dgm:pt modelId="{1E9D7011-FF33-4697-A820-86C9A28ECF23}" type="pres">
      <dgm:prSet presAssocID="{E2D3B129-8276-4126-A06C-F78141EA8FCD}" presName="hierRoot3" presStyleCnt="0"/>
      <dgm:spPr/>
    </dgm:pt>
    <dgm:pt modelId="{0FC288A1-E4C0-4014-92C5-EAC670DF533E}" type="pres">
      <dgm:prSet presAssocID="{E2D3B129-8276-4126-A06C-F78141EA8FCD}" presName="composite3" presStyleCnt="0"/>
      <dgm:spPr/>
    </dgm:pt>
    <dgm:pt modelId="{31AEAE95-DAE1-4FF4-A8B5-A1713CF020C9}" type="pres">
      <dgm:prSet presAssocID="{E2D3B129-8276-4126-A06C-F78141EA8FCD}" presName="background3" presStyleLbl="node3" presStyleIdx="8" presStyleCnt="10"/>
      <dgm:spPr/>
    </dgm:pt>
    <dgm:pt modelId="{0655452F-526C-4D54-9EC5-54621AC0817C}" type="pres">
      <dgm:prSet presAssocID="{E2D3B129-8276-4126-A06C-F78141EA8FCD}" presName="text3" presStyleLbl="fgAcc3" presStyleIdx="8" presStyleCnt="10">
        <dgm:presLayoutVars>
          <dgm:chPref val="3"/>
        </dgm:presLayoutVars>
      </dgm:prSet>
      <dgm:spPr/>
    </dgm:pt>
    <dgm:pt modelId="{5CF6E18D-979F-43FB-9295-9C4790E80DA7}" type="pres">
      <dgm:prSet presAssocID="{E2D3B129-8276-4126-A06C-F78141EA8FCD}" presName="hierChild4" presStyleCnt="0"/>
      <dgm:spPr/>
    </dgm:pt>
    <dgm:pt modelId="{94B7CEBE-3886-4E32-AC05-668F7978D72D}" type="pres">
      <dgm:prSet presAssocID="{3E5CCE17-C063-40B2-81E4-0646B80E3A32}" presName="Name17" presStyleLbl="parChTrans1D3" presStyleIdx="9" presStyleCnt="10"/>
      <dgm:spPr/>
    </dgm:pt>
    <dgm:pt modelId="{E4779B95-52CC-4440-80C0-DC246B34F670}" type="pres">
      <dgm:prSet presAssocID="{6E73097F-E5F1-42E5-9561-A96765BAF24C}" presName="hierRoot3" presStyleCnt="0"/>
      <dgm:spPr/>
    </dgm:pt>
    <dgm:pt modelId="{5048DC08-0B75-4DB9-BA3C-A4047820C275}" type="pres">
      <dgm:prSet presAssocID="{6E73097F-E5F1-42E5-9561-A96765BAF24C}" presName="composite3" presStyleCnt="0"/>
      <dgm:spPr/>
    </dgm:pt>
    <dgm:pt modelId="{6FD30902-87C8-4F96-B54C-3958447463A2}" type="pres">
      <dgm:prSet presAssocID="{6E73097F-E5F1-42E5-9561-A96765BAF24C}" presName="background3" presStyleLbl="node3" presStyleIdx="9" presStyleCnt="10"/>
      <dgm:spPr/>
    </dgm:pt>
    <dgm:pt modelId="{B7A839CD-8DCF-41D6-A9AE-C56EF69BD3CA}" type="pres">
      <dgm:prSet presAssocID="{6E73097F-E5F1-42E5-9561-A96765BAF24C}" presName="text3" presStyleLbl="fgAcc3" presStyleIdx="9" presStyleCnt="10">
        <dgm:presLayoutVars>
          <dgm:chPref val="3"/>
        </dgm:presLayoutVars>
      </dgm:prSet>
      <dgm:spPr/>
    </dgm:pt>
    <dgm:pt modelId="{6A36FCEC-A329-4F35-ACC3-40EF2DFA5433}" type="pres">
      <dgm:prSet presAssocID="{6E73097F-E5F1-42E5-9561-A96765BAF24C}" presName="hierChild4" presStyleCnt="0"/>
      <dgm:spPr/>
    </dgm:pt>
  </dgm:ptLst>
  <dgm:cxnLst>
    <dgm:cxn modelId="{DE5F7A03-39A9-4D4D-9291-B4E27D9E0607}" type="presOf" srcId="{EE291AE6-7875-4DC9-98A4-AE53ED9D087A}" destId="{C2FE2F25-0B9C-440D-8525-D1A92DA5385A}" srcOrd="0" destOrd="0" presId="urn:microsoft.com/office/officeart/2005/8/layout/hierarchy1"/>
    <dgm:cxn modelId="{1CE3320B-C5AA-44AA-9A73-56ADD91FEA69}" srcId="{8B520D0B-CC83-4BFB-9EBE-CBBD58730F75}" destId="{A631683B-7701-4B93-A8D0-EBBECE31BA0B}" srcOrd="1" destOrd="0" parTransId="{F508A2A5-0A2E-4EE6-A0E1-FAF95EA43697}" sibTransId="{C03E39D2-9C06-4958-B4DC-8979E470DD69}"/>
    <dgm:cxn modelId="{6455D812-4E28-4BEA-B0A0-19A5C070EA30}" type="presOf" srcId="{B1627897-D820-4925-B4B6-40CC36F92F3A}" destId="{89B4D8B4-2DAD-46AE-8E6E-2C1028CA5808}" srcOrd="0" destOrd="0" presId="urn:microsoft.com/office/officeart/2005/8/layout/hierarchy1"/>
    <dgm:cxn modelId="{91A92017-3897-4877-AC67-D1BD31BA672A}" type="presOf" srcId="{7BB50169-3232-4F89-9022-7BEB6DB795D0}" destId="{CA737E0C-77B0-4FA8-86B5-332A6BD069BD}" srcOrd="0" destOrd="0" presId="urn:microsoft.com/office/officeart/2005/8/layout/hierarchy1"/>
    <dgm:cxn modelId="{563B3418-C979-4EE8-A706-9B74061BE07B}" type="presOf" srcId="{6E73097F-E5F1-42E5-9561-A96765BAF24C}" destId="{B7A839CD-8DCF-41D6-A9AE-C56EF69BD3CA}" srcOrd="0" destOrd="0" presId="urn:microsoft.com/office/officeart/2005/8/layout/hierarchy1"/>
    <dgm:cxn modelId="{000BAB18-CEF3-411C-9736-9979BFD649AD}" srcId="{8B520D0B-CC83-4BFB-9EBE-CBBD58730F75}" destId="{5FBAA309-605E-48CA-918B-2C1F2A5462F2}" srcOrd="0" destOrd="0" parTransId="{BC55252F-9FF0-4DC2-8CC4-EAACEF40DF5D}" sibTransId="{C1B8C4C0-7992-415F-AC9E-00E0DFCB3034}"/>
    <dgm:cxn modelId="{B298DB2A-EB34-44A1-B13C-F063DAFD2808}" srcId="{A631683B-7701-4B93-A8D0-EBBECE31BA0B}" destId="{E2D3B129-8276-4126-A06C-F78141EA8FCD}" srcOrd="3" destOrd="0" parTransId="{B1627897-D820-4925-B4B6-40CC36F92F3A}" sibTransId="{C9F55EA8-66F0-4EC0-B77D-ED1ACE8DDDE5}"/>
    <dgm:cxn modelId="{CD115430-EBE8-4EBE-953D-ED8599A92425}" type="presOf" srcId="{B66F30D9-CF89-4ACB-BD60-DA51F44AEC00}" destId="{CFEFA001-303D-425C-9279-E7E01DF3E057}" srcOrd="0" destOrd="0" presId="urn:microsoft.com/office/officeart/2005/8/layout/hierarchy1"/>
    <dgm:cxn modelId="{63746432-BECF-47DC-AD22-9C2DBB2BC4C2}" type="presOf" srcId="{A631683B-7701-4B93-A8D0-EBBECE31BA0B}" destId="{48A736F3-9143-4F40-B244-D92BEE599A9C}" srcOrd="0" destOrd="0" presId="urn:microsoft.com/office/officeart/2005/8/layout/hierarchy1"/>
    <dgm:cxn modelId="{DA853C37-2B39-47C4-A276-FC8301A6E382}" srcId="{A631683B-7701-4B93-A8D0-EBBECE31BA0B}" destId="{B7A876B8-8E66-4C33-B5C8-CE10C5A96EB6}" srcOrd="0" destOrd="0" parTransId="{F82DB028-7AE9-4EFA-BDBC-BF00A915D8DA}" sibTransId="{F851E618-F26F-4A39-9F40-5348BE3A73BC}"/>
    <dgm:cxn modelId="{9876A33E-EA14-4164-8407-2264D75E231E}" type="presOf" srcId="{4FD47F82-F254-4525-B0A4-F93EE9268394}" destId="{89664E28-31BC-463B-A6BE-5CFFFE79CB76}" srcOrd="0" destOrd="0" presId="urn:microsoft.com/office/officeart/2005/8/layout/hierarchy1"/>
    <dgm:cxn modelId="{5B567B6A-AD6E-4D2F-B18A-4F1D51D9E421}" srcId="{F082E4E6-D473-4478-A0DA-623950B003B7}" destId="{8B520D0B-CC83-4BFB-9EBE-CBBD58730F75}" srcOrd="0" destOrd="0" parTransId="{CCE83496-AFFD-4B10-BA64-ADB88248F796}" sibTransId="{EC3D3D22-7906-4E86-92B8-F20D9E4ED8E6}"/>
    <dgm:cxn modelId="{CCFE2354-AA92-4AAE-842F-8DDD26787EB4}" type="presOf" srcId="{F508A2A5-0A2E-4EE6-A0E1-FAF95EA43697}" destId="{0907FAE2-B84F-4CF3-A928-172690D14CFE}" srcOrd="0" destOrd="0" presId="urn:microsoft.com/office/officeart/2005/8/layout/hierarchy1"/>
    <dgm:cxn modelId="{C869F755-788E-43DD-9114-41B8C98B52EF}" srcId="{A631683B-7701-4B93-A8D0-EBBECE31BA0B}" destId="{4FD47F82-F254-4525-B0A4-F93EE9268394}" srcOrd="1" destOrd="0" parTransId="{480FE780-BA4E-4060-AF45-622B4E4C0BC5}" sibTransId="{A4D60801-4AB4-4B06-AE25-6AECF1F401EB}"/>
    <dgm:cxn modelId="{62C7B977-8EFD-41C3-968E-E30E3DBBF48D}" srcId="{5FBAA309-605E-48CA-918B-2C1F2A5462F2}" destId="{0D6681EF-56CD-49C9-862E-166332F9F7AF}" srcOrd="1" destOrd="0" parTransId="{D2E821FE-5083-4DCA-9BDF-1F12AF751293}" sibTransId="{731ECA02-037C-4BC2-B72C-E498D317AB27}"/>
    <dgm:cxn modelId="{4D8AFD7C-F138-4720-B845-BFEBB875B714}" srcId="{5FBAA309-605E-48CA-918B-2C1F2A5462F2}" destId="{F511D3CB-BBD7-430D-B83D-EE9EB2E9CB99}" srcOrd="0" destOrd="0" parTransId="{B66F30D9-CF89-4ACB-BD60-DA51F44AEC00}" sibTransId="{C3649AD1-438B-441B-B84E-93AEC861EF63}"/>
    <dgm:cxn modelId="{178EB680-B44C-494B-8A86-55B192698110}" srcId="{5FBAA309-605E-48CA-918B-2C1F2A5462F2}" destId="{FD52DE3E-BDB2-4674-BA56-D96925EDBEC6}" srcOrd="3" destOrd="0" parTransId="{7BB50169-3232-4F89-9022-7BEB6DB795D0}" sibTransId="{4364208B-5D9A-4F29-A1FD-ADEEF62F7629}"/>
    <dgm:cxn modelId="{AF378981-C706-46BE-A301-6E755B6B8A1E}" type="presOf" srcId="{776F76BB-FF1A-4227-AEDC-B299FA7ED4EF}" destId="{2B0C17A6-29FD-42F5-8B79-E3CD6A1C70D3}" srcOrd="0" destOrd="0" presId="urn:microsoft.com/office/officeart/2005/8/layout/hierarchy1"/>
    <dgm:cxn modelId="{8E36AF8E-1BF4-4CF6-86F4-22B3A332AE12}" srcId="{5FBAA309-605E-48CA-918B-2C1F2A5462F2}" destId="{776F76BB-FF1A-4227-AEDC-B299FA7ED4EF}" srcOrd="4" destOrd="0" parTransId="{6B2709E4-33BF-4667-BCEF-F31727869602}" sibTransId="{DA383260-203F-4FC3-946F-C07C494B3A8F}"/>
    <dgm:cxn modelId="{B97D4092-F0D0-483B-B8B4-778B871E99DD}" type="presOf" srcId="{0D6681EF-56CD-49C9-862E-166332F9F7AF}" destId="{399731DE-C0EB-4FE2-8931-12D7BDF6062D}" srcOrd="0" destOrd="0" presId="urn:microsoft.com/office/officeart/2005/8/layout/hierarchy1"/>
    <dgm:cxn modelId="{47DCEF98-0148-4119-BFC1-29EE2A981415}" type="presOf" srcId="{5FBAA309-605E-48CA-918B-2C1F2A5462F2}" destId="{91E123A3-5374-4629-82D3-B6B325FA0070}" srcOrd="0" destOrd="0" presId="urn:microsoft.com/office/officeart/2005/8/layout/hierarchy1"/>
    <dgm:cxn modelId="{647637A0-497B-4A50-9711-1C1E61F65C32}" type="presOf" srcId="{8B520D0B-CC83-4BFB-9EBE-CBBD58730F75}" destId="{2EC8EB91-E9EE-48C0-999D-C82C7CF155EC}" srcOrd="0" destOrd="0" presId="urn:microsoft.com/office/officeart/2005/8/layout/hierarchy1"/>
    <dgm:cxn modelId="{7E0553A4-52FA-46F4-B162-2AFD92FE0264}" srcId="{A631683B-7701-4B93-A8D0-EBBECE31BA0B}" destId="{EE291AE6-7875-4DC9-98A4-AE53ED9D087A}" srcOrd="2" destOrd="0" parTransId="{8120DA1B-10C4-49B0-A3EE-077697D72C25}" sibTransId="{E0C6C14C-3558-42F7-9F89-13BFC846D8C0}"/>
    <dgm:cxn modelId="{59781FA6-8EC9-4F2E-B66D-AFA20466F01C}" type="presOf" srcId="{6B2709E4-33BF-4667-BCEF-F31727869602}" destId="{DD811BE0-ED25-4A42-9DA0-C5F2F9EB8C9E}" srcOrd="0" destOrd="0" presId="urn:microsoft.com/office/officeart/2005/8/layout/hierarchy1"/>
    <dgm:cxn modelId="{FA61B2AD-C7FD-4275-99FD-4F5A9BA8F592}" type="presOf" srcId="{B7285B9D-E18E-40E5-B3DF-5A0978468C68}" destId="{DC921EE1-1EF4-410E-841C-82907E5549D0}" srcOrd="0" destOrd="0" presId="urn:microsoft.com/office/officeart/2005/8/layout/hierarchy1"/>
    <dgm:cxn modelId="{C08AA8B4-075B-4A2A-9043-F04BF9188B21}" type="presOf" srcId="{BC55252F-9FF0-4DC2-8CC4-EAACEF40DF5D}" destId="{4F7558E8-39FD-4AC1-B5E5-2938BD601A5E}" srcOrd="0" destOrd="0" presId="urn:microsoft.com/office/officeart/2005/8/layout/hierarchy1"/>
    <dgm:cxn modelId="{090855BB-0BDA-46FF-BC53-D3A99C9690B2}" type="presOf" srcId="{F082E4E6-D473-4478-A0DA-623950B003B7}" destId="{216B6A54-0314-4EF0-AFFB-78DBD5191B4D}" srcOrd="0" destOrd="0" presId="urn:microsoft.com/office/officeart/2005/8/layout/hierarchy1"/>
    <dgm:cxn modelId="{D54AC5BC-3C61-4170-A05F-71C781AE24B5}" type="presOf" srcId="{E2D3B129-8276-4126-A06C-F78141EA8FCD}" destId="{0655452F-526C-4D54-9EC5-54621AC0817C}" srcOrd="0" destOrd="0" presId="urn:microsoft.com/office/officeart/2005/8/layout/hierarchy1"/>
    <dgm:cxn modelId="{079321BD-40AC-46DD-91BE-0D56FFDBCD22}" srcId="{A631683B-7701-4B93-A8D0-EBBECE31BA0B}" destId="{6E73097F-E5F1-42E5-9561-A96765BAF24C}" srcOrd="4" destOrd="0" parTransId="{3E5CCE17-C063-40B2-81E4-0646B80E3A32}" sibTransId="{D782568B-D88F-4FD2-B979-D4598A39027E}"/>
    <dgm:cxn modelId="{302C5CBD-73DE-4887-B6B8-8A6D8196CBE4}" type="presOf" srcId="{480FE780-BA4E-4060-AF45-622B4E4C0BC5}" destId="{F4AD1F0A-719C-414B-9FD4-7E89E35D4AB3}" srcOrd="0" destOrd="0" presId="urn:microsoft.com/office/officeart/2005/8/layout/hierarchy1"/>
    <dgm:cxn modelId="{70B7BCC7-1023-4A9A-BBDF-8493C44864A7}" type="presOf" srcId="{3E5CCE17-C063-40B2-81E4-0646B80E3A32}" destId="{94B7CEBE-3886-4E32-AC05-668F7978D72D}" srcOrd="0" destOrd="0" presId="urn:microsoft.com/office/officeart/2005/8/layout/hierarchy1"/>
    <dgm:cxn modelId="{E462E4C7-B2FF-4727-B0C1-B37FE29EB4FA}" type="presOf" srcId="{D2E821FE-5083-4DCA-9BDF-1F12AF751293}" destId="{760D073D-D09F-416A-8FF1-ABC6B2572FA1}" srcOrd="0" destOrd="0" presId="urn:microsoft.com/office/officeart/2005/8/layout/hierarchy1"/>
    <dgm:cxn modelId="{4B37E3CF-896C-4446-B527-2BA3CC88D079}" type="presOf" srcId="{B7A876B8-8E66-4C33-B5C8-CE10C5A96EB6}" destId="{3DC4D2DF-F026-4108-A887-0A650B9EB49E}" srcOrd="0" destOrd="0" presId="urn:microsoft.com/office/officeart/2005/8/layout/hierarchy1"/>
    <dgm:cxn modelId="{D48DA5D4-96D0-4414-8006-477D3776F899}" type="presOf" srcId="{F511D3CB-BBD7-430D-B83D-EE9EB2E9CB99}" destId="{4BAB2454-10EB-4D06-8C78-D5AE4D42E626}" srcOrd="0" destOrd="0" presId="urn:microsoft.com/office/officeart/2005/8/layout/hierarchy1"/>
    <dgm:cxn modelId="{E6A684D5-DE8F-4B05-A6CC-8F6DD171A38A}" type="presOf" srcId="{B8841EE8-771A-410D-8E4A-00FE928EECA8}" destId="{385DAC91-5733-48AE-8FB1-FDB98E940995}" srcOrd="0" destOrd="0" presId="urn:microsoft.com/office/officeart/2005/8/layout/hierarchy1"/>
    <dgm:cxn modelId="{819448DE-D724-41F3-B4C4-0F4AC3A806D1}" type="presOf" srcId="{F82DB028-7AE9-4EFA-BDBC-BF00A915D8DA}" destId="{F30D7162-7193-40EF-BC3E-6E80BA1FF988}" srcOrd="0" destOrd="0" presId="urn:microsoft.com/office/officeart/2005/8/layout/hierarchy1"/>
    <dgm:cxn modelId="{02571FE1-AD67-41FD-BC95-D6B9E521628C}" srcId="{5FBAA309-605E-48CA-918B-2C1F2A5462F2}" destId="{B8841EE8-771A-410D-8E4A-00FE928EECA8}" srcOrd="2" destOrd="0" parTransId="{B7285B9D-E18E-40E5-B3DF-5A0978468C68}" sibTransId="{880F40C8-C107-4610-B0DB-42442433FF77}"/>
    <dgm:cxn modelId="{EEA56CF1-B0B4-4DFC-9557-3B8E02952545}" type="presOf" srcId="{8120DA1B-10C4-49B0-A3EE-077697D72C25}" destId="{61BBD75E-F13C-4A83-91B2-6225D2F01AE0}" srcOrd="0" destOrd="0" presId="urn:microsoft.com/office/officeart/2005/8/layout/hierarchy1"/>
    <dgm:cxn modelId="{17BEC2F1-F84C-4DAB-8991-F0E4A47D99E2}" type="presOf" srcId="{FD52DE3E-BDB2-4674-BA56-D96925EDBEC6}" destId="{90F90E3C-1076-43FB-960C-ED7FCFBEE587}" srcOrd="0" destOrd="0" presId="urn:microsoft.com/office/officeart/2005/8/layout/hierarchy1"/>
    <dgm:cxn modelId="{433E11DA-47FE-4220-8805-A9186BC9C484}" type="presParOf" srcId="{216B6A54-0314-4EF0-AFFB-78DBD5191B4D}" destId="{8A930D32-86AF-4D76-99FF-1B25CDA426D5}" srcOrd="0" destOrd="0" presId="urn:microsoft.com/office/officeart/2005/8/layout/hierarchy1"/>
    <dgm:cxn modelId="{355E2480-EF25-4249-9AD3-6776684ABE35}" type="presParOf" srcId="{8A930D32-86AF-4D76-99FF-1B25CDA426D5}" destId="{C9A2D3DA-62F4-4797-9775-04ADE1970420}" srcOrd="0" destOrd="0" presId="urn:microsoft.com/office/officeart/2005/8/layout/hierarchy1"/>
    <dgm:cxn modelId="{ED2C814C-CEB6-467A-86C0-9410F44CEFEA}" type="presParOf" srcId="{C9A2D3DA-62F4-4797-9775-04ADE1970420}" destId="{E793FF4A-4A95-49F7-AE4E-EDFEF6556240}" srcOrd="0" destOrd="0" presId="urn:microsoft.com/office/officeart/2005/8/layout/hierarchy1"/>
    <dgm:cxn modelId="{1BBB31C4-36DC-486E-8D59-F2BA25C3DE2F}" type="presParOf" srcId="{C9A2D3DA-62F4-4797-9775-04ADE1970420}" destId="{2EC8EB91-E9EE-48C0-999D-C82C7CF155EC}" srcOrd="1" destOrd="0" presId="urn:microsoft.com/office/officeart/2005/8/layout/hierarchy1"/>
    <dgm:cxn modelId="{6B267779-7A63-4F6E-9ADE-9847861BDE16}" type="presParOf" srcId="{8A930D32-86AF-4D76-99FF-1B25CDA426D5}" destId="{538B7C78-438E-47CD-A21E-67543BAE34FE}" srcOrd="1" destOrd="0" presId="urn:microsoft.com/office/officeart/2005/8/layout/hierarchy1"/>
    <dgm:cxn modelId="{48148583-21C9-4D94-BABB-FBDF0F379489}" type="presParOf" srcId="{538B7C78-438E-47CD-A21E-67543BAE34FE}" destId="{4F7558E8-39FD-4AC1-B5E5-2938BD601A5E}" srcOrd="0" destOrd="0" presId="urn:microsoft.com/office/officeart/2005/8/layout/hierarchy1"/>
    <dgm:cxn modelId="{D766C3D9-5456-4C09-87E3-3B2FEFB76237}" type="presParOf" srcId="{538B7C78-438E-47CD-A21E-67543BAE34FE}" destId="{27F23B05-D19C-47D2-AE59-81020EA43969}" srcOrd="1" destOrd="0" presId="urn:microsoft.com/office/officeart/2005/8/layout/hierarchy1"/>
    <dgm:cxn modelId="{0AC108CE-0E8C-46E4-A338-1526A0F127B9}" type="presParOf" srcId="{27F23B05-D19C-47D2-AE59-81020EA43969}" destId="{859D1EDC-4B20-4ECB-9F33-2D9A57497A1B}" srcOrd="0" destOrd="0" presId="urn:microsoft.com/office/officeart/2005/8/layout/hierarchy1"/>
    <dgm:cxn modelId="{E80235D1-D521-4874-88D3-AA420F7A0510}" type="presParOf" srcId="{859D1EDC-4B20-4ECB-9F33-2D9A57497A1B}" destId="{CB5670FA-2F41-4FCD-A6DD-C185F06A8B24}" srcOrd="0" destOrd="0" presId="urn:microsoft.com/office/officeart/2005/8/layout/hierarchy1"/>
    <dgm:cxn modelId="{360114F9-EB75-4173-9CBF-7A8216AA28D3}" type="presParOf" srcId="{859D1EDC-4B20-4ECB-9F33-2D9A57497A1B}" destId="{91E123A3-5374-4629-82D3-B6B325FA0070}" srcOrd="1" destOrd="0" presId="urn:microsoft.com/office/officeart/2005/8/layout/hierarchy1"/>
    <dgm:cxn modelId="{A1673C39-4843-4E09-803A-79478A3A7EB7}" type="presParOf" srcId="{27F23B05-D19C-47D2-AE59-81020EA43969}" destId="{D10CC9F1-506C-472E-9E6F-8FD787580EDC}" srcOrd="1" destOrd="0" presId="urn:microsoft.com/office/officeart/2005/8/layout/hierarchy1"/>
    <dgm:cxn modelId="{D09DC590-84E1-4673-BBB2-6A7395AA1A07}" type="presParOf" srcId="{D10CC9F1-506C-472E-9E6F-8FD787580EDC}" destId="{CFEFA001-303D-425C-9279-E7E01DF3E057}" srcOrd="0" destOrd="0" presId="urn:microsoft.com/office/officeart/2005/8/layout/hierarchy1"/>
    <dgm:cxn modelId="{C8BE5D73-619E-4D9D-8CCA-05124DC9A4C4}" type="presParOf" srcId="{D10CC9F1-506C-472E-9E6F-8FD787580EDC}" destId="{6348EF21-AD9F-4724-84AC-91215066AB2C}" srcOrd="1" destOrd="0" presId="urn:microsoft.com/office/officeart/2005/8/layout/hierarchy1"/>
    <dgm:cxn modelId="{011308DC-006D-4EEF-B55C-7C4B1047EE9A}" type="presParOf" srcId="{6348EF21-AD9F-4724-84AC-91215066AB2C}" destId="{C3BE3488-92A5-458A-ACE6-2869A6D66874}" srcOrd="0" destOrd="0" presId="urn:microsoft.com/office/officeart/2005/8/layout/hierarchy1"/>
    <dgm:cxn modelId="{00011551-6F9C-4C29-8A6D-F84022C498B0}" type="presParOf" srcId="{C3BE3488-92A5-458A-ACE6-2869A6D66874}" destId="{94D0BF64-321C-4B9F-82BF-99C1C6913255}" srcOrd="0" destOrd="0" presId="urn:microsoft.com/office/officeart/2005/8/layout/hierarchy1"/>
    <dgm:cxn modelId="{8D2ACA45-8936-4C88-83FE-2E0B82989F1C}" type="presParOf" srcId="{C3BE3488-92A5-458A-ACE6-2869A6D66874}" destId="{4BAB2454-10EB-4D06-8C78-D5AE4D42E626}" srcOrd="1" destOrd="0" presId="urn:microsoft.com/office/officeart/2005/8/layout/hierarchy1"/>
    <dgm:cxn modelId="{2796DF79-5D36-4D64-B772-32FB9D5A9290}" type="presParOf" srcId="{6348EF21-AD9F-4724-84AC-91215066AB2C}" destId="{7DAF2D40-C5FA-43A7-BB96-983D7E7A0363}" srcOrd="1" destOrd="0" presId="urn:microsoft.com/office/officeart/2005/8/layout/hierarchy1"/>
    <dgm:cxn modelId="{EFE2F586-6E9E-4423-BA0C-26034F6C3101}" type="presParOf" srcId="{D10CC9F1-506C-472E-9E6F-8FD787580EDC}" destId="{760D073D-D09F-416A-8FF1-ABC6B2572FA1}" srcOrd="2" destOrd="0" presId="urn:microsoft.com/office/officeart/2005/8/layout/hierarchy1"/>
    <dgm:cxn modelId="{2A997618-D091-4F9C-8D03-909AFB86FD6C}" type="presParOf" srcId="{D10CC9F1-506C-472E-9E6F-8FD787580EDC}" destId="{795D2968-D61F-4FF6-92C0-01A09FFA453C}" srcOrd="3" destOrd="0" presId="urn:microsoft.com/office/officeart/2005/8/layout/hierarchy1"/>
    <dgm:cxn modelId="{643CBD9E-A30D-42B7-A18A-BC70075926CA}" type="presParOf" srcId="{795D2968-D61F-4FF6-92C0-01A09FFA453C}" destId="{7435EF5E-E6E8-493C-BF7C-9F7C25533AB7}" srcOrd="0" destOrd="0" presId="urn:microsoft.com/office/officeart/2005/8/layout/hierarchy1"/>
    <dgm:cxn modelId="{A2A48B3A-59D3-47EA-B11C-1D7E94C1F8E4}" type="presParOf" srcId="{7435EF5E-E6E8-493C-BF7C-9F7C25533AB7}" destId="{9CCFAF95-7FD1-4F17-8B0E-D4CE1CCD6C10}" srcOrd="0" destOrd="0" presId="urn:microsoft.com/office/officeart/2005/8/layout/hierarchy1"/>
    <dgm:cxn modelId="{E53CA38C-B5AE-41DF-A31C-352D38F46B3F}" type="presParOf" srcId="{7435EF5E-E6E8-493C-BF7C-9F7C25533AB7}" destId="{399731DE-C0EB-4FE2-8931-12D7BDF6062D}" srcOrd="1" destOrd="0" presId="urn:microsoft.com/office/officeart/2005/8/layout/hierarchy1"/>
    <dgm:cxn modelId="{97AF5159-867B-4C6C-8E71-58E3883491EA}" type="presParOf" srcId="{795D2968-D61F-4FF6-92C0-01A09FFA453C}" destId="{766428B2-00D9-461E-86A4-20BD57474D95}" srcOrd="1" destOrd="0" presId="urn:microsoft.com/office/officeart/2005/8/layout/hierarchy1"/>
    <dgm:cxn modelId="{8B23C697-2502-4E63-A53B-46A0091DE0EB}" type="presParOf" srcId="{D10CC9F1-506C-472E-9E6F-8FD787580EDC}" destId="{DC921EE1-1EF4-410E-841C-82907E5549D0}" srcOrd="4" destOrd="0" presId="urn:microsoft.com/office/officeart/2005/8/layout/hierarchy1"/>
    <dgm:cxn modelId="{2798D8D6-10F3-43D5-BF8A-BA4EE5887429}" type="presParOf" srcId="{D10CC9F1-506C-472E-9E6F-8FD787580EDC}" destId="{029D3D61-7F5B-49B3-A93A-549B8BA7A7C0}" srcOrd="5" destOrd="0" presId="urn:microsoft.com/office/officeart/2005/8/layout/hierarchy1"/>
    <dgm:cxn modelId="{B5CCF3DA-991A-4C06-ACAD-68B5A04355DA}" type="presParOf" srcId="{029D3D61-7F5B-49B3-A93A-549B8BA7A7C0}" destId="{DACA1037-CB04-45D3-95B3-0E6D90412D86}" srcOrd="0" destOrd="0" presId="urn:microsoft.com/office/officeart/2005/8/layout/hierarchy1"/>
    <dgm:cxn modelId="{41C29A52-1B01-4299-A5D7-C0E3F1D47DDA}" type="presParOf" srcId="{DACA1037-CB04-45D3-95B3-0E6D90412D86}" destId="{A71C168B-244C-4DF6-B788-C4B5EC6EA2F9}" srcOrd="0" destOrd="0" presId="urn:microsoft.com/office/officeart/2005/8/layout/hierarchy1"/>
    <dgm:cxn modelId="{EA8A862C-952B-4757-953A-C3564813F548}" type="presParOf" srcId="{DACA1037-CB04-45D3-95B3-0E6D90412D86}" destId="{385DAC91-5733-48AE-8FB1-FDB98E940995}" srcOrd="1" destOrd="0" presId="urn:microsoft.com/office/officeart/2005/8/layout/hierarchy1"/>
    <dgm:cxn modelId="{E47C42B6-2B8C-4840-8F21-B62F3091E79B}" type="presParOf" srcId="{029D3D61-7F5B-49B3-A93A-549B8BA7A7C0}" destId="{9C176937-C445-445C-B006-086CFB0162FC}" srcOrd="1" destOrd="0" presId="urn:microsoft.com/office/officeart/2005/8/layout/hierarchy1"/>
    <dgm:cxn modelId="{BED5B7F1-31AB-4189-B49B-F43D6D833257}" type="presParOf" srcId="{D10CC9F1-506C-472E-9E6F-8FD787580EDC}" destId="{CA737E0C-77B0-4FA8-86B5-332A6BD069BD}" srcOrd="6" destOrd="0" presId="urn:microsoft.com/office/officeart/2005/8/layout/hierarchy1"/>
    <dgm:cxn modelId="{E5FDF213-865C-48D9-B955-D88068BBD398}" type="presParOf" srcId="{D10CC9F1-506C-472E-9E6F-8FD787580EDC}" destId="{A4627595-4671-4DD3-A44B-2E9A1B1703BB}" srcOrd="7" destOrd="0" presId="urn:microsoft.com/office/officeart/2005/8/layout/hierarchy1"/>
    <dgm:cxn modelId="{4F27462F-FFE6-4694-B305-4234783D6C88}" type="presParOf" srcId="{A4627595-4671-4DD3-A44B-2E9A1B1703BB}" destId="{9EF813F5-7C6A-4233-AACF-E73276444CCE}" srcOrd="0" destOrd="0" presId="urn:microsoft.com/office/officeart/2005/8/layout/hierarchy1"/>
    <dgm:cxn modelId="{267649AB-14BE-4398-A742-57CA56319416}" type="presParOf" srcId="{9EF813F5-7C6A-4233-AACF-E73276444CCE}" destId="{9FC2CA18-9376-4C90-B56A-B6B779C1958D}" srcOrd="0" destOrd="0" presId="urn:microsoft.com/office/officeart/2005/8/layout/hierarchy1"/>
    <dgm:cxn modelId="{8D831D8D-DC9E-45F6-93E8-293A4A1A56C2}" type="presParOf" srcId="{9EF813F5-7C6A-4233-AACF-E73276444CCE}" destId="{90F90E3C-1076-43FB-960C-ED7FCFBEE587}" srcOrd="1" destOrd="0" presId="urn:microsoft.com/office/officeart/2005/8/layout/hierarchy1"/>
    <dgm:cxn modelId="{75EF2596-FB81-4623-B332-964AF18A606B}" type="presParOf" srcId="{A4627595-4671-4DD3-A44B-2E9A1B1703BB}" destId="{57A32C6A-2299-4BF0-8D04-21AAD26F9A7E}" srcOrd="1" destOrd="0" presId="urn:microsoft.com/office/officeart/2005/8/layout/hierarchy1"/>
    <dgm:cxn modelId="{F86413F0-04E5-4222-8137-30523F337D4B}" type="presParOf" srcId="{D10CC9F1-506C-472E-9E6F-8FD787580EDC}" destId="{DD811BE0-ED25-4A42-9DA0-C5F2F9EB8C9E}" srcOrd="8" destOrd="0" presId="urn:microsoft.com/office/officeart/2005/8/layout/hierarchy1"/>
    <dgm:cxn modelId="{F8FC027C-C110-4030-A949-34D72ED65DE2}" type="presParOf" srcId="{D10CC9F1-506C-472E-9E6F-8FD787580EDC}" destId="{7ED7D0BB-7948-429F-90B5-AB009C629696}" srcOrd="9" destOrd="0" presId="urn:microsoft.com/office/officeart/2005/8/layout/hierarchy1"/>
    <dgm:cxn modelId="{60672A57-1DF4-4CE1-B436-6A8AE01C6DB4}" type="presParOf" srcId="{7ED7D0BB-7948-429F-90B5-AB009C629696}" destId="{7E2063B2-6395-4B5C-9652-599784C8E206}" srcOrd="0" destOrd="0" presId="urn:microsoft.com/office/officeart/2005/8/layout/hierarchy1"/>
    <dgm:cxn modelId="{0EC547A6-BCCC-42F5-9114-53FD06F80CE7}" type="presParOf" srcId="{7E2063B2-6395-4B5C-9652-599784C8E206}" destId="{A3FF63A8-E87D-4A5E-A1BB-988EF178D812}" srcOrd="0" destOrd="0" presId="urn:microsoft.com/office/officeart/2005/8/layout/hierarchy1"/>
    <dgm:cxn modelId="{F0D177F1-1827-4BE8-8C3C-FD84183377CE}" type="presParOf" srcId="{7E2063B2-6395-4B5C-9652-599784C8E206}" destId="{2B0C17A6-29FD-42F5-8B79-E3CD6A1C70D3}" srcOrd="1" destOrd="0" presId="urn:microsoft.com/office/officeart/2005/8/layout/hierarchy1"/>
    <dgm:cxn modelId="{DC8FB8E1-E262-4824-8461-715EA95973EF}" type="presParOf" srcId="{7ED7D0BB-7948-429F-90B5-AB009C629696}" destId="{BABB5ADC-464A-41D1-86DE-82774218A433}" srcOrd="1" destOrd="0" presId="urn:microsoft.com/office/officeart/2005/8/layout/hierarchy1"/>
    <dgm:cxn modelId="{75DDB5D4-CDA5-4990-9822-26F9CF22A86B}" type="presParOf" srcId="{538B7C78-438E-47CD-A21E-67543BAE34FE}" destId="{0907FAE2-B84F-4CF3-A928-172690D14CFE}" srcOrd="2" destOrd="0" presId="urn:microsoft.com/office/officeart/2005/8/layout/hierarchy1"/>
    <dgm:cxn modelId="{F7525804-0901-4F47-8FB7-852B1F9DD7D6}" type="presParOf" srcId="{538B7C78-438E-47CD-A21E-67543BAE34FE}" destId="{D7A0BDB0-4042-43F5-BCBB-30F9A777A35F}" srcOrd="3" destOrd="0" presId="urn:microsoft.com/office/officeart/2005/8/layout/hierarchy1"/>
    <dgm:cxn modelId="{E730BBC0-6216-4D97-AD97-D56485D5D693}" type="presParOf" srcId="{D7A0BDB0-4042-43F5-BCBB-30F9A777A35F}" destId="{1C233A9A-8C78-4F6F-BB3E-ED4190A43030}" srcOrd="0" destOrd="0" presId="urn:microsoft.com/office/officeart/2005/8/layout/hierarchy1"/>
    <dgm:cxn modelId="{4C00926A-B11C-46B3-AF1E-2F753EA8453E}" type="presParOf" srcId="{1C233A9A-8C78-4F6F-BB3E-ED4190A43030}" destId="{E2439F93-E273-4685-B720-0E37F7AB123B}" srcOrd="0" destOrd="0" presId="urn:microsoft.com/office/officeart/2005/8/layout/hierarchy1"/>
    <dgm:cxn modelId="{F878C02B-259D-4FAB-9EB1-11656D45D029}" type="presParOf" srcId="{1C233A9A-8C78-4F6F-BB3E-ED4190A43030}" destId="{48A736F3-9143-4F40-B244-D92BEE599A9C}" srcOrd="1" destOrd="0" presId="urn:microsoft.com/office/officeart/2005/8/layout/hierarchy1"/>
    <dgm:cxn modelId="{BA7FC582-FD95-4004-8055-4471E314ED15}" type="presParOf" srcId="{D7A0BDB0-4042-43F5-BCBB-30F9A777A35F}" destId="{073E1F2E-C3F8-4B13-85B7-F605A0F506AD}" srcOrd="1" destOrd="0" presId="urn:microsoft.com/office/officeart/2005/8/layout/hierarchy1"/>
    <dgm:cxn modelId="{16834DB0-8266-48D1-A1E5-5EBB95553A12}" type="presParOf" srcId="{073E1F2E-C3F8-4B13-85B7-F605A0F506AD}" destId="{F30D7162-7193-40EF-BC3E-6E80BA1FF988}" srcOrd="0" destOrd="0" presId="urn:microsoft.com/office/officeart/2005/8/layout/hierarchy1"/>
    <dgm:cxn modelId="{81860CD0-570B-4E2A-8BFB-38D8660B2BD4}" type="presParOf" srcId="{073E1F2E-C3F8-4B13-85B7-F605A0F506AD}" destId="{2EBD73E7-7945-4143-904A-9FAB24C69326}" srcOrd="1" destOrd="0" presId="urn:microsoft.com/office/officeart/2005/8/layout/hierarchy1"/>
    <dgm:cxn modelId="{413047B8-7CA2-4931-909C-6E656F1685BE}" type="presParOf" srcId="{2EBD73E7-7945-4143-904A-9FAB24C69326}" destId="{5453ECC6-FEF3-450E-AF7C-9398804377C4}" srcOrd="0" destOrd="0" presId="urn:microsoft.com/office/officeart/2005/8/layout/hierarchy1"/>
    <dgm:cxn modelId="{903E99B6-78D2-45F2-ADDC-A5608A0C0290}" type="presParOf" srcId="{5453ECC6-FEF3-450E-AF7C-9398804377C4}" destId="{570E9F82-31D8-4DE6-80C3-70E72524E412}" srcOrd="0" destOrd="0" presId="urn:microsoft.com/office/officeart/2005/8/layout/hierarchy1"/>
    <dgm:cxn modelId="{1AC28B78-B81B-4939-A283-3889DAA2C8E3}" type="presParOf" srcId="{5453ECC6-FEF3-450E-AF7C-9398804377C4}" destId="{3DC4D2DF-F026-4108-A887-0A650B9EB49E}" srcOrd="1" destOrd="0" presId="urn:microsoft.com/office/officeart/2005/8/layout/hierarchy1"/>
    <dgm:cxn modelId="{595104ED-A16C-4120-8663-BBA323867B40}" type="presParOf" srcId="{2EBD73E7-7945-4143-904A-9FAB24C69326}" destId="{CB11F978-269A-4BA8-A0D8-D3C916B73B81}" srcOrd="1" destOrd="0" presId="urn:microsoft.com/office/officeart/2005/8/layout/hierarchy1"/>
    <dgm:cxn modelId="{FD301460-7162-4821-8C70-0BEF7063F0DE}" type="presParOf" srcId="{073E1F2E-C3F8-4B13-85B7-F605A0F506AD}" destId="{F4AD1F0A-719C-414B-9FD4-7E89E35D4AB3}" srcOrd="2" destOrd="0" presId="urn:microsoft.com/office/officeart/2005/8/layout/hierarchy1"/>
    <dgm:cxn modelId="{ACC87C3D-A808-49D9-8EEC-E636426BD953}" type="presParOf" srcId="{073E1F2E-C3F8-4B13-85B7-F605A0F506AD}" destId="{93F92EBD-BEC1-4A56-BA5F-ED635F9DEB16}" srcOrd="3" destOrd="0" presId="urn:microsoft.com/office/officeart/2005/8/layout/hierarchy1"/>
    <dgm:cxn modelId="{EE641304-A9AD-4473-9656-C033703B3787}" type="presParOf" srcId="{93F92EBD-BEC1-4A56-BA5F-ED635F9DEB16}" destId="{B59F6A95-1910-4A5C-B03E-D957631C1773}" srcOrd="0" destOrd="0" presId="urn:microsoft.com/office/officeart/2005/8/layout/hierarchy1"/>
    <dgm:cxn modelId="{3AED78EA-1B16-49E9-ACF2-A81D210049E4}" type="presParOf" srcId="{B59F6A95-1910-4A5C-B03E-D957631C1773}" destId="{BFF7ADA9-3271-4345-9700-4E36E6672641}" srcOrd="0" destOrd="0" presId="urn:microsoft.com/office/officeart/2005/8/layout/hierarchy1"/>
    <dgm:cxn modelId="{F6AB83DB-C788-4D79-AA1A-8FB36A88AC2E}" type="presParOf" srcId="{B59F6A95-1910-4A5C-B03E-D957631C1773}" destId="{89664E28-31BC-463B-A6BE-5CFFFE79CB76}" srcOrd="1" destOrd="0" presId="urn:microsoft.com/office/officeart/2005/8/layout/hierarchy1"/>
    <dgm:cxn modelId="{85BDC8AC-8C0B-40DD-B704-117DC9E7875E}" type="presParOf" srcId="{93F92EBD-BEC1-4A56-BA5F-ED635F9DEB16}" destId="{9443BBDB-B0F7-4EA4-8392-4719D7BD8150}" srcOrd="1" destOrd="0" presId="urn:microsoft.com/office/officeart/2005/8/layout/hierarchy1"/>
    <dgm:cxn modelId="{7A74FED6-7262-42C9-B4D8-A8474C981EDD}" type="presParOf" srcId="{073E1F2E-C3F8-4B13-85B7-F605A0F506AD}" destId="{61BBD75E-F13C-4A83-91B2-6225D2F01AE0}" srcOrd="4" destOrd="0" presId="urn:microsoft.com/office/officeart/2005/8/layout/hierarchy1"/>
    <dgm:cxn modelId="{AF3B5675-8AD9-44CF-BB6C-0A76E04CDACA}" type="presParOf" srcId="{073E1F2E-C3F8-4B13-85B7-F605A0F506AD}" destId="{658B19DA-F461-448A-AA81-8C1703F80CCC}" srcOrd="5" destOrd="0" presId="urn:microsoft.com/office/officeart/2005/8/layout/hierarchy1"/>
    <dgm:cxn modelId="{CAAA42AF-D688-46A8-9A5B-A2E01261A288}" type="presParOf" srcId="{658B19DA-F461-448A-AA81-8C1703F80CCC}" destId="{3F84E446-8BFD-497B-B46D-1665E5879B95}" srcOrd="0" destOrd="0" presId="urn:microsoft.com/office/officeart/2005/8/layout/hierarchy1"/>
    <dgm:cxn modelId="{E2099849-AD11-4EAB-94D6-1B80C5969B60}" type="presParOf" srcId="{3F84E446-8BFD-497B-B46D-1665E5879B95}" destId="{EC386CC1-2229-43A4-8107-B967FF1F6B96}" srcOrd="0" destOrd="0" presId="urn:microsoft.com/office/officeart/2005/8/layout/hierarchy1"/>
    <dgm:cxn modelId="{B782A655-1F82-46E9-BB72-DA1B9C038BDA}" type="presParOf" srcId="{3F84E446-8BFD-497B-B46D-1665E5879B95}" destId="{C2FE2F25-0B9C-440D-8525-D1A92DA5385A}" srcOrd="1" destOrd="0" presId="urn:microsoft.com/office/officeart/2005/8/layout/hierarchy1"/>
    <dgm:cxn modelId="{8DED90E8-718F-44C9-AEAB-6A443B0E801C}" type="presParOf" srcId="{658B19DA-F461-448A-AA81-8C1703F80CCC}" destId="{6C176109-0FF4-42A1-89B3-CB5937EDD42A}" srcOrd="1" destOrd="0" presId="urn:microsoft.com/office/officeart/2005/8/layout/hierarchy1"/>
    <dgm:cxn modelId="{4A2845B2-ACB3-4095-8719-189625948960}" type="presParOf" srcId="{073E1F2E-C3F8-4B13-85B7-F605A0F506AD}" destId="{89B4D8B4-2DAD-46AE-8E6E-2C1028CA5808}" srcOrd="6" destOrd="0" presId="urn:microsoft.com/office/officeart/2005/8/layout/hierarchy1"/>
    <dgm:cxn modelId="{645D7BB8-62B4-43B1-A586-B4454C84788F}" type="presParOf" srcId="{073E1F2E-C3F8-4B13-85B7-F605A0F506AD}" destId="{1E9D7011-FF33-4697-A820-86C9A28ECF23}" srcOrd="7" destOrd="0" presId="urn:microsoft.com/office/officeart/2005/8/layout/hierarchy1"/>
    <dgm:cxn modelId="{7008AE60-D415-4966-BB91-A95CE239F0CD}" type="presParOf" srcId="{1E9D7011-FF33-4697-A820-86C9A28ECF23}" destId="{0FC288A1-E4C0-4014-92C5-EAC670DF533E}" srcOrd="0" destOrd="0" presId="urn:microsoft.com/office/officeart/2005/8/layout/hierarchy1"/>
    <dgm:cxn modelId="{5BA687EC-F17E-4715-B291-E678195D0366}" type="presParOf" srcId="{0FC288A1-E4C0-4014-92C5-EAC670DF533E}" destId="{31AEAE95-DAE1-4FF4-A8B5-A1713CF020C9}" srcOrd="0" destOrd="0" presId="urn:microsoft.com/office/officeart/2005/8/layout/hierarchy1"/>
    <dgm:cxn modelId="{FBEED897-49AA-46EE-8CF0-251276BB850F}" type="presParOf" srcId="{0FC288A1-E4C0-4014-92C5-EAC670DF533E}" destId="{0655452F-526C-4D54-9EC5-54621AC0817C}" srcOrd="1" destOrd="0" presId="urn:microsoft.com/office/officeart/2005/8/layout/hierarchy1"/>
    <dgm:cxn modelId="{0BDC2BF1-CCAF-43E1-937F-E1E74D193945}" type="presParOf" srcId="{1E9D7011-FF33-4697-A820-86C9A28ECF23}" destId="{5CF6E18D-979F-43FB-9295-9C4790E80DA7}" srcOrd="1" destOrd="0" presId="urn:microsoft.com/office/officeart/2005/8/layout/hierarchy1"/>
    <dgm:cxn modelId="{8783A85B-1B3F-4BCC-A9A2-3B5066750461}" type="presParOf" srcId="{073E1F2E-C3F8-4B13-85B7-F605A0F506AD}" destId="{94B7CEBE-3886-4E32-AC05-668F7978D72D}" srcOrd="8" destOrd="0" presId="urn:microsoft.com/office/officeart/2005/8/layout/hierarchy1"/>
    <dgm:cxn modelId="{E52C3088-0AB4-4AA4-9113-7D6F3F295789}" type="presParOf" srcId="{073E1F2E-C3F8-4B13-85B7-F605A0F506AD}" destId="{E4779B95-52CC-4440-80C0-DC246B34F670}" srcOrd="9" destOrd="0" presId="urn:microsoft.com/office/officeart/2005/8/layout/hierarchy1"/>
    <dgm:cxn modelId="{6B008FA7-306D-486F-9C8C-90C52453AADA}" type="presParOf" srcId="{E4779B95-52CC-4440-80C0-DC246B34F670}" destId="{5048DC08-0B75-4DB9-BA3C-A4047820C275}" srcOrd="0" destOrd="0" presId="urn:microsoft.com/office/officeart/2005/8/layout/hierarchy1"/>
    <dgm:cxn modelId="{6803D871-E4D9-4FF9-A996-7F0C5A64BE00}" type="presParOf" srcId="{5048DC08-0B75-4DB9-BA3C-A4047820C275}" destId="{6FD30902-87C8-4F96-B54C-3958447463A2}" srcOrd="0" destOrd="0" presId="urn:microsoft.com/office/officeart/2005/8/layout/hierarchy1"/>
    <dgm:cxn modelId="{1D355B02-B623-4AFC-A8EC-C601EB3BA73C}" type="presParOf" srcId="{5048DC08-0B75-4DB9-BA3C-A4047820C275}" destId="{B7A839CD-8DCF-41D6-A9AE-C56EF69BD3CA}" srcOrd="1" destOrd="0" presId="urn:microsoft.com/office/officeart/2005/8/layout/hierarchy1"/>
    <dgm:cxn modelId="{F05BC587-6471-4131-8365-0BD366BD5A5A}" type="presParOf" srcId="{E4779B95-52CC-4440-80C0-DC246B34F670}" destId="{6A36FCEC-A329-4F35-ACC3-40EF2DFA543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9BFB9BE-FA37-42C3-BA33-483BDBA09A03}" type="doc">
      <dgm:prSet loTypeId="urn:microsoft.com/office/officeart/2005/8/layout/hierarchy5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IN"/>
        </a:p>
      </dgm:t>
    </dgm:pt>
    <dgm:pt modelId="{59D36728-2669-4C95-B532-A627943215F9}">
      <dgm:prSet phldrT="[Text]"/>
      <dgm:spPr/>
      <dgm:t>
        <a:bodyPr/>
        <a:lstStyle/>
        <a:p>
          <a:r>
            <a:rPr lang="en-US" dirty="0"/>
            <a:t>VITAMINS</a:t>
          </a:r>
          <a:endParaRPr lang="en-IN" dirty="0"/>
        </a:p>
      </dgm:t>
    </dgm:pt>
    <dgm:pt modelId="{1E5C740B-E034-4FFE-8F9C-06528D0E6247}" type="parTrans" cxnId="{5E7D1BB8-A517-4005-9D87-C677AA2EE5D6}">
      <dgm:prSet/>
      <dgm:spPr/>
      <dgm:t>
        <a:bodyPr/>
        <a:lstStyle/>
        <a:p>
          <a:endParaRPr lang="en-IN"/>
        </a:p>
      </dgm:t>
    </dgm:pt>
    <dgm:pt modelId="{754C3F0E-4873-4C2C-9E12-08179E0E4BE9}" type="sibTrans" cxnId="{5E7D1BB8-A517-4005-9D87-C677AA2EE5D6}">
      <dgm:prSet/>
      <dgm:spPr/>
      <dgm:t>
        <a:bodyPr/>
        <a:lstStyle/>
        <a:p>
          <a:endParaRPr lang="en-IN"/>
        </a:p>
      </dgm:t>
    </dgm:pt>
    <dgm:pt modelId="{31845762-BDB4-4A12-AF1C-5EE7A58D5228}" type="asst">
      <dgm:prSet phldrT="[Text]"/>
      <dgm:spPr/>
      <dgm:t>
        <a:bodyPr/>
        <a:lstStyle/>
        <a:p>
          <a:r>
            <a:rPr lang="en-US" dirty="0"/>
            <a:t>FAT SOLUBLE</a:t>
          </a:r>
          <a:endParaRPr lang="en-IN" dirty="0"/>
        </a:p>
      </dgm:t>
    </dgm:pt>
    <dgm:pt modelId="{77071B28-1993-4C6F-A43B-E2B215C6E3EE}" type="parTrans" cxnId="{311F7CF9-0BFD-476E-82B9-B2079ADFCC37}">
      <dgm:prSet/>
      <dgm:spPr/>
      <dgm:t>
        <a:bodyPr/>
        <a:lstStyle/>
        <a:p>
          <a:endParaRPr lang="en-IN"/>
        </a:p>
      </dgm:t>
    </dgm:pt>
    <dgm:pt modelId="{FD0C5341-199F-4FA4-B645-25C757A12081}" type="sibTrans" cxnId="{311F7CF9-0BFD-476E-82B9-B2079ADFCC37}">
      <dgm:prSet/>
      <dgm:spPr/>
      <dgm:t>
        <a:bodyPr/>
        <a:lstStyle/>
        <a:p>
          <a:endParaRPr lang="en-IN"/>
        </a:p>
      </dgm:t>
    </dgm:pt>
    <dgm:pt modelId="{EFCB26F0-AA91-41F7-B957-F0160C1EF854}" type="asst">
      <dgm:prSet phldrT="[Text]"/>
      <dgm:spPr/>
      <dgm:t>
        <a:bodyPr/>
        <a:lstStyle/>
        <a:p>
          <a:r>
            <a:rPr lang="en-US" dirty="0"/>
            <a:t>WATER SOLUBLE</a:t>
          </a:r>
          <a:endParaRPr lang="en-IN" dirty="0"/>
        </a:p>
      </dgm:t>
    </dgm:pt>
    <dgm:pt modelId="{1F7F849F-EFA3-4D39-8E37-3E9EC7B5F1B0}" type="parTrans" cxnId="{44D7AC63-A244-4E6E-A6E3-0C0A66B03BE5}">
      <dgm:prSet/>
      <dgm:spPr/>
      <dgm:t>
        <a:bodyPr/>
        <a:lstStyle/>
        <a:p>
          <a:endParaRPr lang="en-IN"/>
        </a:p>
      </dgm:t>
    </dgm:pt>
    <dgm:pt modelId="{4CB9B3C2-BA1C-4116-9FF4-B195C3B731B5}" type="sibTrans" cxnId="{44D7AC63-A244-4E6E-A6E3-0C0A66B03BE5}">
      <dgm:prSet/>
      <dgm:spPr/>
      <dgm:t>
        <a:bodyPr/>
        <a:lstStyle/>
        <a:p>
          <a:endParaRPr lang="en-IN"/>
        </a:p>
      </dgm:t>
    </dgm:pt>
    <dgm:pt modelId="{1E298FE0-612A-41D5-8653-B610B6F3437F}">
      <dgm:prSet/>
      <dgm:spPr/>
      <dgm:t>
        <a:bodyPr/>
        <a:lstStyle/>
        <a:p>
          <a:r>
            <a:rPr lang="en-US" dirty="0"/>
            <a:t>VITAMIN A</a:t>
          </a:r>
          <a:endParaRPr lang="en-IN" dirty="0"/>
        </a:p>
      </dgm:t>
    </dgm:pt>
    <dgm:pt modelId="{311E0B32-332A-463C-83A0-B065D93E7D56}" type="parTrans" cxnId="{C99A1204-9FE1-4FA5-959F-2A2F34400ECD}">
      <dgm:prSet/>
      <dgm:spPr/>
      <dgm:t>
        <a:bodyPr/>
        <a:lstStyle/>
        <a:p>
          <a:endParaRPr lang="en-IN"/>
        </a:p>
      </dgm:t>
    </dgm:pt>
    <dgm:pt modelId="{305BBD8B-E344-4C19-8E3C-38CD24BA04F8}" type="sibTrans" cxnId="{C99A1204-9FE1-4FA5-959F-2A2F34400ECD}">
      <dgm:prSet/>
      <dgm:spPr/>
      <dgm:t>
        <a:bodyPr/>
        <a:lstStyle/>
        <a:p>
          <a:endParaRPr lang="en-IN"/>
        </a:p>
      </dgm:t>
    </dgm:pt>
    <dgm:pt modelId="{44578C2A-1C0B-4479-BBBA-BC47B39F04F9}">
      <dgm:prSet/>
      <dgm:spPr/>
      <dgm:t>
        <a:bodyPr/>
        <a:lstStyle/>
        <a:p>
          <a:r>
            <a:rPr lang="en-US" dirty="0"/>
            <a:t>VITAMIN D</a:t>
          </a:r>
          <a:endParaRPr lang="en-IN" dirty="0"/>
        </a:p>
      </dgm:t>
    </dgm:pt>
    <dgm:pt modelId="{18A60579-37B0-4172-AB4D-1D3560D14518}" type="parTrans" cxnId="{D8E2B20D-ACC0-487C-94EB-6F2C26D5D61A}">
      <dgm:prSet/>
      <dgm:spPr/>
      <dgm:t>
        <a:bodyPr/>
        <a:lstStyle/>
        <a:p>
          <a:endParaRPr lang="en-IN"/>
        </a:p>
      </dgm:t>
    </dgm:pt>
    <dgm:pt modelId="{58D941E9-41D4-4C7D-8D94-AF1C061AEA42}" type="sibTrans" cxnId="{D8E2B20D-ACC0-487C-94EB-6F2C26D5D61A}">
      <dgm:prSet/>
      <dgm:spPr/>
      <dgm:t>
        <a:bodyPr/>
        <a:lstStyle/>
        <a:p>
          <a:endParaRPr lang="en-IN"/>
        </a:p>
      </dgm:t>
    </dgm:pt>
    <dgm:pt modelId="{D2753981-F943-46D9-B073-76B566F24304}">
      <dgm:prSet/>
      <dgm:spPr/>
      <dgm:t>
        <a:bodyPr/>
        <a:lstStyle/>
        <a:p>
          <a:r>
            <a:rPr lang="en-US" dirty="0"/>
            <a:t>VITAMIN E</a:t>
          </a:r>
          <a:endParaRPr lang="en-IN" dirty="0"/>
        </a:p>
      </dgm:t>
    </dgm:pt>
    <dgm:pt modelId="{BC92882C-1289-4378-A6D5-8D619FA8DC27}" type="parTrans" cxnId="{9E534DDC-DB01-409B-9D3A-92C0DDDEB8B8}">
      <dgm:prSet/>
      <dgm:spPr/>
      <dgm:t>
        <a:bodyPr/>
        <a:lstStyle/>
        <a:p>
          <a:endParaRPr lang="en-IN"/>
        </a:p>
      </dgm:t>
    </dgm:pt>
    <dgm:pt modelId="{7F1C2627-F1CD-4E7E-8C2F-6B1E95D0E1B5}" type="sibTrans" cxnId="{9E534DDC-DB01-409B-9D3A-92C0DDDEB8B8}">
      <dgm:prSet/>
      <dgm:spPr/>
      <dgm:t>
        <a:bodyPr/>
        <a:lstStyle/>
        <a:p>
          <a:endParaRPr lang="en-IN"/>
        </a:p>
      </dgm:t>
    </dgm:pt>
    <dgm:pt modelId="{8D1F4B58-0286-48A0-9ADB-FD2BD092EF6F}">
      <dgm:prSet/>
      <dgm:spPr/>
      <dgm:t>
        <a:bodyPr/>
        <a:lstStyle/>
        <a:p>
          <a:r>
            <a:rPr lang="en-US" dirty="0"/>
            <a:t>VITAMIN K</a:t>
          </a:r>
          <a:endParaRPr lang="en-IN" b="1" dirty="0"/>
        </a:p>
      </dgm:t>
    </dgm:pt>
    <dgm:pt modelId="{C9D9A244-A2ED-465E-A3F1-7BFC4097FAB4}" type="parTrans" cxnId="{F7D6768D-A845-470A-8824-4F91FF9E9276}">
      <dgm:prSet/>
      <dgm:spPr/>
      <dgm:t>
        <a:bodyPr/>
        <a:lstStyle/>
        <a:p>
          <a:endParaRPr lang="en-IN"/>
        </a:p>
      </dgm:t>
    </dgm:pt>
    <dgm:pt modelId="{F3CF66AE-8C2D-4DE7-B025-D15FD0089100}" type="sibTrans" cxnId="{F7D6768D-A845-470A-8824-4F91FF9E9276}">
      <dgm:prSet/>
      <dgm:spPr/>
      <dgm:t>
        <a:bodyPr/>
        <a:lstStyle/>
        <a:p>
          <a:endParaRPr lang="en-IN"/>
        </a:p>
      </dgm:t>
    </dgm:pt>
    <dgm:pt modelId="{44205D36-823E-40B8-9112-65D5A68B12DE}">
      <dgm:prSet/>
      <dgm:spPr/>
      <dgm:t>
        <a:bodyPr/>
        <a:lstStyle/>
        <a:p>
          <a:r>
            <a:rPr lang="en-US" dirty="0"/>
            <a:t>VITAMIN B COMPLEX</a:t>
          </a:r>
          <a:endParaRPr lang="en-IN" dirty="0"/>
        </a:p>
      </dgm:t>
    </dgm:pt>
    <dgm:pt modelId="{B10266FD-310F-4578-8757-8E243CC7038F}" type="parTrans" cxnId="{9A8DC36E-9150-4834-BA6B-E191F23F7174}">
      <dgm:prSet/>
      <dgm:spPr/>
      <dgm:t>
        <a:bodyPr/>
        <a:lstStyle/>
        <a:p>
          <a:endParaRPr lang="en-IN"/>
        </a:p>
      </dgm:t>
    </dgm:pt>
    <dgm:pt modelId="{5713CA03-008C-4C0F-950F-08B6C05EE64C}" type="sibTrans" cxnId="{9A8DC36E-9150-4834-BA6B-E191F23F7174}">
      <dgm:prSet/>
      <dgm:spPr/>
      <dgm:t>
        <a:bodyPr/>
        <a:lstStyle/>
        <a:p>
          <a:endParaRPr lang="en-IN"/>
        </a:p>
      </dgm:t>
    </dgm:pt>
    <dgm:pt modelId="{A7E211DB-B2CF-4A56-BB9A-F60ADD07D751}">
      <dgm:prSet/>
      <dgm:spPr/>
      <dgm:t>
        <a:bodyPr/>
        <a:lstStyle/>
        <a:p>
          <a:r>
            <a:rPr lang="en-US" dirty="0"/>
            <a:t>VITAMIN B1</a:t>
          </a:r>
          <a:endParaRPr lang="en-IN" dirty="0"/>
        </a:p>
      </dgm:t>
    </dgm:pt>
    <dgm:pt modelId="{CBCD86ED-97F9-413F-B81E-C17FCE08E5C2}" type="parTrans" cxnId="{C6B95154-3786-4B17-852D-F995B8BF82C9}">
      <dgm:prSet/>
      <dgm:spPr/>
      <dgm:t>
        <a:bodyPr/>
        <a:lstStyle/>
        <a:p>
          <a:endParaRPr lang="en-IN"/>
        </a:p>
      </dgm:t>
    </dgm:pt>
    <dgm:pt modelId="{8A75B026-9D7F-4AC4-94C3-3004D9D94C18}" type="sibTrans" cxnId="{C6B95154-3786-4B17-852D-F995B8BF82C9}">
      <dgm:prSet/>
      <dgm:spPr/>
      <dgm:t>
        <a:bodyPr/>
        <a:lstStyle/>
        <a:p>
          <a:endParaRPr lang="en-IN"/>
        </a:p>
      </dgm:t>
    </dgm:pt>
    <dgm:pt modelId="{5A957292-BC06-4E32-8593-AC8C0E0B413E}">
      <dgm:prSet/>
      <dgm:spPr/>
      <dgm:t>
        <a:bodyPr/>
        <a:lstStyle/>
        <a:p>
          <a:r>
            <a:rPr lang="en-US" dirty="0"/>
            <a:t>VITAMIN B2</a:t>
          </a:r>
          <a:endParaRPr lang="en-IN" dirty="0"/>
        </a:p>
      </dgm:t>
    </dgm:pt>
    <dgm:pt modelId="{57E4FD30-E340-40FB-A090-01F4FF0DA9BC}" type="parTrans" cxnId="{23C36D87-3AC4-4794-A35B-A7CDD5FD08F7}">
      <dgm:prSet/>
      <dgm:spPr/>
      <dgm:t>
        <a:bodyPr/>
        <a:lstStyle/>
        <a:p>
          <a:endParaRPr lang="en-IN"/>
        </a:p>
      </dgm:t>
    </dgm:pt>
    <dgm:pt modelId="{3716EDBA-13E2-4E13-A0FF-2C4F96AAA74E}" type="sibTrans" cxnId="{23C36D87-3AC4-4794-A35B-A7CDD5FD08F7}">
      <dgm:prSet/>
      <dgm:spPr/>
      <dgm:t>
        <a:bodyPr/>
        <a:lstStyle/>
        <a:p>
          <a:endParaRPr lang="en-IN"/>
        </a:p>
      </dgm:t>
    </dgm:pt>
    <dgm:pt modelId="{20FD2984-48E7-4334-9AAF-E3E0C7CB8A45}">
      <dgm:prSet/>
      <dgm:spPr/>
      <dgm:t>
        <a:bodyPr/>
        <a:lstStyle/>
        <a:p>
          <a:r>
            <a:rPr lang="en-US" dirty="0"/>
            <a:t>VITAMIN B3</a:t>
          </a:r>
          <a:endParaRPr lang="en-IN" dirty="0"/>
        </a:p>
      </dgm:t>
    </dgm:pt>
    <dgm:pt modelId="{4BBBEEBF-E29D-42AF-BB9F-9290DD98EEB6}" type="parTrans" cxnId="{9CF7B979-874D-4504-8297-4C8E6725AA17}">
      <dgm:prSet/>
      <dgm:spPr/>
      <dgm:t>
        <a:bodyPr/>
        <a:lstStyle/>
        <a:p>
          <a:endParaRPr lang="en-IN"/>
        </a:p>
      </dgm:t>
    </dgm:pt>
    <dgm:pt modelId="{EDACD18D-A429-4115-B52D-61856DD24CA9}" type="sibTrans" cxnId="{9CF7B979-874D-4504-8297-4C8E6725AA17}">
      <dgm:prSet/>
      <dgm:spPr/>
      <dgm:t>
        <a:bodyPr/>
        <a:lstStyle/>
        <a:p>
          <a:endParaRPr lang="en-IN"/>
        </a:p>
      </dgm:t>
    </dgm:pt>
    <dgm:pt modelId="{4DED9B2E-0F13-48CE-9644-ABDC4634D436}">
      <dgm:prSet/>
      <dgm:spPr/>
      <dgm:t>
        <a:bodyPr/>
        <a:lstStyle/>
        <a:p>
          <a:r>
            <a:rPr lang="en-US" dirty="0"/>
            <a:t>VITAMIN B5</a:t>
          </a:r>
          <a:endParaRPr lang="en-IN" dirty="0"/>
        </a:p>
      </dgm:t>
    </dgm:pt>
    <dgm:pt modelId="{83730376-0194-4948-A394-1E2B11BFA25A}" type="parTrans" cxnId="{5C45383B-9A8B-431B-BC5D-03201498C59C}">
      <dgm:prSet/>
      <dgm:spPr/>
      <dgm:t>
        <a:bodyPr/>
        <a:lstStyle/>
        <a:p>
          <a:endParaRPr lang="en-IN"/>
        </a:p>
      </dgm:t>
    </dgm:pt>
    <dgm:pt modelId="{E2A83D5E-5B18-4BDD-AE09-4D4D47312AEC}" type="sibTrans" cxnId="{5C45383B-9A8B-431B-BC5D-03201498C59C}">
      <dgm:prSet/>
      <dgm:spPr/>
      <dgm:t>
        <a:bodyPr/>
        <a:lstStyle/>
        <a:p>
          <a:endParaRPr lang="en-IN"/>
        </a:p>
      </dgm:t>
    </dgm:pt>
    <dgm:pt modelId="{941E473A-A9A0-4415-8AD8-4C8D49828125}">
      <dgm:prSet/>
      <dgm:spPr/>
      <dgm:t>
        <a:bodyPr/>
        <a:lstStyle/>
        <a:p>
          <a:r>
            <a:rPr lang="en-US" dirty="0"/>
            <a:t>VITAMIN B6</a:t>
          </a:r>
          <a:endParaRPr lang="en-IN" dirty="0"/>
        </a:p>
      </dgm:t>
    </dgm:pt>
    <dgm:pt modelId="{640F98C1-402B-4496-9BA4-6D5B4190C2F5}" type="parTrans" cxnId="{20B4045B-E0F3-42DD-920A-CAA63CC4E4E4}">
      <dgm:prSet/>
      <dgm:spPr/>
      <dgm:t>
        <a:bodyPr/>
        <a:lstStyle/>
        <a:p>
          <a:endParaRPr lang="en-IN"/>
        </a:p>
      </dgm:t>
    </dgm:pt>
    <dgm:pt modelId="{2B3E75D3-1362-4044-BFA4-FCD235144EB2}" type="sibTrans" cxnId="{20B4045B-E0F3-42DD-920A-CAA63CC4E4E4}">
      <dgm:prSet/>
      <dgm:spPr/>
      <dgm:t>
        <a:bodyPr/>
        <a:lstStyle/>
        <a:p>
          <a:endParaRPr lang="en-IN"/>
        </a:p>
      </dgm:t>
    </dgm:pt>
    <dgm:pt modelId="{8F743CDC-82BC-498B-A0B1-6EACC3E28307}">
      <dgm:prSet/>
      <dgm:spPr/>
      <dgm:t>
        <a:bodyPr/>
        <a:lstStyle/>
        <a:p>
          <a:r>
            <a:rPr lang="en-US" dirty="0"/>
            <a:t>VITAMIN B7</a:t>
          </a:r>
          <a:endParaRPr lang="en-IN" dirty="0"/>
        </a:p>
      </dgm:t>
    </dgm:pt>
    <dgm:pt modelId="{8361F120-AEB5-4BC9-98EF-7EA67AF37CD6}" type="parTrans" cxnId="{72CADDCA-C5F1-4B81-B062-28EA8B24965F}">
      <dgm:prSet/>
      <dgm:spPr/>
      <dgm:t>
        <a:bodyPr/>
        <a:lstStyle/>
        <a:p>
          <a:endParaRPr lang="en-IN"/>
        </a:p>
      </dgm:t>
    </dgm:pt>
    <dgm:pt modelId="{188921D8-5C38-4075-AA94-035D373A8DAE}" type="sibTrans" cxnId="{72CADDCA-C5F1-4B81-B062-28EA8B24965F}">
      <dgm:prSet/>
      <dgm:spPr/>
      <dgm:t>
        <a:bodyPr/>
        <a:lstStyle/>
        <a:p>
          <a:endParaRPr lang="en-IN"/>
        </a:p>
      </dgm:t>
    </dgm:pt>
    <dgm:pt modelId="{B76E18DF-A47F-4839-AD88-42B6CB3BD16C}">
      <dgm:prSet/>
      <dgm:spPr/>
      <dgm:t>
        <a:bodyPr/>
        <a:lstStyle/>
        <a:p>
          <a:r>
            <a:rPr lang="en-US" dirty="0"/>
            <a:t>VITAMIN B9</a:t>
          </a:r>
          <a:endParaRPr lang="en-IN" dirty="0"/>
        </a:p>
      </dgm:t>
    </dgm:pt>
    <dgm:pt modelId="{C2A85D77-687A-4B68-B6B3-F8013FC9FFBF}" type="parTrans" cxnId="{5F842647-3436-4EBF-AE8E-1E94B1424A29}">
      <dgm:prSet/>
      <dgm:spPr/>
      <dgm:t>
        <a:bodyPr/>
        <a:lstStyle/>
        <a:p>
          <a:endParaRPr lang="en-IN"/>
        </a:p>
      </dgm:t>
    </dgm:pt>
    <dgm:pt modelId="{0D0A3FBE-64F4-40C1-85F7-2BE8E2202987}" type="sibTrans" cxnId="{5F842647-3436-4EBF-AE8E-1E94B1424A29}">
      <dgm:prSet/>
      <dgm:spPr/>
      <dgm:t>
        <a:bodyPr/>
        <a:lstStyle/>
        <a:p>
          <a:endParaRPr lang="en-IN"/>
        </a:p>
      </dgm:t>
    </dgm:pt>
    <dgm:pt modelId="{5702CCAB-2B40-4D46-B5CF-8B7135D1230F}">
      <dgm:prSet/>
      <dgm:spPr/>
      <dgm:t>
        <a:bodyPr/>
        <a:lstStyle/>
        <a:p>
          <a:r>
            <a:rPr lang="en-US"/>
            <a:t>VITAMIN B12</a:t>
          </a:r>
          <a:endParaRPr lang="en-IN" dirty="0"/>
        </a:p>
      </dgm:t>
    </dgm:pt>
    <dgm:pt modelId="{A55EFAAC-E653-442A-AE61-BDBA47717C82}" type="parTrans" cxnId="{C6FF5EB3-53C3-4584-A406-C66BF4F3697B}">
      <dgm:prSet/>
      <dgm:spPr/>
      <dgm:t>
        <a:bodyPr/>
        <a:lstStyle/>
        <a:p>
          <a:endParaRPr lang="en-IN"/>
        </a:p>
      </dgm:t>
    </dgm:pt>
    <dgm:pt modelId="{EA977EA5-899D-4927-A39A-86DCAC715E57}" type="sibTrans" cxnId="{C6FF5EB3-53C3-4584-A406-C66BF4F3697B}">
      <dgm:prSet/>
      <dgm:spPr/>
      <dgm:t>
        <a:bodyPr/>
        <a:lstStyle/>
        <a:p>
          <a:endParaRPr lang="en-IN"/>
        </a:p>
      </dgm:t>
    </dgm:pt>
    <dgm:pt modelId="{C841FA55-5730-4C8A-B6DB-3F43FC7062E2}" type="pres">
      <dgm:prSet presAssocID="{E9BFB9BE-FA37-42C3-BA33-483BDBA09A03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05283440-A196-4DD0-AFAA-5F341296C754}" type="pres">
      <dgm:prSet presAssocID="{E9BFB9BE-FA37-42C3-BA33-483BDBA09A03}" presName="hierFlow" presStyleCnt="0"/>
      <dgm:spPr/>
    </dgm:pt>
    <dgm:pt modelId="{5C5A903C-4D74-472B-B615-B1F10CACD4BE}" type="pres">
      <dgm:prSet presAssocID="{E9BFB9BE-FA37-42C3-BA33-483BDBA09A03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8191E682-7866-404D-8BEA-8F142D81C47B}" type="pres">
      <dgm:prSet presAssocID="{59D36728-2669-4C95-B532-A627943215F9}" presName="Name17" presStyleCnt="0"/>
      <dgm:spPr/>
    </dgm:pt>
    <dgm:pt modelId="{6B9DEEBC-FA00-4610-A1AD-A9315E867ADA}" type="pres">
      <dgm:prSet presAssocID="{59D36728-2669-4C95-B532-A627943215F9}" presName="level1Shape" presStyleLbl="node0" presStyleIdx="0" presStyleCnt="1">
        <dgm:presLayoutVars>
          <dgm:chPref val="3"/>
        </dgm:presLayoutVars>
      </dgm:prSet>
      <dgm:spPr/>
    </dgm:pt>
    <dgm:pt modelId="{C76E5522-E75B-4791-9B27-03310570518A}" type="pres">
      <dgm:prSet presAssocID="{59D36728-2669-4C95-B532-A627943215F9}" presName="hierChild2" presStyleCnt="0"/>
      <dgm:spPr/>
    </dgm:pt>
    <dgm:pt modelId="{20533ABE-8643-4697-B97D-D052C7AE7BFF}" type="pres">
      <dgm:prSet presAssocID="{77071B28-1993-4C6F-A43B-E2B215C6E3EE}" presName="Name25" presStyleLbl="parChTrans1D2" presStyleIdx="0" presStyleCnt="2"/>
      <dgm:spPr/>
    </dgm:pt>
    <dgm:pt modelId="{56D69872-8CE4-40FC-8AA3-C3B668E7B487}" type="pres">
      <dgm:prSet presAssocID="{77071B28-1993-4C6F-A43B-E2B215C6E3EE}" presName="connTx" presStyleLbl="parChTrans1D2" presStyleIdx="0" presStyleCnt="2"/>
      <dgm:spPr/>
    </dgm:pt>
    <dgm:pt modelId="{A4630382-52AF-44BE-A551-E534BF148F42}" type="pres">
      <dgm:prSet presAssocID="{31845762-BDB4-4A12-AF1C-5EE7A58D5228}" presName="Name30" presStyleCnt="0"/>
      <dgm:spPr/>
    </dgm:pt>
    <dgm:pt modelId="{EB676248-A08D-47A2-B8C8-B789E646148C}" type="pres">
      <dgm:prSet presAssocID="{31845762-BDB4-4A12-AF1C-5EE7A58D5228}" presName="level2Shape" presStyleLbl="asst1" presStyleIdx="0" presStyleCnt="2"/>
      <dgm:spPr/>
    </dgm:pt>
    <dgm:pt modelId="{EBF639BB-7D9C-432D-A991-07E4E68F6EC1}" type="pres">
      <dgm:prSet presAssocID="{31845762-BDB4-4A12-AF1C-5EE7A58D5228}" presName="hierChild3" presStyleCnt="0"/>
      <dgm:spPr/>
    </dgm:pt>
    <dgm:pt modelId="{28E2A562-9964-4A28-86A9-769B9C71CEE9}" type="pres">
      <dgm:prSet presAssocID="{311E0B32-332A-463C-83A0-B065D93E7D56}" presName="Name25" presStyleLbl="parChTrans1D3" presStyleIdx="0" presStyleCnt="5"/>
      <dgm:spPr/>
    </dgm:pt>
    <dgm:pt modelId="{43A9A891-2C6D-41A4-8126-C41891CDA110}" type="pres">
      <dgm:prSet presAssocID="{311E0B32-332A-463C-83A0-B065D93E7D56}" presName="connTx" presStyleLbl="parChTrans1D3" presStyleIdx="0" presStyleCnt="5"/>
      <dgm:spPr/>
    </dgm:pt>
    <dgm:pt modelId="{22620999-EB9A-47CA-AFAB-2938D635B17E}" type="pres">
      <dgm:prSet presAssocID="{1E298FE0-612A-41D5-8653-B610B6F3437F}" presName="Name30" presStyleCnt="0"/>
      <dgm:spPr/>
    </dgm:pt>
    <dgm:pt modelId="{F71BAAE7-EA2F-408B-AB66-F59653906BC0}" type="pres">
      <dgm:prSet presAssocID="{1E298FE0-612A-41D5-8653-B610B6F3437F}" presName="level2Shape" presStyleLbl="node3" presStyleIdx="0" presStyleCnt="5"/>
      <dgm:spPr/>
    </dgm:pt>
    <dgm:pt modelId="{4F6CC0F3-68CF-4874-A0F8-E82566F8732B}" type="pres">
      <dgm:prSet presAssocID="{1E298FE0-612A-41D5-8653-B610B6F3437F}" presName="hierChild3" presStyleCnt="0"/>
      <dgm:spPr/>
    </dgm:pt>
    <dgm:pt modelId="{839CFABF-7D71-4503-8C1D-983927072604}" type="pres">
      <dgm:prSet presAssocID="{18A60579-37B0-4172-AB4D-1D3560D14518}" presName="Name25" presStyleLbl="parChTrans1D3" presStyleIdx="1" presStyleCnt="5"/>
      <dgm:spPr/>
    </dgm:pt>
    <dgm:pt modelId="{BCE10F58-30E6-4543-B8C0-68AA16868649}" type="pres">
      <dgm:prSet presAssocID="{18A60579-37B0-4172-AB4D-1D3560D14518}" presName="connTx" presStyleLbl="parChTrans1D3" presStyleIdx="1" presStyleCnt="5"/>
      <dgm:spPr/>
    </dgm:pt>
    <dgm:pt modelId="{47D9A448-ABC6-465B-95DE-0EE3A75157E5}" type="pres">
      <dgm:prSet presAssocID="{44578C2A-1C0B-4479-BBBA-BC47B39F04F9}" presName="Name30" presStyleCnt="0"/>
      <dgm:spPr/>
    </dgm:pt>
    <dgm:pt modelId="{DB8E1CF8-FBBF-47C9-B7C1-A041B9A1FBF4}" type="pres">
      <dgm:prSet presAssocID="{44578C2A-1C0B-4479-BBBA-BC47B39F04F9}" presName="level2Shape" presStyleLbl="node3" presStyleIdx="1" presStyleCnt="5"/>
      <dgm:spPr/>
    </dgm:pt>
    <dgm:pt modelId="{20C07E11-176C-4E12-83C1-BC330C2C2FCD}" type="pres">
      <dgm:prSet presAssocID="{44578C2A-1C0B-4479-BBBA-BC47B39F04F9}" presName="hierChild3" presStyleCnt="0"/>
      <dgm:spPr/>
    </dgm:pt>
    <dgm:pt modelId="{7FA9ADED-8ECA-4CCB-8706-23CAA203E9FE}" type="pres">
      <dgm:prSet presAssocID="{BC92882C-1289-4378-A6D5-8D619FA8DC27}" presName="Name25" presStyleLbl="parChTrans1D3" presStyleIdx="2" presStyleCnt="5"/>
      <dgm:spPr/>
    </dgm:pt>
    <dgm:pt modelId="{64738F3F-2437-4C0B-8707-F225A378B65B}" type="pres">
      <dgm:prSet presAssocID="{BC92882C-1289-4378-A6D5-8D619FA8DC27}" presName="connTx" presStyleLbl="parChTrans1D3" presStyleIdx="2" presStyleCnt="5"/>
      <dgm:spPr/>
    </dgm:pt>
    <dgm:pt modelId="{1754B7C7-8C92-4AE1-AF7F-6F157A6B54A6}" type="pres">
      <dgm:prSet presAssocID="{D2753981-F943-46D9-B073-76B566F24304}" presName="Name30" presStyleCnt="0"/>
      <dgm:spPr/>
    </dgm:pt>
    <dgm:pt modelId="{78D0EEB6-30FE-49C5-8E92-156C03F573D7}" type="pres">
      <dgm:prSet presAssocID="{D2753981-F943-46D9-B073-76B566F24304}" presName="level2Shape" presStyleLbl="node3" presStyleIdx="2" presStyleCnt="5"/>
      <dgm:spPr/>
    </dgm:pt>
    <dgm:pt modelId="{E10AF59A-1217-450D-BE9D-FB688D442D54}" type="pres">
      <dgm:prSet presAssocID="{D2753981-F943-46D9-B073-76B566F24304}" presName="hierChild3" presStyleCnt="0"/>
      <dgm:spPr/>
    </dgm:pt>
    <dgm:pt modelId="{27AD3E03-9772-4864-B89F-60FCBDB2A910}" type="pres">
      <dgm:prSet presAssocID="{C9D9A244-A2ED-465E-A3F1-7BFC4097FAB4}" presName="Name25" presStyleLbl="parChTrans1D3" presStyleIdx="3" presStyleCnt="5"/>
      <dgm:spPr/>
    </dgm:pt>
    <dgm:pt modelId="{6F521EEE-1121-40A9-A0D0-E6D75D518533}" type="pres">
      <dgm:prSet presAssocID="{C9D9A244-A2ED-465E-A3F1-7BFC4097FAB4}" presName="connTx" presStyleLbl="parChTrans1D3" presStyleIdx="3" presStyleCnt="5"/>
      <dgm:spPr/>
    </dgm:pt>
    <dgm:pt modelId="{7A349886-48C5-445E-B749-6B22341D6ED1}" type="pres">
      <dgm:prSet presAssocID="{8D1F4B58-0286-48A0-9ADB-FD2BD092EF6F}" presName="Name30" presStyleCnt="0"/>
      <dgm:spPr/>
    </dgm:pt>
    <dgm:pt modelId="{AADFDFAF-DE7D-475C-95B5-57D1E02A7206}" type="pres">
      <dgm:prSet presAssocID="{8D1F4B58-0286-48A0-9ADB-FD2BD092EF6F}" presName="level2Shape" presStyleLbl="node3" presStyleIdx="3" presStyleCnt="5"/>
      <dgm:spPr/>
    </dgm:pt>
    <dgm:pt modelId="{C8FB2D7C-2326-4A44-A9C0-E653FB1E501E}" type="pres">
      <dgm:prSet presAssocID="{8D1F4B58-0286-48A0-9ADB-FD2BD092EF6F}" presName="hierChild3" presStyleCnt="0"/>
      <dgm:spPr/>
    </dgm:pt>
    <dgm:pt modelId="{E2697E2A-F88C-4C08-83EC-0FEF19FFE340}" type="pres">
      <dgm:prSet presAssocID="{1F7F849F-EFA3-4D39-8E37-3E9EC7B5F1B0}" presName="Name25" presStyleLbl="parChTrans1D2" presStyleIdx="1" presStyleCnt="2"/>
      <dgm:spPr/>
    </dgm:pt>
    <dgm:pt modelId="{BA8B2F2B-01FB-4132-8F12-1F3AF3E233FE}" type="pres">
      <dgm:prSet presAssocID="{1F7F849F-EFA3-4D39-8E37-3E9EC7B5F1B0}" presName="connTx" presStyleLbl="parChTrans1D2" presStyleIdx="1" presStyleCnt="2"/>
      <dgm:spPr/>
    </dgm:pt>
    <dgm:pt modelId="{B1071BF1-1D9C-45D0-B6FE-D90F85334AF0}" type="pres">
      <dgm:prSet presAssocID="{EFCB26F0-AA91-41F7-B957-F0160C1EF854}" presName="Name30" presStyleCnt="0"/>
      <dgm:spPr/>
    </dgm:pt>
    <dgm:pt modelId="{6F41FAA0-FA8B-4799-9D65-BF8D2BE5BB5A}" type="pres">
      <dgm:prSet presAssocID="{EFCB26F0-AA91-41F7-B957-F0160C1EF854}" presName="level2Shape" presStyleLbl="asst1" presStyleIdx="1" presStyleCnt="2"/>
      <dgm:spPr/>
    </dgm:pt>
    <dgm:pt modelId="{F2FED6BC-1B7C-4AD8-8316-8E07E8E1DFE7}" type="pres">
      <dgm:prSet presAssocID="{EFCB26F0-AA91-41F7-B957-F0160C1EF854}" presName="hierChild3" presStyleCnt="0"/>
      <dgm:spPr/>
    </dgm:pt>
    <dgm:pt modelId="{272A38E3-6091-4440-BE4B-C8DB8CFA8654}" type="pres">
      <dgm:prSet presAssocID="{B10266FD-310F-4578-8757-8E243CC7038F}" presName="Name25" presStyleLbl="parChTrans1D3" presStyleIdx="4" presStyleCnt="5"/>
      <dgm:spPr/>
    </dgm:pt>
    <dgm:pt modelId="{05CC3A1E-ACB6-4C9A-A8B7-0DF6E8DDC13A}" type="pres">
      <dgm:prSet presAssocID="{B10266FD-310F-4578-8757-8E243CC7038F}" presName="connTx" presStyleLbl="parChTrans1D3" presStyleIdx="4" presStyleCnt="5"/>
      <dgm:spPr/>
    </dgm:pt>
    <dgm:pt modelId="{1D064D72-0DE2-4D64-AB3B-B0D3E4565427}" type="pres">
      <dgm:prSet presAssocID="{44205D36-823E-40B8-9112-65D5A68B12DE}" presName="Name30" presStyleCnt="0"/>
      <dgm:spPr/>
    </dgm:pt>
    <dgm:pt modelId="{AB9821FE-F4DD-45EA-8298-FB797D0709D7}" type="pres">
      <dgm:prSet presAssocID="{44205D36-823E-40B8-9112-65D5A68B12DE}" presName="level2Shape" presStyleLbl="node3" presStyleIdx="4" presStyleCnt="5"/>
      <dgm:spPr/>
    </dgm:pt>
    <dgm:pt modelId="{5ED9A83F-4828-48FB-BC8F-C16083F20F37}" type="pres">
      <dgm:prSet presAssocID="{44205D36-823E-40B8-9112-65D5A68B12DE}" presName="hierChild3" presStyleCnt="0"/>
      <dgm:spPr/>
    </dgm:pt>
    <dgm:pt modelId="{C6418F72-60D9-489D-BDCB-3664CF7DBB88}" type="pres">
      <dgm:prSet presAssocID="{CBCD86ED-97F9-413F-B81E-C17FCE08E5C2}" presName="Name25" presStyleLbl="parChTrans1D4" presStyleIdx="0" presStyleCnt="8"/>
      <dgm:spPr/>
    </dgm:pt>
    <dgm:pt modelId="{9F0CFF1E-BD69-4A8B-A0A3-C5BA3157A320}" type="pres">
      <dgm:prSet presAssocID="{CBCD86ED-97F9-413F-B81E-C17FCE08E5C2}" presName="connTx" presStyleLbl="parChTrans1D4" presStyleIdx="0" presStyleCnt="8"/>
      <dgm:spPr/>
    </dgm:pt>
    <dgm:pt modelId="{BDCD69A5-0A0B-42B4-B6AF-A2033630B01D}" type="pres">
      <dgm:prSet presAssocID="{A7E211DB-B2CF-4A56-BB9A-F60ADD07D751}" presName="Name30" presStyleCnt="0"/>
      <dgm:spPr/>
    </dgm:pt>
    <dgm:pt modelId="{DAE0854E-BB11-4688-8B13-D53DE3E67F52}" type="pres">
      <dgm:prSet presAssocID="{A7E211DB-B2CF-4A56-BB9A-F60ADD07D751}" presName="level2Shape" presStyleLbl="node4" presStyleIdx="0" presStyleCnt="8"/>
      <dgm:spPr/>
    </dgm:pt>
    <dgm:pt modelId="{D3A6BA12-907C-45AB-AD78-6C84824D8761}" type="pres">
      <dgm:prSet presAssocID="{A7E211DB-B2CF-4A56-BB9A-F60ADD07D751}" presName="hierChild3" presStyleCnt="0"/>
      <dgm:spPr/>
    </dgm:pt>
    <dgm:pt modelId="{95865450-1C09-4CA1-A346-725FED491EF4}" type="pres">
      <dgm:prSet presAssocID="{57E4FD30-E340-40FB-A090-01F4FF0DA9BC}" presName="Name25" presStyleLbl="parChTrans1D4" presStyleIdx="1" presStyleCnt="8"/>
      <dgm:spPr/>
    </dgm:pt>
    <dgm:pt modelId="{B63B12C4-3C0D-4F0F-A7C8-C24A63E84239}" type="pres">
      <dgm:prSet presAssocID="{57E4FD30-E340-40FB-A090-01F4FF0DA9BC}" presName="connTx" presStyleLbl="parChTrans1D4" presStyleIdx="1" presStyleCnt="8"/>
      <dgm:spPr/>
    </dgm:pt>
    <dgm:pt modelId="{5DDE58E6-C617-4965-83A9-0DA207D284B0}" type="pres">
      <dgm:prSet presAssocID="{5A957292-BC06-4E32-8593-AC8C0E0B413E}" presName="Name30" presStyleCnt="0"/>
      <dgm:spPr/>
    </dgm:pt>
    <dgm:pt modelId="{5321E83A-C248-4FF2-B018-0D8A84C81977}" type="pres">
      <dgm:prSet presAssocID="{5A957292-BC06-4E32-8593-AC8C0E0B413E}" presName="level2Shape" presStyleLbl="node4" presStyleIdx="1" presStyleCnt="8"/>
      <dgm:spPr/>
    </dgm:pt>
    <dgm:pt modelId="{5A47D0B0-2F7F-4E9D-A9AD-5F600F08F7EA}" type="pres">
      <dgm:prSet presAssocID="{5A957292-BC06-4E32-8593-AC8C0E0B413E}" presName="hierChild3" presStyleCnt="0"/>
      <dgm:spPr/>
    </dgm:pt>
    <dgm:pt modelId="{C06292D1-7232-486B-9C2A-DFE2F6FFC809}" type="pres">
      <dgm:prSet presAssocID="{4BBBEEBF-E29D-42AF-BB9F-9290DD98EEB6}" presName="Name25" presStyleLbl="parChTrans1D4" presStyleIdx="2" presStyleCnt="8"/>
      <dgm:spPr/>
    </dgm:pt>
    <dgm:pt modelId="{FF7C3935-92EB-4847-BDD9-C961BB29CD0E}" type="pres">
      <dgm:prSet presAssocID="{4BBBEEBF-E29D-42AF-BB9F-9290DD98EEB6}" presName="connTx" presStyleLbl="parChTrans1D4" presStyleIdx="2" presStyleCnt="8"/>
      <dgm:spPr/>
    </dgm:pt>
    <dgm:pt modelId="{10E62E66-395C-47A6-BEF0-2494DF24FD30}" type="pres">
      <dgm:prSet presAssocID="{20FD2984-48E7-4334-9AAF-E3E0C7CB8A45}" presName="Name30" presStyleCnt="0"/>
      <dgm:spPr/>
    </dgm:pt>
    <dgm:pt modelId="{5B0B414B-FCD7-4B6F-8431-0AE9CF44A928}" type="pres">
      <dgm:prSet presAssocID="{20FD2984-48E7-4334-9AAF-E3E0C7CB8A45}" presName="level2Shape" presStyleLbl="node4" presStyleIdx="2" presStyleCnt="8"/>
      <dgm:spPr/>
    </dgm:pt>
    <dgm:pt modelId="{8825F156-3A3C-4925-A297-260E94C5C0B3}" type="pres">
      <dgm:prSet presAssocID="{20FD2984-48E7-4334-9AAF-E3E0C7CB8A45}" presName="hierChild3" presStyleCnt="0"/>
      <dgm:spPr/>
    </dgm:pt>
    <dgm:pt modelId="{BAD446AF-6C5C-466F-8EB5-1980BF014E68}" type="pres">
      <dgm:prSet presAssocID="{83730376-0194-4948-A394-1E2B11BFA25A}" presName="Name25" presStyleLbl="parChTrans1D4" presStyleIdx="3" presStyleCnt="8"/>
      <dgm:spPr/>
    </dgm:pt>
    <dgm:pt modelId="{5C3779AC-E6DC-4679-B489-132842F75234}" type="pres">
      <dgm:prSet presAssocID="{83730376-0194-4948-A394-1E2B11BFA25A}" presName="connTx" presStyleLbl="parChTrans1D4" presStyleIdx="3" presStyleCnt="8"/>
      <dgm:spPr/>
    </dgm:pt>
    <dgm:pt modelId="{36AF6B96-8FBA-4F53-84DA-96593E93950C}" type="pres">
      <dgm:prSet presAssocID="{4DED9B2E-0F13-48CE-9644-ABDC4634D436}" presName="Name30" presStyleCnt="0"/>
      <dgm:spPr/>
    </dgm:pt>
    <dgm:pt modelId="{DB615CED-07E3-4626-BE4B-5838FB7874D0}" type="pres">
      <dgm:prSet presAssocID="{4DED9B2E-0F13-48CE-9644-ABDC4634D436}" presName="level2Shape" presStyleLbl="node4" presStyleIdx="3" presStyleCnt="8"/>
      <dgm:spPr/>
    </dgm:pt>
    <dgm:pt modelId="{75E9D396-E388-4E39-80AD-123EEC74FA23}" type="pres">
      <dgm:prSet presAssocID="{4DED9B2E-0F13-48CE-9644-ABDC4634D436}" presName="hierChild3" presStyleCnt="0"/>
      <dgm:spPr/>
    </dgm:pt>
    <dgm:pt modelId="{BC5E8EF5-FDA8-4DEC-8C22-F7D8B0D5790F}" type="pres">
      <dgm:prSet presAssocID="{640F98C1-402B-4496-9BA4-6D5B4190C2F5}" presName="Name25" presStyleLbl="parChTrans1D4" presStyleIdx="4" presStyleCnt="8"/>
      <dgm:spPr/>
    </dgm:pt>
    <dgm:pt modelId="{573C8B23-C908-489D-A59A-41469E09189A}" type="pres">
      <dgm:prSet presAssocID="{640F98C1-402B-4496-9BA4-6D5B4190C2F5}" presName="connTx" presStyleLbl="parChTrans1D4" presStyleIdx="4" presStyleCnt="8"/>
      <dgm:spPr/>
    </dgm:pt>
    <dgm:pt modelId="{942551BE-9B36-4E93-B49A-A5F5EE003B40}" type="pres">
      <dgm:prSet presAssocID="{941E473A-A9A0-4415-8AD8-4C8D49828125}" presName="Name30" presStyleCnt="0"/>
      <dgm:spPr/>
    </dgm:pt>
    <dgm:pt modelId="{A5D6F784-B3D8-41C4-AC89-CD7D8AB62C94}" type="pres">
      <dgm:prSet presAssocID="{941E473A-A9A0-4415-8AD8-4C8D49828125}" presName="level2Shape" presStyleLbl="node4" presStyleIdx="4" presStyleCnt="8"/>
      <dgm:spPr/>
    </dgm:pt>
    <dgm:pt modelId="{38272ED2-3108-4517-95FF-73A84008A3D4}" type="pres">
      <dgm:prSet presAssocID="{941E473A-A9A0-4415-8AD8-4C8D49828125}" presName="hierChild3" presStyleCnt="0"/>
      <dgm:spPr/>
    </dgm:pt>
    <dgm:pt modelId="{7963D80D-6B80-4C85-9D0B-DCE11F5F3927}" type="pres">
      <dgm:prSet presAssocID="{8361F120-AEB5-4BC9-98EF-7EA67AF37CD6}" presName="Name25" presStyleLbl="parChTrans1D4" presStyleIdx="5" presStyleCnt="8"/>
      <dgm:spPr/>
    </dgm:pt>
    <dgm:pt modelId="{E9F9CDCA-20F2-4801-A07E-B027FD1CD788}" type="pres">
      <dgm:prSet presAssocID="{8361F120-AEB5-4BC9-98EF-7EA67AF37CD6}" presName="connTx" presStyleLbl="parChTrans1D4" presStyleIdx="5" presStyleCnt="8"/>
      <dgm:spPr/>
    </dgm:pt>
    <dgm:pt modelId="{BC323E11-8D0E-4CFC-90FD-6DD8863B0B59}" type="pres">
      <dgm:prSet presAssocID="{8F743CDC-82BC-498B-A0B1-6EACC3E28307}" presName="Name30" presStyleCnt="0"/>
      <dgm:spPr/>
    </dgm:pt>
    <dgm:pt modelId="{05BCCBC5-025F-4F4D-84C3-5E3D9B6EEB9C}" type="pres">
      <dgm:prSet presAssocID="{8F743CDC-82BC-498B-A0B1-6EACC3E28307}" presName="level2Shape" presStyleLbl="node4" presStyleIdx="5" presStyleCnt="8"/>
      <dgm:spPr/>
    </dgm:pt>
    <dgm:pt modelId="{84E6F2F2-8A63-4591-8200-CDF039EBB7CB}" type="pres">
      <dgm:prSet presAssocID="{8F743CDC-82BC-498B-A0B1-6EACC3E28307}" presName="hierChild3" presStyleCnt="0"/>
      <dgm:spPr/>
    </dgm:pt>
    <dgm:pt modelId="{A4EAB8D9-6087-462B-BB26-16E2D5BE8244}" type="pres">
      <dgm:prSet presAssocID="{C2A85D77-687A-4B68-B6B3-F8013FC9FFBF}" presName="Name25" presStyleLbl="parChTrans1D4" presStyleIdx="6" presStyleCnt="8"/>
      <dgm:spPr/>
    </dgm:pt>
    <dgm:pt modelId="{736E72D5-F469-4A66-86F0-7331AC9B22CE}" type="pres">
      <dgm:prSet presAssocID="{C2A85D77-687A-4B68-B6B3-F8013FC9FFBF}" presName="connTx" presStyleLbl="parChTrans1D4" presStyleIdx="6" presStyleCnt="8"/>
      <dgm:spPr/>
    </dgm:pt>
    <dgm:pt modelId="{4A468EF8-A3DF-4BBD-9FFA-29FD594609D4}" type="pres">
      <dgm:prSet presAssocID="{B76E18DF-A47F-4839-AD88-42B6CB3BD16C}" presName="Name30" presStyleCnt="0"/>
      <dgm:spPr/>
    </dgm:pt>
    <dgm:pt modelId="{CF6249A2-3BE5-43B4-A558-6EE9A350D92D}" type="pres">
      <dgm:prSet presAssocID="{B76E18DF-A47F-4839-AD88-42B6CB3BD16C}" presName="level2Shape" presStyleLbl="node4" presStyleIdx="6" presStyleCnt="8"/>
      <dgm:spPr/>
    </dgm:pt>
    <dgm:pt modelId="{A57FB3A9-6739-4349-BD6D-55C9CE7BF1AD}" type="pres">
      <dgm:prSet presAssocID="{B76E18DF-A47F-4839-AD88-42B6CB3BD16C}" presName="hierChild3" presStyleCnt="0"/>
      <dgm:spPr/>
    </dgm:pt>
    <dgm:pt modelId="{F6266CB3-85DC-4DF0-BC4F-4DDFD76EAFAE}" type="pres">
      <dgm:prSet presAssocID="{A55EFAAC-E653-442A-AE61-BDBA47717C82}" presName="Name25" presStyleLbl="parChTrans1D4" presStyleIdx="7" presStyleCnt="8"/>
      <dgm:spPr/>
    </dgm:pt>
    <dgm:pt modelId="{0AEFE33B-FC8E-416E-8FF8-A24F2DDC79B0}" type="pres">
      <dgm:prSet presAssocID="{A55EFAAC-E653-442A-AE61-BDBA47717C82}" presName="connTx" presStyleLbl="parChTrans1D4" presStyleIdx="7" presStyleCnt="8"/>
      <dgm:spPr/>
    </dgm:pt>
    <dgm:pt modelId="{7F0770F0-BA53-435E-B57B-82503946358C}" type="pres">
      <dgm:prSet presAssocID="{5702CCAB-2B40-4D46-B5CF-8B7135D1230F}" presName="Name30" presStyleCnt="0"/>
      <dgm:spPr/>
    </dgm:pt>
    <dgm:pt modelId="{A928FCC9-46EC-44C1-A302-E49342189CC1}" type="pres">
      <dgm:prSet presAssocID="{5702CCAB-2B40-4D46-B5CF-8B7135D1230F}" presName="level2Shape" presStyleLbl="node4" presStyleIdx="7" presStyleCnt="8"/>
      <dgm:spPr/>
    </dgm:pt>
    <dgm:pt modelId="{F6AA4B9A-3651-4887-B848-DEA9E91F4C84}" type="pres">
      <dgm:prSet presAssocID="{5702CCAB-2B40-4D46-B5CF-8B7135D1230F}" presName="hierChild3" presStyleCnt="0"/>
      <dgm:spPr/>
    </dgm:pt>
    <dgm:pt modelId="{325F980D-6C5F-4393-BF1C-EAA94F7FF2FD}" type="pres">
      <dgm:prSet presAssocID="{E9BFB9BE-FA37-42C3-BA33-483BDBA09A03}" presName="bgShapesFlow" presStyleCnt="0"/>
      <dgm:spPr/>
    </dgm:pt>
  </dgm:ptLst>
  <dgm:cxnLst>
    <dgm:cxn modelId="{C99A1204-9FE1-4FA5-959F-2A2F34400ECD}" srcId="{31845762-BDB4-4A12-AF1C-5EE7A58D5228}" destId="{1E298FE0-612A-41D5-8653-B610B6F3437F}" srcOrd="0" destOrd="0" parTransId="{311E0B32-332A-463C-83A0-B065D93E7D56}" sibTransId="{305BBD8B-E344-4C19-8E3C-38CD24BA04F8}"/>
    <dgm:cxn modelId="{BF6C4508-39FC-4FEC-8E0E-ADBF94FF5B6A}" type="presOf" srcId="{31845762-BDB4-4A12-AF1C-5EE7A58D5228}" destId="{EB676248-A08D-47A2-B8C8-B789E646148C}" srcOrd="0" destOrd="0" presId="urn:microsoft.com/office/officeart/2005/8/layout/hierarchy5"/>
    <dgm:cxn modelId="{9EC9440B-E40F-4403-961D-FAD817736396}" type="presOf" srcId="{C9D9A244-A2ED-465E-A3F1-7BFC4097FAB4}" destId="{6F521EEE-1121-40A9-A0D0-E6D75D518533}" srcOrd="1" destOrd="0" presId="urn:microsoft.com/office/officeart/2005/8/layout/hierarchy5"/>
    <dgm:cxn modelId="{D8E2B20D-ACC0-487C-94EB-6F2C26D5D61A}" srcId="{31845762-BDB4-4A12-AF1C-5EE7A58D5228}" destId="{44578C2A-1C0B-4479-BBBA-BC47B39F04F9}" srcOrd="1" destOrd="0" parTransId="{18A60579-37B0-4172-AB4D-1D3560D14518}" sibTransId="{58D941E9-41D4-4C7D-8D94-AF1C061AEA42}"/>
    <dgm:cxn modelId="{69360110-C605-4AB4-B834-3DC52A7CBBFC}" type="presOf" srcId="{77071B28-1993-4C6F-A43B-E2B215C6E3EE}" destId="{56D69872-8CE4-40FC-8AA3-C3B668E7B487}" srcOrd="1" destOrd="0" presId="urn:microsoft.com/office/officeart/2005/8/layout/hierarchy5"/>
    <dgm:cxn modelId="{5DB28A10-C68A-4B39-9366-D5297C742339}" type="presOf" srcId="{8361F120-AEB5-4BC9-98EF-7EA67AF37CD6}" destId="{E9F9CDCA-20F2-4801-A07E-B027FD1CD788}" srcOrd="1" destOrd="0" presId="urn:microsoft.com/office/officeart/2005/8/layout/hierarchy5"/>
    <dgm:cxn modelId="{3BE28B17-5959-472D-BA1B-5CB1A9C12FEB}" type="presOf" srcId="{C2A85D77-687A-4B68-B6B3-F8013FC9FFBF}" destId="{A4EAB8D9-6087-462B-BB26-16E2D5BE8244}" srcOrd="0" destOrd="0" presId="urn:microsoft.com/office/officeart/2005/8/layout/hierarchy5"/>
    <dgm:cxn modelId="{99A07728-7AB7-48F0-9A30-FF508DECFF5C}" type="presOf" srcId="{1F7F849F-EFA3-4D39-8E37-3E9EC7B5F1B0}" destId="{BA8B2F2B-01FB-4132-8F12-1F3AF3E233FE}" srcOrd="1" destOrd="0" presId="urn:microsoft.com/office/officeart/2005/8/layout/hierarchy5"/>
    <dgm:cxn modelId="{9C3B7D34-4BF5-4CFC-8681-EDC35E0EBCCD}" type="presOf" srcId="{5702CCAB-2B40-4D46-B5CF-8B7135D1230F}" destId="{A928FCC9-46EC-44C1-A302-E49342189CC1}" srcOrd="0" destOrd="0" presId="urn:microsoft.com/office/officeart/2005/8/layout/hierarchy5"/>
    <dgm:cxn modelId="{5C45383B-9A8B-431B-BC5D-03201498C59C}" srcId="{44205D36-823E-40B8-9112-65D5A68B12DE}" destId="{4DED9B2E-0F13-48CE-9644-ABDC4634D436}" srcOrd="3" destOrd="0" parTransId="{83730376-0194-4948-A394-1E2B11BFA25A}" sibTransId="{E2A83D5E-5B18-4BDD-AE09-4D4D47312AEC}"/>
    <dgm:cxn modelId="{20B4045B-E0F3-42DD-920A-CAA63CC4E4E4}" srcId="{44205D36-823E-40B8-9112-65D5A68B12DE}" destId="{941E473A-A9A0-4415-8AD8-4C8D49828125}" srcOrd="4" destOrd="0" parTransId="{640F98C1-402B-4496-9BA4-6D5B4190C2F5}" sibTransId="{2B3E75D3-1362-4044-BFA4-FCD235144EB2}"/>
    <dgm:cxn modelId="{D5726D5F-71F5-4ADC-9616-597883C479A4}" type="presOf" srcId="{57E4FD30-E340-40FB-A090-01F4FF0DA9BC}" destId="{95865450-1C09-4CA1-A346-725FED491EF4}" srcOrd="0" destOrd="0" presId="urn:microsoft.com/office/officeart/2005/8/layout/hierarchy5"/>
    <dgm:cxn modelId="{1286F260-D3B0-4AD9-8F3A-25A401C3ADC6}" type="presOf" srcId="{A55EFAAC-E653-442A-AE61-BDBA47717C82}" destId="{F6266CB3-85DC-4DF0-BC4F-4DDFD76EAFAE}" srcOrd="0" destOrd="0" presId="urn:microsoft.com/office/officeart/2005/8/layout/hierarchy5"/>
    <dgm:cxn modelId="{0E1A0A61-1EB8-4134-8995-FA2951D0A315}" type="presOf" srcId="{E9BFB9BE-FA37-42C3-BA33-483BDBA09A03}" destId="{C841FA55-5730-4C8A-B6DB-3F43FC7062E2}" srcOrd="0" destOrd="0" presId="urn:microsoft.com/office/officeart/2005/8/layout/hierarchy5"/>
    <dgm:cxn modelId="{31F7AF41-434B-4ED8-90D9-539C0DBF9599}" type="presOf" srcId="{A7E211DB-B2CF-4A56-BB9A-F60ADD07D751}" destId="{DAE0854E-BB11-4688-8B13-D53DE3E67F52}" srcOrd="0" destOrd="0" presId="urn:microsoft.com/office/officeart/2005/8/layout/hierarchy5"/>
    <dgm:cxn modelId="{353CC842-A416-4CCB-9FEC-A749EE26B036}" type="presOf" srcId="{4BBBEEBF-E29D-42AF-BB9F-9290DD98EEB6}" destId="{FF7C3935-92EB-4847-BDD9-C961BB29CD0E}" srcOrd="1" destOrd="0" presId="urn:microsoft.com/office/officeart/2005/8/layout/hierarchy5"/>
    <dgm:cxn modelId="{44D7AC63-A244-4E6E-A6E3-0C0A66B03BE5}" srcId="{59D36728-2669-4C95-B532-A627943215F9}" destId="{EFCB26F0-AA91-41F7-B957-F0160C1EF854}" srcOrd="1" destOrd="0" parTransId="{1F7F849F-EFA3-4D39-8E37-3E9EC7B5F1B0}" sibTransId="{4CB9B3C2-BA1C-4116-9FF4-B195C3B731B5}"/>
    <dgm:cxn modelId="{4811F463-0B46-4AB6-AFDF-DAF6DBBB8E31}" type="presOf" srcId="{D2753981-F943-46D9-B073-76B566F24304}" destId="{78D0EEB6-30FE-49C5-8E92-156C03F573D7}" srcOrd="0" destOrd="0" presId="urn:microsoft.com/office/officeart/2005/8/layout/hierarchy5"/>
    <dgm:cxn modelId="{4E636C64-AAF3-433D-8AD5-42547D771E1D}" type="presOf" srcId="{20FD2984-48E7-4334-9AAF-E3E0C7CB8A45}" destId="{5B0B414B-FCD7-4B6F-8431-0AE9CF44A928}" srcOrd="0" destOrd="0" presId="urn:microsoft.com/office/officeart/2005/8/layout/hierarchy5"/>
    <dgm:cxn modelId="{B4C82265-1752-4F7F-8563-ADA4F66FCA05}" type="presOf" srcId="{8D1F4B58-0286-48A0-9ADB-FD2BD092EF6F}" destId="{AADFDFAF-DE7D-475C-95B5-57D1E02A7206}" srcOrd="0" destOrd="0" presId="urn:microsoft.com/office/officeart/2005/8/layout/hierarchy5"/>
    <dgm:cxn modelId="{5F842647-3436-4EBF-AE8E-1E94B1424A29}" srcId="{44205D36-823E-40B8-9112-65D5A68B12DE}" destId="{B76E18DF-A47F-4839-AD88-42B6CB3BD16C}" srcOrd="6" destOrd="0" parTransId="{C2A85D77-687A-4B68-B6B3-F8013FC9FFBF}" sibTransId="{0D0A3FBE-64F4-40C1-85F7-2BE8E2202987}"/>
    <dgm:cxn modelId="{F7929168-2666-430E-ACBF-7EAA7FB093F9}" type="presOf" srcId="{83730376-0194-4948-A394-1E2B11BFA25A}" destId="{BAD446AF-6C5C-466F-8EB5-1980BF014E68}" srcOrd="0" destOrd="0" presId="urn:microsoft.com/office/officeart/2005/8/layout/hierarchy5"/>
    <dgm:cxn modelId="{A355274C-C601-4E8C-815D-EC9D0C844174}" type="presOf" srcId="{5A957292-BC06-4E32-8593-AC8C0E0B413E}" destId="{5321E83A-C248-4FF2-B018-0D8A84C81977}" srcOrd="0" destOrd="0" presId="urn:microsoft.com/office/officeart/2005/8/layout/hierarchy5"/>
    <dgm:cxn modelId="{2807774E-6D31-41F2-A0BC-22C8BF841209}" type="presOf" srcId="{640F98C1-402B-4496-9BA4-6D5B4190C2F5}" destId="{BC5E8EF5-FDA8-4DEC-8C22-F7D8B0D5790F}" srcOrd="0" destOrd="0" presId="urn:microsoft.com/office/officeart/2005/8/layout/hierarchy5"/>
    <dgm:cxn modelId="{9A8DC36E-9150-4834-BA6B-E191F23F7174}" srcId="{EFCB26F0-AA91-41F7-B957-F0160C1EF854}" destId="{44205D36-823E-40B8-9112-65D5A68B12DE}" srcOrd="0" destOrd="0" parTransId="{B10266FD-310F-4578-8757-8E243CC7038F}" sibTransId="{5713CA03-008C-4C0F-950F-08B6C05EE64C}"/>
    <dgm:cxn modelId="{92128850-6E93-4CB1-96C0-D22B9F83B69A}" type="presOf" srcId="{1E298FE0-612A-41D5-8653-B610B6F3437F}" destId="{F71BAAE7-EA2F-408B-AB66-F59653906BC0}" srcOrd="0" destOrd="0" presId="urn:microsoft.com/office/officeart/2005/8/layout/hierarchy5"/>
    <dgm:cxn modelId="{F8D16674-1CBA-48FC-A74F-4A2787903832}" type="presOf" srcId="{57E4FD30-E340-40FB-A090-01F4FF0DA9BC}" destId="{B63B12C4-3C0D-4F0F-A7C8-C24A63E84239}" srcOrd="1" destOrd="0" presId="urn:microsoft.com/office/officeart/2005/8/layout/hierarchy5"/>
    <dgm:cxn modelId="{C6B95154-3786-4B17-852D-F995B8BF82C9}" srcId="{44205D36-823E-40B8-9112-65D5A68B12DE}" destId="{A7E211DB-B2CF-4A56-BB9A-F60ADD07D751}" srcOrd="0" destOrd="0" parTransId="{CBCD86ED-97F9-413F-B81E-C17FCE08E5C2}" sibTransId="{8A75B026-9D7F-4AC4-94C3-3004D9D94C18}"/>
    <dgm:cxn modelId="{9CF7B979-874D-4504-8297-4C8E6725AA17}" srcId="{44205D36-823E-40B8-9112-65D5A68B12DE}" destId="{20FD2984-48E7-4334-9AAF-E3E0C7CB8A45}" srcOrd="2" destOrd="0" parTransId="{4BBBEEBF-E29D-42AF-BB9F-9290DD98EEB6}" sibTransId="{EDACD18D-A429-4115-B52D-61856DD24CA9}"/>
    <dgm:cxn modelId="{9A88D07D-90F3-4534-855E-9ED152840D4B}" type="presOf" srcId="{8361F120-AEB5-4BC9-98EF-7EA67AF37CD6}" destId="{7963D80D-6B80-4C85-9D0B-DCE11F5F3927}" srcOrd="0" destOrd="0" presId="urn:microsoft.com/office/officeart/2005/8/layout/hierarchy5"/>
    <dgm:cxn modelId="{701D8D7F-59E2-4688-8AE7-237BA6679536}" type="presOf" srcId="{83730376-0194-4948-A394-1E2B11BFA25A}" destId="{5C3779AC-E6DC-4679-B489-132842F75234}" srcOrd="1" destOrd="0" presId="urn:microsoft.com/office/officeart/2005/8/layout/hierarchy5"/>
    <dgm:cxn modelId="{993A5A80-AEE2-4F0E-9AD0-E66AE115BBC1}" type="presOf" srcId="{59D36728-2669-4C95-B532-A627943215F9}" destId="{6B9DEEBC-FA00-4610-A1AD-A9315E867ADA}" srcOrd="0" destOrd="0" presId="urn:microsoft.com/office/officeart/2005/8/layout/hierarchy5"/>
    <dgm:cxn modelId="{4B0D0084-5E57-41D2-8418-4FCF00C3AC76}" type="presOf" srcId="{B10266FD-310F-4578-8757-8E243CC7038F}" destId="{272A38E3-6091-4440-BE4B-C8DB8CFA8654}" srcOrd="0" destOrd="0" presId="urn:microsoft.com/office/officeart/2005/8/layout/hierarchy5"/>
    <dgm:cxn modelId="{23C36D87-3AC4-4794-A35B-A7CDD5FD08F7}" srcId="{44205D36-823E-40B8-9112-65D5A68B12DE}" destId="{5A957292-BC06-4E32-8593-AC8C0E0B413E}" srcOrd="1" destOrd="0" parTransId="{57E4FD30-E340-40FB-A090-01F4FF0DA9BC}" sibTransId="{3716EDBA-13E2-4E13-A0FF-2C4F96AAA74E}"/>
    <dgm:cxn modelId="{1330A58C-1CB1-4E91-9E22-FC48DB9426CA}" type="presOf" srcId="{18A60579-37B0-4172-AB4D-1D3560D14518}" destId="{BCE10F58-30E6-4543-B8C0-68AA16868649}" srcOrd="1" destOrd="0" presId="urn:microsoft.com/office/officeart/2005/8/layout/hierarchy5"/>
    <dgm:cxn modelId="{F7D6768D-A845-470A-8824-4F91FF9E9276}" srcId="{31845762-BDB4-4A12-AF1C-5EE7A58D5228}" destId="{8D1F4B58-0286-48A0-9ADB-FD2BD092EF6F}" srcOrd="3" destOrd="0" parTransId="{C9D9A244-A2ED-465E-A3F1-7BFC4097FAB4}" sibTransId="{F3CF66AE-8C2D-4DE7-B025-D15FD0089100}"/>
    <dgm:cxn modelId="{F36FDF92-395D-4968-AFBC-09B490FB7613}" type="presOf" srcId="{1F7F849F-EFA3-4D39-8E37-3E9EC7B5F1B0}" destId="{E2697E2A-F88C-4C08-83EC-0FEF19FFE340}" srcOrd="0" destOrd="0" presId="urn:microsoft.com/office/officeart/2005/8/layout/hierarchy5"/>
    <dgm:cxn modelId="{CBE28093-F705-423C-A436-D98BA068DE36}" type="presOf" srcId="{CBCD86ED-97F9-413F-B81E-C17FCE08E5C2}" destId="{9F0CFF1E-BD69-4A8B-A0A3-C5BA3157A320}" srcOrd="1" destOrd="0" presId="urn:microsoft.com/office/officeart/2005/8/layout/hierarchy5"/>
    <dgm:cxn modelId="{F9D87894-B44C-4BD0-9691-A2B1F3F8A20E}" type="presOf" srcId="{941E473A-A9A0-4415-8AD8-4C8D49828125}" destId="{A5D6F784-B3D8-41C4-AC89-CD7D8AB62C94}" srcOrd="0" destOrd="0" presId="urn:microsoft.com/office/officeart/2005/8/layout/hierarchy5"/>
    <dgm:cxn modelId="{84157395-4418-4FB5-A971-410FA91C6C7F}" type="presOf" srcId="{18A60579-37B0-4172-AB4D-1D3560D14518}" destId="{839CFABF-7D71-4503-8C1D-983927072604}" srcOrd="0" destOrd="0" presId="urn:microsoft.com/office/officeart/2005/8/layout/hierarchy5"/>
    <dgm:cxn modelId="{DC3C9EA9-F8B8-46CF-B844-D0EA823A1B32}" type="presOf" srcId="{BC92882C-1289-4378-A6D5-8D619FA8DC27}" destId="{7FA9ADED-8ECA-4CCB-8706-23CAA203E9FE}" srcOrd="0" destOrd="0" presId="urn:microsoft.com/office/officeart/2005/8/layout/hierarchy5"/>
    <dgm:cxn modelId="{23A3EAAB-FC10-43BA-B642-AB6FF0519B87}" type="presOf" srcId="{311E0B32-332A-463C-83A0-B065D93E7D56}" destId="{43A9A891-2C6D-41A4-8126-C41891CDA110}" srcOrd="1" destOrd="0" presId="urn:microsoft.com/office/officeart/2005/8/layout/hierarchy5"/>
    <dgm:cxn modelId="{ED04EEB1-81B3-44C2-8866-8A900BB97CAD}" type="presOf" srcId="{44205D36-823E-40B8-9112-65D5A68B12DE}" destId="{AB9821FE-F4DD-45EA-8298-FB797D0709D7}" srcOrd="0" destOrd="0" presId="urn:microsoft.com/office/officeart/2005/8/layout/hierarchy5"/>
    <dgm:cxn modelId="{C6FF5EB3-53C3-4584-A406-C66BF4F3697B}" srcId="{44205D36-823E-40B8-9112-65D5A68B12DE}" destId="{5702CCAB-2B40-4D46-B5CF-8B7135D1230F}" srcOrd="7" destOrd="0" parTransId="{A55EFAAC-E653-442A-AE61-BDBA47717C82}" sibTransId="{EA977EA5-899D-4927-A39A-86DCAC715E57}"/>
    <dgm:cxn modelId="{D77772B3-81E8-4B34-8E57-26AB32B6CBCA}" type="presOf" srcId="{EFCB26F0-AA91-41F7-B957-F0160C1EF854}" destId="{6F41FAA0-FA8B-4799-9D65-BF8D2BE5BB5A}" srcOrd="0" destOrd="0" presId="urn:microsoft.com/office/officeart/2005/8/layout/hierarchy5"/>
    <dgm:cxn modelId="{22BE23B4-E89A-4572-BC00-1D8473D409AA}" type="presOf" srcId="{44578C2A-1C0B-4479-BBBA-BC47B39F04F9}" destId="{DB8E1CF8-FBBF-47C9-B7C1-A041B9A1FBF4}" srcOrd="0" destOrd="0" presId="urn:microsoft.com/office/officeart/2005/8/layout/hierarchy5"/>
    <dgm:cxn modelId="{3453AFB6-B4C6-4270-8790-8B97735C5E6C}" type="presOf" srcId="{77071B28-1993-4C6F-A43B-E2B215C6E3EE}" destId="{20533ABE-8643-4697-B97D-D052C7AE7BFF}" srcOrd="0" destOrd="0" presId="urn:microsoft.com/office/officeart/2005/8/layout/hierarchy5"/>
    <dgm:cxn modelId="{5E7D1BB8-A517-4005-9D87-C677AA2EE5D6}" srcId="{E9BFB9BE-FA37-42C3-BA33-483BDBA09A03}" destId="{59D36728-2669-4C95-B532-A627943215F9}" srcOrd="0" destOrd="0" parTransId="{1E5C740B-E034-4FFE-8F9C-06528D0E6247}" sibTransId="{754C3F0E-4873-4C2C-9E12-08179E0E4BE9}"/>
    <dgm:cxn modelId="{71366CC5-05E1-44FC-8CC4-B9810C508382}" type="presOf" srcId="{640F98C1-402B-4496-9BA4-6D5B4190C2F5}" destId="{573C8B23-C908-489D-A59A-41469E09189A}" srcOrd="1" destOrd="0" presId="urn:microsoft.com/office/officeart/2005/8/layout/hierarchy5"/>
    <dgm:cxn modelId="{72CADDCA-C5F1-4B81-B062-28EA8B24965F}" srcId="{44205D36-823E-40B8-9112-65D5A68B12DE}" destId="{8F743CDC-82BC-498B-A0B1-6EACC3E28307}" srcOrd="5" destOrd="0" parTransId="{8361F120-AEB5-4BC9-98EF-7EA67AF37CD6}" sibTransId="{188921D8-5C38-4075-AA94-035D373A8DAE}"/>
    <dgm:cxn modelId="{8A195DD2-E4E6-4CE4-BCA0-5E231DB5378A}" type="presOf" srcId="{C2A85D77-687A-4B68-B6B3-F8013FC9FFBF}" destId="{736E72D5-F469-4A66-86F0-7331AC9B22CE}" srcOrd="1" destOrd="0" presId="urn:microsoft.com/office/officeart/2005/8/layout/hierarchy5"/>
    <dgm:cxn modelId="{ABE4ECD8-1900-486D-90E6-FFB5D2C68D57}" type="presOf" srcId="{CBCD86ED-97F9-413F-B81E-C17FCE08E5C2}" destId="{C6418F72-60D9-489D-BDCB-3664CF7DBB88}" srcOrd="0" destOrd="0" presId="urn:microsoft.com/office/officeart/2005/8/layout/hierarchy5"/>
    <dgm:cxn modelId="{9E534DDC-DB01-409B-9D3A-92C0DDDEB8B8}" srcId="{31845762-BDB4-4A12-AF1C-5EE7A58D5228}" destId="{D2753981-F943-46D9-B073-76B566F24304}" srcOrd="2" destOrd="0" parTransId="{BC92882C-1289-4378-A6D5-8D619FA8DC27}" sibTransId="{7F1C2627-F1CD-4E7E-8C2F-6B1E95D0E1B5}"/>
    <dgm:cxn modelId="{E91579DC-258D-44E4-97F7-5306A1A597A3}" type="presOf" srcId="{C9D9A244-A2ED-465E-A3F1-7BFC4097FAB4}" destId="{27AD3E03-9772-4864-B89F-60FCBDB2A910}" srcOrd="0" destOrd="0" presId="urn:microsoft.com/office/officeart/2005/8/layout/hierarchy5"/>
    <dgm:cxn modelId="{0DEDBFDC-096D-40A0-B83E-F2D18928B95C}" type="presOf" srcId="{8F743CDC-82BC-498B-A0B1-6EACC3E28307}" destId="{05BCCBC5-025F-4F4D-84C3-5E3D9B6EEB9C}" srcOrd="0" destOrd="0" presId="urn:microsoft.com/office/officeart/2005/8/layout/hierarchy5"/>
    <dgm:cxn modelId="{36EDD2E0-7B82-4F1C-AC5A-F80B1E7B3DA2}" type="presOf" srcId="{311E0B32-332A-463C-83A0-B065D93E7D56}" destId="{28E2A562-9964-4A28-86A9-769B9C71CEE9}" srcOrd="0" destOrd="0" presId="urn:microsoft.com/office/officeart/2005/8/layout/hierarchy5"/>
    <dgm:cxn modelId="{ECBB74E4-0154-4A63-97D9-03F0D5D748E6}" type="presOf" srcId="{4DED9B2E-0F13-48CE-9644-ABDC4634D436}" destId="{DB615CED-07E3-4626-BE4B-5838FB7874D0}" srcOrd="0" destOrd="0" presId="urn:microsoft.com/office/officeart/2005/8/layout/hierarchy5"/>
    <dgm:cxn modelId="{A6F914E6-7BE6-4F92-873D-28E60E66A4E7}" type="presOf" srcId="{B76E18DF-A47F-4839-AD88-42B6CB3BD16C}" destId="{CF6249A2-3BE5-43B4-A558-6EE9A350D92D}" srcOrd="0" destOrd="0" presId="urn:microsoft.com/office/officeart/2005/8/layout/hierarchy5"/>
    <dgm:cxn modelId="{BA92BEE8-244E-4481-BA21-A2152AAB0ED4}" type="presOf" srcId="{B10266FD-310F-4578-8757-8E243CC7038F}" destId="{05CC3A1E-ACB6-4C9A-A8B7-0DF6E8DDC13A}" srcOrd="1" destOrd="0" presId="urn:microsoft.com/office/officeart/2005/8/layout/hierarchy5"/>
    <dgm:cxn modelId="{A7889EEF-5101-4650-9F17-926C3A2FB0EC}" type="presOf" srcId="{BC92882C-1289-4378-A6D5-8D619FA8DC27}" destId="{64738F3F-2437-4C0B-8707-F225A378B65B}" srcOrd="1" destOrd="0" presId="urn:microsoft.com/office/officeart/2005/8/layout/hierarchy5"/>
    <dgm:cxn modelId="{1A24A9F1-DEFC-4FF6-9B4C-A68F4FD578C8}" type="presOf" srcId="{4BBBEEBF-E29D-42AF-BB9F-9290DD98EEB6}" destId="{C06292D1-7232-486B-9C2A-DFE2F6FFC809}" srcOrd="0" destOrd="0" presId="urn:microsoft.com/office/officeart/2005/8/layout/hierarchy5"/>
    <dgm:cxn modelId="{D95EEEF6-9270-4228-94DC-ADC200286231}" type="presOf" srcId="{A55EFAAC-E653-442A-AE61-BDBA47717C82}" destId="{0AEFE33B-FC8E-416E-8FF8-A24F2DDC79B0}" srcOrd="1" destOrd="0" presId="urn:microsoft.com/office/officeart/2005/8/layout/hierarchy5"/>
    <dgm:cxn modelId="{311F7CF9-0BFD-476E-82B9-B2079ADFCC37}" srcId="{59D36728-2669-4C95-B532-A627943215F9}" destId="{31845762-BDB4-4A12-AF1C-5EE7A58D5228}" srcOrd="0" destOrd="0" parTransId="{77071B28-1993-4C6F-A43B-E2B215C6E3EE}" sibTransId="{FD0C5341-199F-4FA4-B645-25C757A12081}"/>
    <dgm:cxn modelId="{231C7700-87F6-4DAF-827E-D8A756B66E88}" type="presParOf" srcId="{C841FA55-5730-4C8A-B6DB-3F43FC7062E2}" destId="{05283440-A196-4DD0-AFAA-5F341296C754}" srcOrd="0" destOrd="0" presId="urn:microsoft.com/office/officeart/2005/8/layout/hierarchy5"/>
    <dgm:cxn modelId="{6922F24D-E84A-47ED-86B2-C56C7A47B870}" type="presParOf" srcId="{05283440-A196-4DD0-AFAA-5F341296C754}" destId="{5C5A903C-4D74-472B-B615-B1F10CACD4BE}" srcOrd="0" destOrd="0" presId="urn:microsoft.com/office/officeart/2005/8/layout/hierarchy5"/>
    <dgm:cxn modelId="{8B428800-5A74-4416-936D-CE0CAE08DDE1}" type="presParOf" srcId="{5C5A903C-4D74-472B-B615-B1F10CACD4BE}" destId="{8191E682-7866-404D-8BEA-8F142D81C47B}" srcOrd="0" destOrd="0" presId="urn:microsoft.com/office/officeart/2005/8/layout/hierarchy5"/>
    <dgm:cxn modelId="{76441EC3-4579-454B-8EAB-91469F24E225}" type="presParOf" srcId="{8191E682-7866-404D-8BEA-8F142D81C47B}" destId="{6B9DEEBC-FA00-4610-A1AD-A9315E867ADA}" srcOrd="0" destOrd="0" presId="urn:microsoft.com/office/officeart/2005/8/layout/hierarchy5"/>
    <dgm:cxn modelId="{A4805789-4BDF-472B-A7BB-40CFB3B9C468}" type="presParOf" srcId="{8191E682-7866-404D-8BEA-8F142D81C47B}" destId="{C76E5522-E75B-4791-9B27-03310570518A}" srcOrd="1" destOrd="0" presId="urn:microsoft.com/office/officeart/2005/8/layout/hierarchy5"/>
    <dgm:cxn modelId="{C9CF8AFA-0E22-4089-90EA-ADD247C27CF5}" type="presParOf" srcId="{C76E5522-E75B-4791-9B27-03310570518A}" destId="{20533ABE-8643-4697-B97D-D052C7AE7BFF}" srcOrd="0" destOrd="0" presId="urn:microsoft.com/office/officeart/2005/8/layout/hierarchy5"/>
    <dgm:cxn modelId="{7CE1E3C3-6662-4C77-AB88-31392FEB96A4}" type="presParOf" srcId="{20533ABE-8643-4697-B97D-D052C7AE7BFF}" destId="{56D69872-8CE4-40FC-8AA3-C3B668E7B487}" srcOrd="0" destOrd="0" presId="urn:microsoft.com/office/officeart/2005/8/layout/hierarchy5"/>
    <dgm:cxn modelId="{89805D60-78BF-4CC9-8584-9CFDA711D961}" type="presParOf" srcId="{C76E5522-E75B-4791-9B27-03310570518A}" destId="{A4630382-52AF-44BE-A551-E534BF148F42}" srcOrd="1" destOrd="0" presId="urn:microsoft.com/office/officeart/2005/8/layout/hierarchy5"/>
    <dgm:cxn modelId="{E13BCA18-5396-4148-BC2A-59BAFBE115E4}" type="presParOf" srcId="{A4630382-52AF-44BE-A551-E534BF148F42}" destId="{EB676248-A08D-47A2-B8C8-B789E646148C}" srcOrd="0" destOrd="0" presId="urn:microsoft.com/office/officeart/2005/8/layout/hierarchy5"/>
    <dgm:cxn modelId="{644CCFF7-0B62-44C6-A965-923AEF0524A8}" type="presParOf" srcId="{A4630382-52AF-44BE-A551-E534BF148F42}" destId="{EBF639BB-7D9C-432D-A991-07E4E68F6EC1}" srcOrd="1" destOrd="0" presId="urn:microsoft.com/office/officeart/2005/8/layout/hierarchy5"/>
    <dgm:cxn modelId="{98D5565F-D137-41FB-9B2F-959978B183B3}" type="presParOf" srcId="{EBF639BB-7D9C-432D-A991-07E4E68F6EC1}" destId="{28E2A562-9964-4A28-86A9-769B9C71CEE9}" srcOrd="0" destOrd="0" presId="urn:microsoft.com/office/officeart/2005/8/layout/hierarchy5"/>
    <dgm:cxn modelId="{89D220A4-F8EE-40AC-981E-912F995CB955}" type="presParOf" srcId="{28E2A562-9964-4A28-86A9-769B9C71CEE9}" destId="{43A9A891-2C6D-41A4-8126-C41891CDA110}" srcOrd="0" destOrd="0" presId="urn:microsoft.com/office/officeart/2005/8/layout/hierarchy5"/>
    <dgm:cxn modelId="{875115B2-2F48-4EFB-A540-89ECF155FD7A}" type="presParOf" srcId="{EBF639BB-7D9C-432D-A991-07E4E68F6EC1}" destId="{22620999-EB9A-47CA-AFAB-2938D635B17E}" srcOrd="1" destOrd="0" presId="urn:microsoft.com/office/officeart/2005/8/layout/hierarchy5"/>
    <dgm:cxn modelId="{66B9E2AF-B843-45F0-BB69-A6FA79EF25D3}" type="presParOf" srcId="{22620999-EB9A-47CA-AFAB-2938D635B17E}" destId="{F71BAAE7-EA2F-408B-AB66-F59653906BC0}" srcOrd="0" destOrd="0" presId="urn:microsoft.com/office/officeart/2005/8/layout/hierarchy5"/>
    <dgm:cxn modelId="{BE426085-CA93-468B-9E4C-824ABBE51A74}" type="presParOf" srcId="{22620999-EB9A-47CA-AFAB-2938D635B17E}" destId="{4F6CC0F3-68CF-4874-A0F8-E82566F8732B}" srcOrd="1" destOrd="0" presId="urn:microsoft.com/office/officeart/2005/8/layout/hierarchy5"/>
    <dgm:cxn modelId="{65E509A5-FA1B-4734-9353-0D32FAF782C3}" type="presParOf" srcId="{EBF639BB-7D9C-432D-A991-07E4E68F6EC1}" destId="{839CFABF-7D71-4503-8C1D-983927072604}" srcOrd="2" destOrd="0" presId="urn:microsoft.com/office/officeart/2005/8/layout/hierarchy5"/>
    <dgm:cxn modelId="{8EB3BEF9-3B60-4AE7-BCC1-F6667718B637}" type="presParOf" srcId="{839CFABF-7D71-4503-8C1D-983927072604}" destId="{BCE10F58-30E6-4543-B8C0-68AA16868649}" srcOrd="0" destOrd="0" presId="urn:microsoft.com/office/officeart/2005/8/layout/hierarchy5"/>
    <dgm:cxn modelId="{8F607EE1-536C-4F02-8B74-064C36B1285E}" type="presParOf" srcId="{EBF639BB-7D9C-432D-A991-07E4E68F6EC1}" destId="{47D9A448-ABC6-465B-95DE-0EE3A75157E5}" srcOrd="3" destOrd="0" presId="urn:microsoft.com/office/officeart/2005/8/layout/hierarchy5"/>
    <dgm:cxn modelId="{BC552608-ED4B-432F-AC51-B5335B4D0201}" type="presParOf" srcId="{47D9A448-ABC6-465B-95DE-0EE3A75157E5}" destId="{DB8E1CF8-FBBF-47C9-B7C1-A041B9A1FBF4}" srcOrd="0" destOrd="0" presId="urn:microsoft.com/office/officeart/2005/8/layout/hierarchy5"/>
    <dgm:cxn modelId="{347B5471-9DA6-4D60-A377-36C2930DAEA6}" type="presParOf" srcId="{47D9A448-ABC6-465B-95DE-0EE3A75157E5}" destId="{20C07E11-176C-4E12-83C1-BC330C2C2FCD}" srcOrd="1" destOrd="0" presId="urn:microsoft.com/office/officeart/2005/8/layout/hierarchy5"/>
    <dgm:cxn modelId="{86717B87-4D62-41D9-B0A0-D25DC73F2E0E}" type="presParOf" srcId="{EBF639BB-7D9C-432D-A991-07E4E68F6EC1}" destId="{7FA9ADED-8ECA-4CCB-8706-23CAA203E9FE}" srcOrd="4" destOrd="0" presId="urn:microsoft.com/office/officeart/2005/8/layout/hierarchy5"/>
    <dgm:cxn modelId="{82B8D7D0-66EA-417F-AD1F-200E754913F2}" type="presParOf" srcId="{7FA9ADED-8ECA-4CCB-8706-23CAA203E9FE}" destId="{64738F3F-2437-4C0B-8707-F225A378B65B}" srcOrd="0" destOrd="0" presId="urn:microsoft.com/office/officeart/2005/8/layout/hierarchy5"/>
    <dgm:cxn modelId="{464C8928-D754-4945-A492-FDEF918B8124}" type="presParOf" srcId="{EBF639BB-7D9C-432D-A991-07E4E68F6EC1}" destId="{1754B7C7-8C92-4AE1-AF7F-6F157A6B54A6}" srcOrd="5" destOrd="0" presId="urn:microsoft.com/office/officeart/2005/8/layout/hierarchy5"/>
    <dgm:cxn modelId="{DBA7147C-595A-4F3B-ACDC-6614B2BCAC4C}" type="presParOf" srcId="{1754B7C7-8C92-4AE1-AF7F-6F157A6B54A6}" destId="{78D0EEB6-30FE-49C5-8E92-156C03F573D7}" srcOrd="0" destOrd="0" presId="urn:microsoft.com/office/officeart/2005/8/layout/hierarchy5"/>
    <dgm:cxn modelId="{1723AFAC-AB05-4030-9938-0925B5EA2A2E}" type="presParOf" srcId="{1754B7C7-8C92-4AE1-AF7F-6F157A6B54A6}" destId="{E10AF59A-1217-450D-BE9D-FB688D442D54}" srcOrd="1" destOrd="0" presId="urn:microsoft.com/office/officeart/2005/8/layout/hierarchy5"/>
    <dgm:cxn modelId="{1354D5AE-75AA-4438-B751-A58FB174174C}" type="presParOf" srcId="{EBF639BB-7D9C-432D-A991-07E4E68F6EC1}" destId="{27AD3E03-9772-4864-B89F-60FCBDB2A910}" srcOrd="6" destOrd="0" presId="urn:microsoft.com/office/officeart/2005/8/layout/hierarchy5"/>
    <dgm:cxn modelId="{AEF1B8D8-EFCF-4BFE-988B-9E7CD52E1B42}" type="presParOf" srcId="{27AD3E03-9772-4864-B89F-60FCBDB2A910}" destId="{6F521EEE-1121-40A9-A0D0-E6D75D518533}" srcOrd="0" destOrd="0" presId="urn:microsoft.com/office/officeart/2005/8/layout/hierarchy5"/>
    <dgm:cxn modelId="{0500EBC2-2E9B-4F04-AFDF-995481B36477}" type="presParOf" srcId="{EBF639BB-7D9C-432D-A991-07E4E68F6EC1}" destId="{7A349886-48C5-445E-B749-6B22341D6ED1}" srcOrd="7" destOrd="0" presId="urn:microsoft.com/office/officeart/2005/8/layout/hierarchy5"/>
    <dgm:cxn modelId="{EE55BC57-2011-49DE-82A4-913ACD29FF5B}" type="presParOf" srcId="{7A349886-48C5-445E-B749-6B22341D6ED1}" destId="{AADFDFAF-DE7D-475C-95B5-57D1E02A7206}" srcOrd="0" destOrd="0" presId="urn:microsoft.com/office/officeart/2005/8/layout/hierarchy5"/>
    <dgm:cxn modelId="{2BEFECB1-8187-4E72-8AF4-82825F630E5F}" type="presParOf" srcId="{7A349886-48C5-445E-B749-6B22341D6ED1}" destId="{C8FB2D7C-2326-4A44-A9C0-E653FB1E501E}" srcOrd="1" destOrd="0" presId="urn:microsoft.com/office/officeart/2005/8/layout/hierarchy5"/>
    <dgm:cxn modelId="{9DCBB4D0-D262-4D7C-8F08-6528D5744019}" type="presParOf" srcId="{C76E5522-E75B-4791-9B27-03310570518A}" destId="{E2697E2A-F88C-4C08-83EC-0FEF19FFE340}" srcOrd="2" destOrd="0" presId="urn:microsoft.com/office/officeart/2005/8/layout/hierarchy5"/>
    <dgm:cxn modelId="{DF24BCE2-909E-4EF6-9201-04DDD7EB6414}" type="presParOf" srcId="{E2697E2A-F88C-4C08-83EC-0FEF19FFE340}" destId="{BA8B2F2B-01FB-4132-8F12-1F3AF3E233FE}" srcOrd="0" destOrd="0" presId="urn:microsoft.com/office/officeart/2005/8/layout/hierarchy5"/>
    <dgm:cxn modelId="{B34DED14-95F1-42B6-87BD-52DD34B404D3}" type="presParOf" srcId="{C76E5522-E75B-4791-9B27-03310570518A}" destId="{B1071BF1-1D9C-45D0-B6FE-D90F85334AF0}" srcOrd="3" destOrd="0" presId="urn:microsoft.com/office/officeart/2005/8/layout/hierarchy5"/>
    <dgm:cxn modelId="{6A62050C-F232-4E45-AF74-2A7DE7BBFCE0}" type="presParOf" srcId="{B1071BF1-1D9C-45D0-B6FE-D90F85334AF0}" destId="{6F41FAA0-FA8B-4799-9D65-BF8D2BE5BB5A}" srcOrd="0" destOrd="0" presId="urn:microsoft.com/office/officeart/2005/8/layout/hierarchy5"/>
    <dgm:cxn modelId="{6A9761B6-44F9-4110-9255-136210E2473C}" type="presParOf" srcId="{B1071BF1-1D9C-45D0-B6FE-D90F85334AF0}" destId="{F2FED6BC-1B7C-4AD8-8316-8E07E8E1DFE7}" srcOrd="1" destOrd="0" presId="urn:microsoft.com/office/officeart/2005/8/layout/hierarchy5"/>
    <dgm:cxn modelId="{06A99E93-48CB-4306-AD59-0506F880C14C}" type="presParOf" srcId="{F2FED6BC-1B7C-4AD8-8316-8E07E8E1DFE7}" destId="{272A38E3-6091-4440-BE4B-C8DB8CFA8654}" srcOrd="0" destOrd="0" presId="urn:microsoft.com/office/officeart/2005/8/layout/hierarchy5"/>
    <dgm:cxn modelId="{6D7AD4E7-E0F5-417C-8C6A-D8610304DAEB}" type="presParOf" srcId="{272A38E3-6091-4440-BE4B-C8DB8CFA8654}" destId="{05CC3A1E-ACB6-4C9A-A8B7-0DF6E8DDC13A}" srcOrd="0" destOrd="0" presId="urn:microsoft.com/office/officeart/2005/8/layout/hierarchy5"/>
    <dgm:cxn modelId="{4FF39B7A-0B42-4D17-8FE4-13CCFC51165E}" type="presParOf" srcId="{F2FED6BC-1B7C-4AD8-8316-8E07E8E1DFE7}" destId="{1D064D72-0DE2-4D64-AB3B-B0D3E4565427}" srcOrd="1" destOrd="0" presId="urn:microsoft.com/office/officeart/2005/8/layout/hierarchy5"/>
    <dgm:cxn modelId="{41884190-B95C-4712-8385-73712D1138D4}" type="presParOf" srcId="{1D064D72-0DE2-4D64-AB3B-B0D3E4565427}" destId="{AB9821FE-F4DD-45EA-8298-FB797D0709D7}" srcOrd="0" destOrd="0" presId="urn:microsoft.com/office/officeart/2005/8/layout/hierarchy5"/>
    <dgm:cxn modelId="{8F525150-5631-48BA-8DF6-3792C584FDAF}" type="presParOf" srcId="{1D064D72-0DE2-4D64-AB3B-B0D3E4565427}" destId="{5ED9A83F-4828-48FB-BC8F-C16083F20F37}" srcOrd="1" destOrd="0" presId="urn:microsoft.com/office/officeart/2005/8/layout/hierarchy5"/>
    <dgm:cxn modelId="{22752891-7E23-44C8-92AD-378EACE14926}" type="presParOf" srcId="{5ED9A83F-4828-48FB-BC8F-C16083F20F37}" destId="{C6418F72-60D9-489D-BDCB-3664CF7DBB88}" srcOrd="0" destOrd="0" presId="urn:microsoft.com/office/officeart/2005/8/layout/hierarchy5"/>
    <dgm:cxn modelId="{518B20E6-35BE-41C2-ADDF-375D6CE0975C}" type="presParOf" srcId="{C6418F72-60D9-489D-BDCB-3664CF7DBB88}" destId="{9F0CFF1E-BD69-4A8B-A0A3-C5BA3157A320}" srcOrd="0" destOrd="0" presId="urn:microsoft.com/office/officeart/2005/8/layout/hierarchy5"/>
    <dgm:cxn modelId="{4754A81A-FDAD-4202-BCD7-AEB9468EAC79}" type="presParOf" srcId="{5ED9A83F-4828-48FB-BC8F-C16083F20F37}" destId="{BDCD69A5-0A0B-42B4-B6AF-A2033630B01D}" srcOrd="1" destOrd="0" presId="urn:microsoft.com/office/officeart/2005/8/layout/hierarchy5"/>
    <dgm:cxn modelId="{7BB953EF-7BE3-4AFE-8275-2D81B2FB6503}" type="presParOf" srcId="{BDCD69A5-0A0B-42B4-B6AF-A2033630B01D}" destId="{DAE0854E-BB11-4688-8B13-D53DE3E67F52}" srcOrd="0" destOrd="0" presId="urn:microsoft.com/office/officeart/2005/8/layout/hierarchy5"/>
    <dgm:cxn modelId="{EC4409A6-0EA0-430A-8796-A3DCBA753894}" type="presParOf" srcId="{BDCD69A5-0A0B-42B4-B6AF-A2033630B01D}" destId="{D3A6BA12-907C-45AB-AD78-6C84824D8761}" srcOrd="1" destOrd="0" presId="urn:microsoft.com/office/officeart/2005/8/layout/hierarchy5"/>
    <dgm:cxn modelId="{809CEF28-88AF-47A4-BFCF-ED4E43BBB98F}" type="presParOf" srcId="{5ED9A83F-4828-48FB-BC8F-C16083F20F37}" destId="{95865450-1C09-4CA1-A346-725FED491EF4}" srcOrd="2" destOrd="0" presId="urn:microsoft.com/office/officeart/2005/8/layout/hierarchy5"/>
    <dgm:cxn modelId="{1625A9F5-8A21-4F2B-8E01-E2839F80E3C3}" type="presParOf" srcId="{95865450-1C09-4CA1-A346-725FED491EF4}" destId="{B63B12C4-3C0D-4F0F-A7C8-C24A63E84239}" srcOrd="0" destOrd="0" presId="urn:microsoft.com/office/officeart/2005/8/layout/hierarchy5"/>
    <dgm:cxn modelId="{8C301475-5F6C-4598-9BEC-DE13D55371BF}" type="presParOf" srcId="{5ED9A83F-4828-48FB-BC8F-C16083F20F37}" destId="{5DDE58E6-C617-4965-83A9-0DA207D284B0}" srcOrd="3" destOrd="0" presId="urn:microsoft.com/office/officeart/2005/8/layout/hierarchy5"/>
    <dgm:cxn modelId="{F9291B6B-400F-4B2C-8E22-FB4F4AF63369}" type="presParOf" srcId="{5DDE58E6-C617-4965-83A9-0DA207D284B0}" destId="{5321E83A-C248-4FF2-B018-0D8A84C81977}" srcOrd="0" destOrd="0" presId="urn:microsoft.com/office/officeart/2005/8/layout/hierarchy5"/>
    <dgm:cxn modelId="{D02BD08D-1BBE-408A-94B0-C3265ACCCDF7}" type="presParOf" srcId="{5DDE58E6-C617-4965-83A9-0DA207D284B0}" destId="{5A47D0B0-2F7F-4E9D-A9AD-5F600F08F7EA}" srcOrd="1" destOrd="0" presId="urn:microsoft.com/office/officeart/2005/8/layout/hierarchy5"/>
    <dgm:cxn modelId="{446C4308-5583-4BF7-920B-6AE07FCF6DD1}" type="presParOf" srcId="{5ED9A83F-4828-48FB-BC8F-C16083F20F37}" destId="{C06292D1-7232-486B-9C2A-DFE2F6FFC809}" srcOrd="4" destOrd="0" presId="urn:microsoft.com/office/officeart/2005/8/layout/hierarchy5"/>
    <dgm:cxn modelId="{C00A6609-009F-45DC-B301-01E6234F1839}" type="presParOf" srcId="{C06292D1-7232-486B-9C2A-DFE2F6FFC809}" destId="{FF7C3935-92EB-4847-BDD9-C961BB29CD0E}" srcOrd="0" destOrd="0" presId="urn:microsoft.com/office/officeart/2005/8/layout/hierarchy5"/>
    <dgm:cxn modelId="{728064D5-668F-4DF0-863A-79B528B5CC34}" type="presParOf" srcId="{5ED9A83F-4828-48FB-BC8F-C16083F20F37}" destId="{10E62E66-395C-47A6-BEF0-2494DF24FD30}" srcOrd="5" destOrd="0" presId="urn:microsoft.com/office/officeart/2005/8/layout/hierarchy5"/>
    <dgm:cxn modelId="{F1217915-D9D3-4A98-B96A-D760ABA1AD06}" type="presParOf" srcId="{10E62E66-395C-47A6-BEF0-2494DF24FD30}" destId="{5B0B414B-FCD7-4B6F-8431-0AE9CF44A928}" srcOrd="0" destOrd="0" presId="urn:microsoft.com/office/officeart/2005/8/layout/hierarchy5"/>
    <dgm:cxn modelId="{D3B41355-172A-4D46-BEA3-620AE507CADD}" type="presParOf" srcId="{10E62E66-395C-47A6-BEF0-2494DF24FD30}" destId="{8825F156-3A3C-4925-A297-260E94C5C0B3}" srcOrd="1" destOrd="0" presId="urn:microsoft.com/office/officeart/2005/8/layout/hierarchy5"/>
    <dgm:cxn modelId="{2030AD1A-5593-4A42-A373-3698303ED0A1}" type="presParOf" srcId="{5ED9A83F-4828-48FB-BC8F-C16083F20F37}" destId="{BAD446AF-6C5C-466F-8EB5-1980BF014E68}" srcOrd="6" destOrd="0" presId="urn:microsoft.com/office/officeart/2005/8/layout/hierarchy5"/>
    <dgm:cxn modelId="{6299FB44-9BFB-4000-93AA-61FE35A41845}" type="presParOf" srcId="{BAD446AF-6C5C-466F-8EB5-1980BF014E68}" destId="{5C3779AC-E6DC-4679-B489-132842F75234}" srcOrd="0" destOrd="0" presId="urn:microsoft.com/office/officeart/2005/8/layout/hierarchy5"/>
    <dgm:cxn modelId="{3C0028B3-0C80-459B-92A4-CAF7DFAC2DBE}" type="presParOf" srcId="{5ED9A83F-4828-48FB-BC8F-C16083F20F37}" destId="{36AF6B96-8FBA-4F53-84DA-96593E93950C}" srcOrd="7" destOrd="0" presId="urn:microsoft.com/office/officeart/2005/8/layout/hierarchy5"/>
    <dgm:cxn modelId="{528A8402-0149-4809-96D6-270CE5692EBA}" type="presParOf" srcId="{36AF6B96-8FBA-4F53-84DA-96593E93950C}" destId="{DB615CED-07E3-4626-BE4B-5838FB7874D0}" srcOrd="0" destOrd="0" presId="urn:microsoft.com/office/officeart/2005/8/layout/hierarchy5"/>
    <dgm:cxn modelId="{59B4E0D0-76CA-4F12-904A-AB00F062A2FB}" type="presParOf" srcId="{36AF6B96-8FBA-4F53-84DA-96593E93950C}" destId="{75E9D396-E388-4E39-80AD-123EEC74FA23}" srcOrd="1" destOrd="0" presId="urn:microsoft.com/office/officeart/2005/8/layout/hierarchy5"/>
    <dgm:cxn modelId="{8088CCB6-283F-431C-AA73-C64DE8C52756}" type="presParOf" srcId="{5ED9A83F-4828-48FB-BC8F-C16083F20F37}" destId="{BC5E8EF5-FDA8-4DEC-8C22-F7D8B0D5790F}" srcOrd="8" destOrd="0" presId="urn:microsoft.com/office/officeart/2005/8/layout/hierarchy5"/>
    <dgm:cxn modelId="{CFE368A2-7D34-41F4-9792-DE8518F9345B}" type="presParOf" srcId="{BC5E8EF5-FDA8-4DEC-8C22-F7D8B0D5790F}" destId="{573C8B23-C908-489D-A59A-41469E09189A}" srcOrd="0" destOrd="0" presId="urn:microsoft.com/office/officeart/2005/8/layout/hierarchy5"/>
    <dgm:cxn modelId="{AC62BBC5-91EF-4F45-A5E6-BC9E12B947F4}" type="presParOf" srcId="{5ED9A83F-4828-48FB-BC8F-C16083F20F37}" destId="{942551BE-9B36-4E93-B49A-A5F5EE003B40}" srcOrd="9" destOrd="0" presId="urn:microsoft.com/office/officeart/2005/8/layout/hierarchy5"/>
    <dgm:cxn modelId="{F00DD8C1-1BF0-462C-A624-8B2CC8D97D49}" type="presParOf" srcId="{942551BE-9B36-4E93-B49A-A5F5EE003B40}" destId="{A5D6F784-B3D8-41C4-AC89-CD7D8AB62C94}" srcOrd="0" destOrd="0" presId="urn:microsoft.com/office/officeart/2005/8/layout/hierarchy5"/>
    <dgm:cxn modelId="{BD9D6F30-DCAB-4D6E-8FEF-7B2C3172847D}" type="presParOf" srcId="{942551BE-9B36-4E93-B49A-A5F5EE003B40}" destId="{38272ED2-3108-4517-95FF-73A84008A3D4}" srcOrd="1" destOrd="0" presId="urn:microsoft.com/office/officeart/2005/8/layout/hierarchy5"/>
    <dgm:cxn modelId="{25727322-CDDB-447A-A781-3316B8A33F6E}" type="presParOf" srcId="{5ED9A83F-4828-48FB-BC8F-C16083F20F37}" destId="{7963D80D-6B80-4C85-9D0B-DCE11F5F3927}" srcOrd="10" destOrd="0" presId="urn:microsoft.com/office/officeart/2005/8/layout/hierarchy5"/>
    <dgm:cxn modelId="{7F7361C7-3726-4721-B4EA-BD10E42B734B}" type="presParOf" srcId="{7963D80D-6B80-4C85-9D0B-DCE11F5F3927}" destId="{E9F9CDCA-20F2-4801-A07E-B027FD1CD788}" srcOrd="0" destOrd="0" presId="urn:microsoft.com/office/officeart/2005/8/layout/hierarchy5"/>
    <dgm:cxn modelId="{429B37B0-5F94-48D9-BDF6-387AE9BB27CD}" type="presParOf" srcId="{5ED9A83F-4828-48FB-BC8F-C16083F20F37}" destId="{BC323E11-8D0E-4CFC-90FD-6DD8863B0B59}" srcOrd="11" destOrd="0" presId="urn:microsoft.com/office/officeart/2005/8/layout/hierarchy5"/>
    <dgm:cxn modelId="{F831C1BB-9FD4-4BCF-B94D-690A80A1BC47}" type="presParOf" srcId="{BC323E11-8D0E-4CFC-90FD-6DD8863B0B59}" destId="{05BCCBC5-025F-4F4D-84C3-5E3D9B6EEB9C}" srcOrd="0" destOrd="0" presId="urn:microsoft.com/office/officeart/2005/8/layout/hierarchy5"/>
    <dgm:cxn modelId="{CAF075A2-49CC-4469-ABA3-1B26A4F20DA3}" type="presParOf" srcId="{BC323E11-8D0E-4CFC-90FD-6DD8863B0B59}" destId="{84E6F2F2-8A63-4591-8200-CDF039EBB7CB}" srcOrd="1" destOrd="0" presId="urn:microsoft.com/office/officeart/2005/8/layout/hierarchy5"/>
    <dgm:cxn modelId="{40D7A5A5-E1CC-4B4F-A79D-234C6F79593E}" type="presParOf" srcId="{5ED9A83F-4828-48FB-BC8F-C16083F20F37}" destId="{A4EAB8D9-6087-462B-BB26-16E2D5BE8244}" srcOrd="12" destOrd="0" presId="urn:microsoft.com/office/officeart/2005/8/layout/hierarchy5"/>
    <dgm:cxn modelId="{9D8CDC8E-5D29-4B78-ABFD-0F6CD6D5AC34}" type="presParOf" srcId="{A4EAB8D9-6087-462B-BB26-16E2D5BE8244}" destId="{736E72D5-F469-4A66-86F0-7331AC9B22CE}" srcOrd="0" destOrd="0" presId="urn:microsoft.com/office/officeart/2005/8/layout/hierarchy5"/>
    <dgm:cxn modelId="{C9F8D1D4-CB8A-44E4-BB73-2BADF28A51D7}" type="presParOf" srcId="{5ED9A83F-4828-48FB-BC8F-C16083F20F37}" destId="{4A468EF8-A3DF-4BBD-9FFA-29FD594609D4}" srcOrd="13" destOrd="0" presId="urn:microsoft.com/office/officeart/2005/8/layout/hierarchy5"/>
    <dgm:cxn modelId="{E9291EB0-0D01-48AD-B3E0-3778E81FAF4A}" type="presParOf" srcId="{4A468EF8-A3DF-4BBD-9FFA-29FD594609D4}" destId="{CF6249A2-3BE5-43B4-A558-6EE9A350D92D}" srcOrd="0" destOrd="0" presId="urn:microsoft.com/office/officeart/2005/8/layout/hierarchy5"/>
    <dgm:cxn modelId="{95D6D9D9-1A5A-4B4C-9B85-394F6B44FA03}" type="presParOf" srcId="{4A468EF8-A3DF-4BBD-9FFA-29FD594609D4}" destId="{A57FB3A9-6739-4349-BD6D-55C9CE7BF1AD}" srcOrd="1" destOrd="0" presId="urn:microsoft.com/office/officeart/2005/8/layout/hierarchy5"/>
    <dgm:cxn modelId="{F4DE03D7-BDAD-4562-A5CF-D3FBF1B52F60}" type="presParOf" srcId="{5ED9A83F-4828-48FB-BC8F-C16083F20F37}" destId="{F6266CB3-85DC-4DF0-BC4F-4DDFD76EAFAE}" srcOrd="14" destOrd="0" presId="urn:microsoft.com/office/officeart/2005/8/layout/hierarchy5"/>
    <dgm:cxn modelId="{A813598B-E9DA-441D-80B3-C4926B04EA51}" type="presParOf" srcId="{F6266CB3-85DC-4DF0-BC4F-4DDFD76EAFAE}" destId="{0AEFE33B-FC8E-416E-8FF8-A24F2DDC79B0}" srcOrd="0" destOrd="0" presId="urn:microsoft.com/office/officeart/2005/8/layout/hierarchy5"/>
    <dgm:cxn modelId="{7590686B-4C27-490F-B109-9D661227289A}" type="presParOf" srcId="{5ED9A83F-4828-48FB-BC8F-C16083F20F37}" destId="{7F0770F0-BA53-435E-B57B-82503946358C}" srcOrd="15" destOrd="0" presId="urn:microsoft.com/office/officeart/2005/8/layout/hierarchy5"/>
    <dgm:cxn modelId="{73FB499A-7007-4313-9011-69DBF543AF80}" type="presParOf" srcId="{7F0770F0-BA53-435E-B57B-82503946358C}" destId="{A928FCC9-46EC-44C1-A302-E49342189CC1}" srcOrd="0" destOrd="0" presId="urn:microsoft.com/office/officeart/2005/8/layout/hierarchy5"/>
    <dgm:cxn modelId="{EF3A5A53-EF39-413C-8571-4BF675002133}" type="presParOf" srcId="{7F0770F0-BA53-435E-B57B-82503946358C}" destId="{F6AA4B9A-3651-4887-B848-DEA9E91F4C84}" srcOrd="1" destOrd="0" presId="urn:microsoft.com/office/officeart/2005/8/layout/hierarchy5"/>
    <dgm:cxn modelId="{960B56BD-A979-4266-BC4F-410299B9FCAA}" type="presParOf" srcId="{C841FA55-5730-4C8A-B6DB-3F43FC7062E2}" destId="{325F980D-6C5F-4393-BF1C-EAA94F7FF2FD}" srcOrd="1" destOrd="0" presId="urn:microsoft.com/office/officeart/2005/8/layout/hierarchy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045C0C-34C9-4516-ACCA-43CB96F25552}">
      <dsp:nvSpPr>
        <dsp:cNvPr id="0" name=""/>
        <dsp:cNvSpPr/>
      </dsp:nvSpPr>
      <dsp:spPr>
        <a:xfrm rot="16200000">
          <a:off x="-1402989" y="2365893"/>
          <a:ext cx="3534708" cy="6253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551519" bIns="0" numCol="1" spcCol="1270" anchor="t" anchorCtr="0">
          <a:noAutofit/>
        </a:bodyPr>
        <a:lstStyle/>
        <a:p>
          <a:pPr marL="0" lvl="0" indent="0" algn="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 dirty="0">
              <a:latin typeface="Calibri" panose="020F0502020204030204" pitchFamily="34" charset="0"/>
              <a:cs typeface="Calibri" panose="020F0502020204030204" pitchFamily="34" charset="0"/>
            </a:rPr>
            <a:t>NUTRITIVE COMPONENTS OF DIET</a:t>
          </a:r>
          <a:endParaRPr lang="en-IN" sz="105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-1402989" y="2365893"/>
        <a:ext cx="3534708" cy="625344"/>
      </dsp:txXfrm>
    </dsp:sp>
    <dsp:sp modelId="{1582E54C-1ED1-4C1F-8275-B85673642C7E}">
      <dsp:nvSpPr>
        <dsp:cNvPr id="0" name=""/>
        <dsp:cNvSpPr/>
      </dsp:nvSpPr>
      <dsp:spPr>
        <a:xfrm>
          <a:off x="677036" y="911211"/>
          <a:ext cx="3114876" cy="353470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551519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PROTEINS – BUILDING BLOCKS OF LIFE</a:t>
          </a:r>
          <a:endParaRPr lang="en-IN" sz="1600" b="1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CARBOHYDRATES- FUEL OF BODY</a:t>
          </a:r>
          <a:endParaRPr lang="en-IN" sz="1600" b="1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FATS – BACKUP ENERGY OF BODY</a:t>
          </a:r>
          <a:endParaRPr lang="en-IN" sz="1600" b="1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VITAMINS</a:t>
          </a:r>
          <a:endParaRPr lang="en-IN" sz="1600" b="1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MINERALS</a:t>
          </a:r>
          <a:endParaRPr lang="en-IN" sz="16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677036" y="911211"/>
        <a:ext cx="3114876" cy="3534708"/>
      </dsp:txXfrm>
    </dsp:sp>
    <dsp:sp modelId="{E0F95A46-3A35-4D17-8F9E-390200B5973F}">
      <dsp:nvSpPr>
        <dsp:cNvPr id="0" name=""/>
        <dsp:cNvSpPr/>
      </dsp:nvSpPr>
      <dsp:spPr>
        <a:xfrm>
          <a:off x="51692" y="85757"/>
          <a:ext cx="1250688" cy="125068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/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651968-0BFB-49EF-B2B3-6C5D5FDBC760}">
      <dsp:nvSpPr>
        <dsp:cNvPr id="0" name=""/>
        <dsp:cNvSpPr/>
      </dsp:nvSpPr>
      <dsp:spPr>
        <a:xfrm rot="16200000">
          <a:off x="3144369" y="2365893"/>
          <a:ext cx="3534708" cy="6253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551519" bIns="0" numCol="1" spcCol="1270" anchor="t" anchorCtr="0">
          <a:noAutofit/>
        </a:bodyPr>
        <a:lstStyle/>
        <a:p>
          <a:pPr marL="0" lvl="0" indent="0" algn="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 dirty="0">
              <a:latin typeface="Calibri" panose="020F0502020204030204" pitchFamily="34" charset="0"/>
              <a:cs typeface="Calibri" panose="020F0502020204030204" pitchFamily="34" charset="0"/>
            </a:rPr>
            <a:t>NON-NUTRITIVE COMPONENTS OF DIET</a:t>
          </a:r>
          <a:endParaRPr lang="en-IN" sz="105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144369" y="2365893"/>
        <a:ext cx="3534708" cy="625344"/>
      </dsp:txXfrm>
    </dsp:sp>
    <dsp:sp modelId="{DE8765CC-D271-477A-87A7-1D11F083D06F}">
      <dsp:nvSpPr>
        <dsp:cNvPr id="0" name=""/>
        <dsp:cNvSpPr/>
      </dsp:nvSpPr>
      <dsp:spPr>
        <a:xfrm>
          <a:off x="5224395" y="911211"/>
          <a:ext cx="3114876" cy="3534708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551519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FIBER OR ROUGHAGE</a:t>
          </a:r>
          <a:endParaRPr lang="en-IN" sz="1600" b="1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WATER</a:t>
          </a:r>
          <a:endParaRPr lang="en-IN" sz="1600" b="1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COLOR COMPOUNDS</a:t>
          </a:r>
          <a:endParaRPr lang="en-IN" sz="1600" b="1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FLAVOR COMPOUNDS</a:t>
          </a:r>
          <a:endParaRPr lang="en-IN" sz="1600" b="1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PLANT COMPOUNDS</a:t>
          </a:r>
          <a:endParaRPr lang="en-IN" sz="16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224395" y="911211"/>
        <a:ext cx="3114876" cy="3534708"/>
      </dsp:txXfrm>
    </dsp:sp>
    <dsp:sp modelId="{A44B0F67-038B-4921-9F36-E2CCAB3B10AF}">
      <dsp:nvSpPr>
        <dsp:cNvPr id="0" name=""/>
        <dsp:cNvSpPr/>
      </dsp:nvSpPr>
      <dsp:spPr>
        <a:xfrm>
          <a:off x="4599051" y="85757"/>
          <a:ext cx="1250688" cy="1250688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7000" b="-27000"/>
          </a:stretch>
        </a:blipFill>
        <a:ln>
          <a:noFill/>
        </a:ln>
        <a:effectLst/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1D0D91-B485-40FA-8271-4AE6B64DE0DA}">
      <dsp:nvSpPr>
        <dsp:cNvPr id="0" name=""/>
        <dsp:cNvSpPr/>
      </dsp:nvSpPr>
      <dsp:spPr>
        <a:xfrm>
          <a:off x="2031689" y="789"/>
          <a:ext cx="903386" cy="45169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latin typeface="Calibri" panose="020F0502020204030204" pitchFamily="34" charset="0"/>
              <a:cs typeface="Calibri" panose="020F0502020204030204" pitchFamily="34" charset="0"/>
            </a:rPr>
            <a:t>Simple Carbohydrates</a:t>
          </a:r>
          <a:endParaRPr lang="en-IN" sz="10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044919" y="14019"/>
        <a:ext cx="876926" cy="425233"/>
      </dsp:txXfrm>
    </dsp:sp>
    <dsp:sp modelId="{146C10B0-7CEB-4468-96BC-6E5636A6DC6A}">
      <dsp:nvSpPr>
        <dsp:cNvPr id="0" name=""/>
        <dsp:cNvSpPr/>
      </dsp:nvSpPr>
      <dsp:spPr>
        <a:xfrm>
          <a:off x="2076308" y="452482"/>
          <a:ext cx="91440" cy="33877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8770"/>
              </a:lnTo>
              <a:lnTo>
                <a:pt x="136058" y="33877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6907AF-1947-40C5-82D2-25AA7C15996F}">
      <dsp:nvSpPr>
        <dsp:cNvPr id="0" name=""/>
        <dsp:cNvSpPr/>
      </dsp:nvSpPr>
      <dsp:spPr>
        <a:xfrm>
          <a:off x="2212367" y="565405"/>
          <a:ext cx="722709" cy="4516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Calibri" panose="020F0502020204030204" pitchFamily="34" charset="0"/>
              <a:cs typeface="Calibri" panose="020F0502020204030204" pitchFamily="34" charset="0"/>
            </a:rPr>
            <a:t>Glucose</a:t>
          </a:r>
          <a:endParaRPr lang="en-IN" sz="12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225597" y="578635"/>
        <a:ext cx="696249" cy="425233"/>
      </dsp:txXfrm>
    </dsp:sp>
    <dsp:sp modelId="{7CB512E1-2857-4529-AEC9-346A827113D3}">
      <dsp:nvSpPr>
        <dsp:cNvPr id="0" name=""/>
        <dsp:cNvSpPr/>
      </dsp:nvSpPr>
      <dsp:spPr>
        <a:xfrm>
          <a:off x="2076308" y="452482"/>
          <a:ext cx="91440" cy="90338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903386"/>
              </a:lnTo>
              <a:lnTo>
                <a:pt x="136058" y="903386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EC0C40-93AD-48B7-B810-060FD13A7A58}">
      <dsp:nvSpPr>
        <dsp:cNvPr id="0" name=""/>
        <dsp:cNvSpPr/>
      </dsp:nvSpPr>
      <dsp:spPr>
        <a:xfrm>
          <a:off x="2212367" y="1130022"/>
          <a:ext cx="722709" cy="4516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Calibri" panose="020F0502020204030204" pitchFamily="34" charset="0"/>
              <a:cs typeface="Calibri" panose="020F0502020204030204" pitchFamily="34" charset="0"/>
            </a:rPr>
            <a:t>Fructose</a:t>
          </a:r>
          <a:endParaRPr lang="en-IN" sz="12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225597" y="1143252"/>
        <a:ext cx="696249" cy="425233"/>
      </dsp:txXfrm>
    </dsp:sp>
    <dsp:sp modelId="{6A2BEAB9-58E6-44D4-B9AC-CCBA99A1663B}">
      <dsp:nvSpPr>
        <dsp:cNvPr id="0" name=""/>
        <dsp:cNvSpPr/>
      </dsp:nvSpPr>
      <dsp:spPr>
        <a:xfrm>
          <a:off x="2076308" y="452482"/>
          <a:ext cx="91440" cy="146800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68003"/>
              </a:lnTo>
              <a:lnTo>
                <a:pt x="136058" y="1468003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D9F585-78C7-43E6-B13D-6A23E58B0926}">
      <dsp:nvSpPr>
        <dsp:cNvPr id="0" name=""/>
        <dsp:cNvSpPr/>
      </dsp:nvSpPr>
      <dsp:spPr>
        <a:xfrm>
          <a:off x="2212367" y="1694639"/>
          <a:ext cx="722709" cy="4516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Calibri" panose="020F0502020204030204" pitchFamily="34" charset="0"/>
              <a:cs typeface="Calibri" panose="020F0502020204030204" pitchFamily="34" charset="0"/>
            </a:rPr>
            <a:t>Galactose</a:t>
          </a:r>
          <a:endParaRPr lang="en-IN" sz="12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225597" y="1707869"/>
        <a:ext cx="696249" cy="425233"/>
      </dsp:txXfrm>
    </dsp:sp>
    <dsp:sp modelId="{4BAE3A3F-B8B3-461C-BF29-35BC745A5864}">
      <dsp:nvSpPr>
        <dsp:cNvPr id="0" name=""/>
        <dsp:cNvSpPr/>
      </dsp:nvSpPr>
      <dsp:spPr>
        <a:xfrm>
          <a:off x="2076308" y="452482"/>
          <a:ext cx="91440" cy="203262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032620"/>
              </a:lnTo>
              <a:lnTo>
                <a:pt x="136058" y="203262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183717-94F3-4A35-B2E5-616ED39D1149}">
      <dsp:nvSpPr>
        <dsp:cNvPr id="0" name=""/>
        <dsp:cNvSpPr/>
      </dsp:nvSpPr>
      <dsp:spPr>
        <a:xfrm>
          <a:off x="2212367" y="2259256"/>
          <a:ext cx="722709" cy="4516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Calibri" panose="020F0502020204030204" pitchFamily="34" charset="0"/>
              <a:cs typeface="Calibri" panose="020F0502020204030204" pitchFamily="34" charset="0"/>
            </a:rPr>
            <a:t>Sucrose</a:t>
          </a:r>
          <a:endParaRPr lang="en-IN" sz="12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225597" y="2272486"/>
        <a:ext cx="696249" cy="425233"/>
      </dsp:txXfrm>
    </dsp:sp>
    <dsp:sp modelId="{1BF302E0-1548-4E65-B3E5-8DDF4ED5E832}">
      <dsp:nvSpPr>
        <dsp:cNvPr id="0" name=""/>
        <dsp:cNvSpPr/>
      </dsp:nvSpPr>
      <dsp:spPr>
        <a:xfrm>
          <a:off x="2076308" y="452482"/>
          <a:ext cx="91440" cy="259723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597236"/>
              </a:lnTo>
              <a:lnTo>
                <a:pt x="136058" y="2597236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D98588-6AF7-45F1-BEC4-AFE245B31A7E}">
      <dsp:nvSpPr>
        <dsp:cNvPr id="0" name=""/>
        <dsp:cNvSpPr/>
      </dsp:nvSpPr>
      <dsp:spPr>
        <a:xfrm>
          <a:off x="2212367" y="2823872"/>
          <a:ext cx="722709" cy="4516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Calibri" panose="020F0502020204030204" pitchFamily="34" charset="0"/>
              <a:cs typeface="Calibri" panose="020F0502020204030204" pitchFamily="34" charset="0"/>
            </a:rPr>
            <a:t>Maltose</a:t>
          </a:r>
          <a:endParaRPr lang="en-IN" sz="12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225597" y="2837102"/>
        <a:ext cx="696249" cy="425233"/>
      </dsp:txXfrm>
    </dsp:sp>
    <dsp:sp modelId="{EBF77C95-271C-4C08-8BC5-51B4D8485E3A}">
      <dsp:nvSpPr>
        <dsp:cNvPr id="0" name=""/>
        <dsp:cNvSpPr/>
      </dsp:nvSpPr>
      <dsp:spPr>
        <a:xfrm>
          <a:off x="2076308" y="452482"/>
          <a:ext cx="91440" cy="316185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161853"/>
              </a:lnTo>
              <a:lnTo>
                <a:pt x="136058" y="3161853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7D93DC-6843-462A-87B0-A6FF9F7CF8CE}">
      <dsp:nvSpPr>
        <dsp:cNvPr id="0" name=""/>
        <dsp:cNvSpPr/>
      </dsp:nvSpPr>
      <dsp:spPr>
        <a:xfrm>
          <a:off x="2212367" y="3388489"/>
          <a:ext cx="722709" cy="4516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Calibri" panose="020F0502020204030204" pitchFamily="34" charset="0"/>
              <a:cs typeface="Calibri" panose="020F0502020204030204" pitchFamily="34" charset="0"/>
            </a:rPr>
            <a:t>lactose</a:t>
          </a:r>
          <a:endParaRPr lang="en-IN" sz="12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225597" y="3401719"/>
        <a:ext cx="696249" cy="425233"/>
      </dsp:txXfrm>
    </dsp:sp>
    <dsp:sp modelId="{70790444-3DB9-406C-8B6E-3C113014A9A0}">
      <dsp:nvSpPr>
        <dsp:cNvPr id="0" name=""/>
        <dsp:cNvSpPr/>
      </dsp:nvSpPr>
      <dsp:spPr>
        <a:xfrm>
          <a:off x="3160923" y="789"/>
          <a:ext cx="903386" cy="451693"/>
        </a:xfrm>
        <a:prstGeom prst="roundRect">
          <a:avLst>
            <a:gd name="adj" fmla="val 1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latin typeface="Calibri" panose="020F0502020204030204" pitchFamily="34" charset="0"/>
              <a:cs typeface="Calibri" panose="020F0502020204030204" pitchFamily="34" charset="0"/>
            </a:rPr>
            <a:t>Complex Carbohydrates</a:t>
          </a:r>
          <a:endParaRPr lang="en-IN" sz="10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174153" y="14019"/>
        <a:ext cx="876926" cy="425233"/>
      </dsp:txXfrm>
    </dsp:sp>
    <dsp:sp modelId="{6CDB1915-9A4D-49CC-8483-27B6B9150016}">
      <dsp:nvSpPr>
        <dsp:cNvPr id="0" name=""/>
        <dsp:cNvSpPr/>
      </dsp:nvSpPr>
      <dsp:spPr>
        <a:xfrm>
          <a:off x="3205542" y="452482"/>
          <a:ext cx="91440" cy="33877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8770"/>
              </a:lnTo>
              <a:lnTo>
                <a:pt x="136058" y="33877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6EA0EC-FEAD-4091-AFC8-25B3A4B030BD}">
      <dsp:nvSpPr>
        <dsp:cNvPr id="0" name=""/>
        <dsp:cNvSpPr/>
      </dsp:nvSpPr>
      <dsp:spPr>
        <a:xfrm>
          <a:off x="3341600" y="565405"/>
          <a:ext cx="722709" cy="4516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Calibri" panose="020F0502020204030204" pitchFamily="34" charset="0"/>
              <a:cs typeface="Calibri" panose="020F0502020204030204" pitchFamily="34" charset="0"/>
            </a:rPr>
            <a:t>Starch</a:t>
          </a:r>
          <a:endParaRPr lang="en-IN" sz="12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354830" y="578635"/>
        <a:ext cx="696249" cy="425233"/>
      </dsp:txXfrm>
    </dsp:sp>
    <dsp:sp modelId="{CD1325CC-4329-4606-A0E2-5B78D7876DE2}">
      <dsp:nvSpPr>
        <dsp:cNvPr id="0" name=""/>
        <dsp:cNvSpPr/>
      </dsp:nvSpPr>
      <dsp:spPr>
        <a:xfrm>
          <a:off x="3205542" y="452482"/>
          <a:ext cx="91440" cy="90338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903386"/>
              </a:lnTo>
              <a:lnTo>
                <a:pt x="136058" y="903386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1B9B3B-F152-4926-B6AA-1A215599AE94}">
      <dsp:nvSpPr>
        <dsp:cNvPr id="0" name=""/>
        <dsp:cNvSpPr/>
      </dsp:nvSpPr>
      <dsp:spPr>
        <a:xfrm>
          <a:off x="3341600" y="1130022"/>
          <a:ext cx="722709" cy="4516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Calibri" panose="020F0502020204030204" pitchFamily="34" charset="0"/>
              <a:cs typeface="Calibri" panose="020F0502020204030204" pitchFamily="34" charset="0"/>
            </a:rPr>
            <a:t>Dextrin</a:t>
          </a:r>
          <a:endParaRPr lang="en-IN" sz="12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354830" y="1143252"/>
        <a:ext cx="696249" cy="425233"/>
      </dsp:txXfrm>
    </dsp:sp>
    <dsp:sp modelId="{89E8F910-C171-4F04-B36C-4C0C2787D2E1}">
      <dsp:nvSpPr>
        <dsp:cNvPr id="0" name=""/>
        <dsp:cNvSpPr/>
      </dsp:nvSpPr>
      <dsp:spPr>
        <a:xfrm>
          <a:off x="3205542" y="452482"/>
          <a:ext cx="91440" cy="146800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68003"/>
              </a:lnTo>
              <a:lnTo>
                <a:pt x="136058" y="1468003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D80D61-5274-4EAD-A5E2-05725CD97F67}">
      <dsp:nvSpPr>
        <dsp:cNvPr id="0" name=""/>
        <dsp:cNvSpPr/>
      </dsp:nvSpPr>
      <dsp:spPr>
        <a:xfrm>
          <a:off x="3341600" y="1694639"/>
          <a:ext cx="722709" cy="4516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Calibri" panose="020F0502020204030204" pitchFamily="34" charset="0"/>
              <a:cs typeface="Calibri" panose="020F0502020204030204" pitchFamily="34" charset="0"/>
            </a:rPr>
            <a:t>Glycogen</a:t>
          </a:r>
          <a:endParaRPr lang="en-IN" sz="12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354830" y="1707869"/>
        <a:ext cx="696249" cy="425233"/>
      </dsp:txXfrm>
    </dsp:sp>
    <dsp:sp modelId="{37BFB356-2EEB-47E7-9E15-74F329A909D5}">
      <dsp:nvSpPr>
        <dsp:cNvPr id="0" name=""/>
        <dsp:cNvSpPr/>
      </dsp:nvSpPr>
      <dsp:spPr>
        <a:xfrm>
          <a:off x="3205542" y="452482"/>
          <a:ext cx="91440" cy="203262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032620"/>
              </a:lnTo>
              <a:lnTo>
                <a:pt x="136058" y="203262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662118-8036-4C33-A760-83935D0EC253}">
      <dsp:nvSpPr>
        <dsp:cNvPr id="0" name=""/>
        <dsp:cNvSpPr/>
      </dsp:nvSpPr>
      <dsp:spPr>
        <a:xfrm>
          <a:off x="3341600" y="2259256"/>
          <a:ext cx="722709" cy="4516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Calibri" panose="020F0502020204030204" pitchFamily="34" charset="0"/>
              <a:cs typeface="Calibri" panose="020F0502020204030204" pitchFamily="34" charset="0"/>
            </a:rPr>
            <a:t>Cellulose</a:t>
          </a:r>
          <a:endParaRPr lang="en-IN" sz="12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354830" y="2272486"/>
        <a:ext cx="696249" cy="42523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CF5F0F-7A03-494E-9FD5-09413D8B4D59}">
      <dsp:nvSpPr>
        <dsp:cNvPr id="0" name=""/>
        <dsp:cNvSpPr/>
      </dsp:nvSpPr>
      <dsp:spPr>
        <a:xfrm>
          <a:off x="6708286" y="2291676"/>
          <a:ext cx="91440" cy="41098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10983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4B4A1F-DD16-4EB6-A079-D612CF0F2A0C}">
      <dsp:nvSpPr>
        <dsp:cNvPr id="0" name=""/>
        <dsp:cNvSpPr/>
      </dsp:nvSpPr>
      <dsp:spPr>
        <a:xfrm>
          <a:off x="5026855" y="983360"/>
          <a:ext cx="1727150" cy="4109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0073"/>
              </a:lnTo>
              <a:lnTo>
                <a:pt x="1727150" y="280073"/>
              </a:lnTo>
              <a:lnTo>
                <a:pt x="1727150" y="410983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4245AC-5861-4624-8E20-473D516D413B}">
      <dsp:nvSpPr>
        <dsp:cNvPr id="0" name=""/>
        <dsp:cNvSpPr/>
      </dsp:nvSpPr>
      <dsp:spPr>
        <a:xfrm>
          <a:off x="5026855" y="3599993"/>
          <a:ext cx="863575" cy="4109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0073"/>
              </a:lnTo>
              <a:lnTo>
                <a:pt x="863575" y="280073"/>
              </a:lnTo>
              <a:lnTo>
                <a:pt x="863575" y="410983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AC629F-4DBD-4453-B1F2-4D67AEDF3700}">
      <dsp:nvSpPr>
        <dsp:cNvPr id="0" name=""/>
        <dsp:cNvSpPr/>
      </dsp:nvSpPr>
      <dsp:spPr>
        <a:xfrm>
          <a:off x="4163280" y="3599993"/>
          <a:ext cx="863575" cy="410983"/>
        </a:xfrm>
        <a:custGeom>
          <a:avLst/>
          <a:gdLst/>
          <a:ahLst/>
          <a:cxnLst/>
          <a:rect l="0" t="0" r="0" b="0"/>
          <a:pathLst>
            <a:path>
              <a:moveTo>
                <a:pt x="863575" y="0"/>
              </a:moveTo>
              <a:lnTo>
                <a:pt x="863575" y="280073"/>
              </a:lnTo>
              <a:lnTo>
                <a:pt x="0" y="280073"/>
              </a:lnTo>
              <a:lnTo>
                <a:pt x="0" y="410983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286DF6-69C2-467D-8E10-53F0E7D07C96}">
      <dsp:nvSpPr>
        <dsp:cNvPr id="0" name=""/>
        <dsp:cNvSpPr/>
      </dsp:nvSpPr>
      <dsp:spPr>
        <a:xfrm>
          <a:off x="3299705" y="2291676"/>
          <a:ext cx="1727150" cy="4109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0073"/>
              </a:lnTo>
              <a:lnTo>
                <a:pt x="1727150" y="280073"/>
              </a:lnTo>
              <a:lnTo>
                <a:pt x="1727150" y="410983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6E7516-3FB0-4988-90DF-57B9104CD91C}">
      <dsp:nvSpPr>
        <dsp:cNvPr id="0" name=""/>
        <dsp:cNvSpPr/>
      </dsp:nvSpPr>
      <dsp:spPr>
        <a:xfrm>
          <a:off x="1572555" y="3599993"/>
          <a:ext cx="863575" cy="4109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0073"/>
              </a:lnTo>
              <a:lnTo>
                <a:pt x="863575" y="280073"/>
              </a:lnTo>
              <a:lnTo>
                <a:pt x="863575" y="410983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937657-2ABB-4A13-AA69-74FEF1AE9CF6}">
      <dsp:nvSpPr>
        <dsp:cNvPr id="0" name=""/>
        <dsp:cNvSpPr/>
      </dsp:nvSpPr>
      <dsp:spPr>
        <a:xfrm>
          <a:off x="708979" y="3599993"/>
          <a:ext cx="863575" cy="410983"/>
        </a:xfrm>
        <a:custGeom>
          <a:avLst/>
          <a:gdLst/>
          <a:ahLst/>
          <a:cxnLst/>
          <a:rect l="0" t="0" r="0" b="0"/>
          <a:pathLst>
            <a:path>
              <a:moveTo>
                <a:pt x="863575" y="0"/>
              </a:moveTo>
              <a:lnTo>
                <a:pt x="863575" y="280073"/>
              </a:lnTo>
              <a:lnTo>
                <a:pt x="0" y="280073"/>
              </a:lnTo>
              <a:lnTo>
                <a:pt x="0" y="410983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34F31F-B90A-45F4-9B6D-36BB5DD9811D}">
      <dsp:nvSpPr>
        <dsp:cNvPr id="0" name=""/>
        <dsp:cNvSpPr/>
      </dsp:nvSpPr>
      <dsp:spPr>
        <a:xfrm>
          <a:off x="1572555" y="2291676"/>
          <a:ext cx="1727150" cy="410983"/>
        </a:xfrm>
        <a:custGeom>
          <a:avLst/>
          <a:gdLst/>
          <a:ahLst/>
          <a:cxnLst/>
          <a:rect l="0" t="0" r="0" b="0"/>
          <a:pathLst>
            <a:path>
              <a:moveTo>
                <a:pt x="1727150" y="0"/>
              </a:moveTo>
              <a:lnTo>
                <a:pt x="1727150" y="280073"/>
              </a:lnTo>
              <a:lnTo>
                <a:pt x="0" y="280073"/>
              </a:lnTo>
              <a:lnTo>
                <a:pt x="0" y="410983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AA321A-0BE6-4482-BDFC-5EBEAFD85DC2}">
      <dsp:nvSpPr>
        <dsp:cNvPr id="0" name=""/>
        <dsp:cNvSpPr/>
      </dsp:nvSpPr>
      <dsp:spPr>
        <a:xfrm>
          <a:off x="3299705" y="983360"/>
          <a:ext cx="1727150" cy="410983"/>
        </a:xfrm>
        <a:custGeom>
          <a:avLst/>
          <a:gdLst/>
          <a:ahLst/>
          <a:cxnLst/>
          <a:rect l="0" t="0" r="0" b="0"/>
          <a:pathLst>
            <a:path>
              <a:moveTo>
                <a:pt x="1727150" y="0"/>
              </a:moveTo>
              <a:lnTo>
                <a:pt x="1727150" y="280073"/>
              </a:lnTo>
              <a:lnTo>
                <a:pt x="0" y="280073"/>
              </a:lnTo>
              <a:lnTo>
                <a:pt x="0" y="410983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B993F1-D0B1-4A7B-A13B-C1667B33A952}">
      <dsp:nvSpPr>
        <dsp:cNvPr id="0" name=""/>
        <dsp:cNvSpPr/>
      </dsp:nvSpPr>
      <dsp:spPr>
        <a:xfrm>
          <a:off x="4320294" y="86027"/>
          <a:ext cx="1413123" cy="89733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5FEBDBB-E7A8-44E3-9FC8-6EAC244D2397}">
      <dsp:nvSpPr>
        <dsp:cNvPr id="0" name=""/>
        <dsp:cNvSpPr/>
      </dsp:nvSpPr>
      <dsp:spPr>
        <a:xfrm>
          <a:off x="4477308" y="235190"/>
          <a:ext cx="1413123" cy="8973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4000" b="1" kern="1200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rPr>
            <a:t>FATS</a:t>
          </a:r>
        </a:p>
      </dsp:txBody>
      <dsp:txXfrm>
        <a:off x="4503590" y="261472"/>
        <a:ext cx="1360559" cy="844769"/>
      </dsp:txXfrm>
    </dsp:sp>
    <dsp:sp modelId="{242C07BF-25EB-4341-B31A-AB19D4005193}">
      <dsp:nvSpPr>
        <dsp:cNvPr id="0" name=""/>
        <dsp:cNvSpPr/>
      </dsp:nvSpPr>
      <dsp:spPr>
        <a:xfrm>
          <a:off x="2593144" y="1394343"/>
          <a:ext cx="1413123" cy="897333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6A5B84C-6196-4211-A61D-3FEEDD39A6E3}">
      <dsp:nvSpPr>
        <dsp:cNvPr id="0" name=""/>
        <dsp:cNvSpPr/>
      </dsp:nvSpPr>
      <dsp:spPr>
        <a:xfrm>
          <a:off x="2750157" y="1543506"/>
          <a:ext cx="1413123" cy="8973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b="1" kern="12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rPr>
            <a:t>UNSATURATED FATS</a:t>
          </a:r>
        </a:p>
      </dsp:txBody>
      <dsp:txXfrm>
        <a:off x="2776439" y="1569788"/>
        <a:ext cx="1360559" cy="844769"/>
      </dsp:txXfrm>
    </dsp:sp>
    <dsp:sp modelId="{2B09C634-0CF1-469D-A800-95B01E88CDDD}">
      <dsp:nvSpPr>
        <dsp:cNvPr id="0" name=""/>
        <dsp:cNvSpPr/>
      </dsp:nvSpPr>
      <dsp:spPr>
        <a:xfrm>
          <a:off x="865993" y="2702660"/>
          <a:ext cx="1413123" cy="8973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1B48811-5785-45D5-A8C8-D61959686582}">
      <dsp:nvSpPr>
        <dsp:cNvPr id="0" name=""/>
        <dsp:cNvSpPr/>
      </dsp:nvSpPr>
      <dsp:spPr>
        <a:xfrm>
          <a:off x="1023007" y="2851823"/>
          <a:ext cx="1413123" cy="8973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b="1" kern="12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rPr>
            <a:t>POLY-UNSATURATED</a:t>
          </a:r>
        </a:p>
      </dsp:txBody>
      <dsp:txXfrm>
        <a:off x="1049289" y="2878105"/>
        <a:ext cx="1360559" cy="844769"/>
      </dsp:txXfrm>
    </dsp:sp>
    <dsp:sp modelId="{92A6377C-B594-4AEF-B9C9-1B0CB84DF700}">
      <dsp:nvSpPr>
        <dsp:cNvPr id="0" name=""/>
        <dsp:cNvSpPr/>
      </dsp:nvSpPr>
      <dsp:spPr>
        <a:xfrm>
          <a:off x="2418" y="4010976"/>
          <a:ext cx="1413123" cy="89733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915EDA5-309A-45D3-B7C3-73BF615A8F80}">
      <dsp:nvSpPr>
        <dsp:cNvPr id="0" name=""/>
        <dsp:cNvSpPr/>
      </dsp:nvSpPr>
      <dsp:spPr>
        <a:xfrm>
          <a:off x="159432" y="4160139"/>
          <a:ext cx="1413123" cy="8973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b="1" kern="12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rPr>
            <a:t>Sunflower Oil</a:t>
          </a:r>
        </a:p>
      </dsp:txBody>
      <dsp:txXfrm>
        <a:off x="185714" y="4186421"/>
        <a:ext cx="1360559" cy="844769"/>
      </dsp:txXfrm>
    </dsp:sp>
    <dsp:sp modelId="{C81ADE17-CF8E-4093-BA33-FB1CAC791756}">
      <dsp:nvSpPr>
        <dsp:cNvPr id="0" name=""/>
        <dsp:cNvSpPr/>
      </dsp:nvSpPr>
      <dsp:spPr>
        <a:xfrm>
          <a:off x="1729568" y="4010976"/>
          <a:ext cx="1413123" cy="89733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3C28FFB-E396-459B-B75E-6C24F8B62990}">
      <dsp:nvSpPr>
        <dsp:cNvPr id="0" name=""/>
        <dsp:cNvSpPr/>
      </dsp:nvSpPr>
      <dsp:spPr>
        <a:xfrm>
          <a:off x="1886582" y="4160139"/>
          <a:ext cx="1413123" cy="8973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b="1" kern="12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rPr>
            <a:t>Soybean Oil</a:t>
          </a:r>
        </a:p>
      </dsp:txBody>
      <dsp:txXfrm>
        <a:off x="1912864" y="4186421"/>
        <a:ext cx="1360559" cy="844769"/>
      </dsp:txXfrm>
    </dsp:sp>
    <dsp:sp modelId="{03E6933D-9BA5-418E-9AEC-EB1921EA9B7E}">
      <dsp:nvSpPr>
        <dsp:cNvPr id="0" name=""/>
        <dsp:cNvSpPr/>
      </dsp:nvSpPr>
      <dsp:spPr>
        <a:xfrm>
          <a:off x="4320294" y="2702660"/>
          <a:ext cx="1413123" cy="8973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9E789A5-E04E-4852-8922-630BF6B088F9}">
      <dsp:nvSpPr>
        <dsp:cNvPr id="0" name=""/>
        <dsp:cNvSpPr/>
      </dsp:nvSpPr>
      <dsp:spPr>
        <a:xfrm>
          <a:off x="4477308" y="2851823"/>
          <a:ext cx="1413123" cy="8973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b="1" kern="12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rPr>
            <a:t>MONO-UNSATURATED</a:t>
          </a:r>
        </a:p>
      </dsp:txBody>
      <dsp:txXfrm>
        <a:off x="4503590" y="2878105"/>
        <a:ext cx="1360559" cy="844769"/>
      </dsp:txXfrm>
    </dsp:sp>
    <dsp:sp modelId="{10D3232F-61B2-452F-9FEE-BAAE129F7750}">
      <dsp:nvSpPr>
        <dsp:cNvPr id="0" name=""/>
        <dsp:cNvSpPr/>
      </dsp:nvSpPr>
      <dsp:spPr>
        <a:xfrm>
          <a:off x="3456719" y="4010976"/>
          <a:ext cx="1413123" cy="89733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26017EA-83C0-4A55-8AFE-D1B50E21A56A}">
      <dsp:nvSpPr>
        <dsp:cNvPr id="0" name=""/>
        <dsp:cNvSpPr/>
      </dsp:nvSpPr>
      <dsp:spPr>
        <a:xfrm>
          <a:off x="3613732" y="4160139"/>
          <a:ext cx="1413123" cy="8973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b="1" kern="12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rPr>
            <a:t>Olive Oil</a:t>
          </a:r>
        </a:p>
      </dsp:txBody>
      <dsp:txXfrm>
        <a:off x="3640014" y="4186421"/>
        <a:ext cx="1360559" cy="844769"/>
      </dsp:txXfrm>
    </dsp:sp>
    <dsp:sp modelId="{58F4F5F7-952F-416E-9C1F-CA4765E20AC3}">
      <dsp:nvSpPr>
        <dsp:cNvPr id="0" name=""/>
        <dsp:cNvSpPr/>
      </dsp:nvSpPr>
      <dsp:spPr>
        <a:xfrm>
          <a:off x="5183869" y="4010976"/>
          <a:ext cx="1413123" cy="89733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B8E5496-3389-4246-80C1-222997393EB3}">
      <dsp:nvSpPr>
        <dsp:cNvPr id="0" name=""/>
        <dsp:cNvSpPr/>
      </dsp:nvSpPr>
      <dsp:spPr>
        <a:xfrm>
          <a:off x="5340883" y="4160139"/>
          <a:ext cx="1413123" cy="8973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b="1" kern="12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rPr>
            <a:t>Avocado</a:t>
          </a:r>
        </a:p>
      </dsp:txBody>
      <dsp:txXfrm>
        <a:off x="5367165" y="4186421"/>
        <a:ext cx="1360559" cy="844769"/>
      </dsp:txXfrm>
    </dsp:sp>
    <dsp:sp modelId="{51EEA328-7786-4E9D-AD6D-2AFECE4F367E}">
      <dsp:nvSpPr>
        <dsp:cNvPr id="0" name=""/>
        <dsp:cNvSpPr/>
      </dsp:nvSpPr>
      <dsp:spPr>
        <a:xfrm>
          <a:off x="6047444" y="1394343"/>
          <a:ext cx="1413123" cy="897333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F1F3613-0FFD-4A1D-917D-7F6EEDCE4AE6}">
      <dsp:nvSpPr>
        <dsp:cNvPr id="0" name=""/>
        <dsp:cNvSpPr/>
      </dsp:nvSpPr>
      <dsp:spPr>
        <a:xfrm>
          <a:off x="6204458" y="1543506"/>
          <a:ext cx="1413123" cy="8973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b="1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SATURATED FATS</a:t>
          </a:r>
        </a:p>
      </dsp:txBody>
      <dsp:txXfrm>
        <a:off x="6230740" y="1569788"/>
        <a:ext cx="1360559" cy="844769"/>
      </dsp:txXfrm>
    </dsp:sp>
    <dsp:sp modelId="{56AE73AA-9EC1-413A-8E71-49801E432308}">
      <dsp:nvSpPr>
        <dsp:cNvPr id="0" name=""/>
        <dsp:cNvSpPr/>
      </dsp:nvSpPr>
      <dsp:spPr>
        <a:xfrm>
          <a:off x="6047444" y="2702660"/>
          <a:ext cx="1413123" cy="8973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BD0D2F9-A837-4E68-81CE-BDB5B48CAA63}">
      <dsp:nvSpPr>
        <dsp:cNvPr id="0" name=""/>
        <dsp:cNvSpPr/>
      </dsp:nvSpPr>
      <dsp:spPr>
        <a:xfrm>
          <a:off x="6204458" y="2851823"/>
          <a:ext cx="1413123" cy="8973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b="1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Coconut, Butter, Ghee</a:t>
          </a:r>
        </a:p>
      </dsp:txBody>
      <dsp:txXfrm>
        <a:off x="6230740" y="2878105"/>
        <a:ext cx="1360559" cy="84476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B7CEBE-3886-4E32-AC05-668F7978D72D}">
      <dsp:nvSpPr>
        <dsp:cNvPr id="0" name=""/>
        <dsp:cNvSpPr/>
      </dsp:nvSpPr>
      <dsp:spPr>
        <a:xfrm>
          <a:off x="6765828" y="3575887"/>
          <a:ext cx="1825449" cy="2171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8006"/>
              </a:lnTo>
              <a:lnTo>
                <a:pt x="1825449" y="148006"/>
              </a:lnTo>
              <a:lnTo>
                <a:pt x="1825449" y="217186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B4D8B4-2DAD-46AE-8E6E-2C1028CA5808}">
      <dsp:nvSpPr>
        <dsp:cNvPr id="0" name=""/>
        <dsp:cNvSpPr/>
      </dsp:nvSpPr>
      <dsp:spPr>
        <a:xfrm>
          <a:off x="6765828" y="3575887"/>
          <a:ext cx="912724" cy="2171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8006"/>
              </a:lnTo>
              <a:lnTo>
                <a:pt x="912724" y="148006"/>
              </a:lnTo>
              <a:lnTo>
                <a:pt x="912724" y="217186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BBD75E-F13C-4A83-91B2-6225D2F01AE0}">
      <dsp:nvSpPr>
        <dsp:cNvPr id="0" name=""/>
        <dsp:cNvSpPr/>
      </dsp:nvSpPr>
      <dsp:spPr>
        <a:xfrm>
          <a:off x="6720108" y="3575887"/>
          <a:ext cx="91440" cy="21718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17186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AD1F0A-719C-414B-9FD4-7E89E35D4AB3}">
      <dsp:nvSpPr>
        <dsp:cNvPr id="0" name=""/>
        <dsp:cNvSpPr/>
      </dsp:nvSpPr>
      <dsp:spPr>
        <a:xfrm>
          <a:off x="5853104" y="3575887"/>
          <a:ext cx="912724" cy="217186"/>
        </a:xfrm>
        <a:custGeom>
          <a:avLst/>
          <a:gdLst/>
          <a:ahLst/>
          <a:cxnLst/>
          <a:rect l="0" t="0" r="0" b="0"/>
          <a:pathLst>
            <a:path>
              <a:moveTo>
                <a:pt x="912724" y="0"/>
              </a:moveTo>
              <a:lnTo>
                <a:pt x="912724" y="148006"/>
              </a:lnTo>
              <a:lnTo>
                <a:pt x="0" y="148006"/>
              </a:lnTo>
              <a:lnTo>
                <a:pt x="0" y="217186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0D7162-7193-40EF-BC3E-6E80BA1FF988}">
      <dsp:nvSpPr>
        <dsp:cNvPr id="0" name=""/>
        <dsp:cNvSpPr/>
      </dsp:nvSpPr>
      <dsp:spPr>
        <a:xfrm>
          <a:off x="4940379" y="3575887"/>
          <a:ext cx="1825449" cy="217186"/>
        </a:xfrm>
        <a:custGeom>
          <a:avLst/>
          <a:gdLst/>
          <a:ahLst/>
          <a:cxnLst/>
          <a:rect l="0" t="0" r="0" b="0"/>
          <a:pathLst>
            <a:path>
              <a:moveTo>
                <a:pt x="1825449" y="0"/>
              </a:moveTo>
              <a:lnTo>
                <a:pt x="1825449" y="148006"/>
              </a:lnTo>
              <a:lnTo>
                <a:pt x="0" y="148006"/>
              </a:lnTo>
              <a:lnTo>
                <a:pt x="0" y="217186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07FAE2-B84F-4CF3-A928-172690D14CFE}">
      <dsp:nvSpPr>
        <dsp:cNvPr id="0" name=""/>
        <dsp:cNvSpPr/>
      </dsp:nvSpPr>
      <dsp:spPr>
        <a:xfrm>
          <a:off x="4484017" y="2884499"/>
          <a:ext cx="2281811" cy="2171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8006"/>
              </a:lnTo>
              <a:lnTo>
                <a:pt x="2281811" y="148006"/>
              </a:lnTo>
              <a:lnTo>
                <a:pt x="2281811" y="217186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811BE0-ED25-4A42-9DA0-C5F2F9EB8C9E}">
      <dsp:nvSpPr>
        <dsp:cNvPr id="0" name=""/>
        <dsp:cNvSpPr/>
      </dsp:nvSpPr>
      <dsp:spPr>
        <a:xfrm>
          <a:off x="2202206" y="3575887"/>
          <a:ext cx="1825449" cy="2171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8006"/>
              </a:lnTo>
              <a:lnTo>
                <a:pt x="1825449" y="148006"/>
              </a:lnTo>
              <a:lnTo>
                <a:pt x="1825449" y="217186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737E0C-77B0-4FA8-86B5-332A6BD069BD}">
      <dsp:nvSpPr>
        <dsp:cNvPr id="0" name=""/>
        <dsp:cNvSpPr/>
      </dsp:nvSpPr>
      <dsp:spPr>
        <a:xfrm>
          <a:off x="2202206" y="3575887"/>
          <a:ext cx="912724" cy="2171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8006"/>
              </a:lnTo>
              <a:lnTo>
                <a:pt x="912724" y="148006"/>
              </a:lnTo>
              <a:lnTo>
                <a:pt x="912724" y="217186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921EE1-1EF4-410E-841C-82907E5549D0}">
      <dsp:nvSpPr>
        <dsp:cNvPr id="0" name=""/>
        <dsp:cNvSpPr/>
      </dsp:nvSpPr>
      <dsp:spPr>
        <a:xfrm>
          <a:off x="2156486" y="3575887"/>
          <a:ext cx="91440" cy="21718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17186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0D073D-D09F-416A-8FF1-ABC6B2572FA1}">
      <dsp:nvSpPr>
        <dsp:cNvPr id="0" name=""/>
        <dsp:cNvSpPr/>
      </dsp:nvSpPr>
      <dsp:spPr>
        <a:xfrm>
          <a:off x="1289481" y="3575887"/>
          <a:ext cx="912724" cy="217186"/>
        </a:xfrm>
        <a:custGeom>
          <a:avLst/>
          <a:gdLst/>
          <a:ahLst/>
          <a:cxnLst/>
          <a:rect l="0" t="0" r="0" b="0"/>
          <a:pathLst>
            <a:path>
              <a:moveTo>
                <a:pt x="912724" y="0"/>
              </a:moveTo>
              <a:lnTo>
                <a:pt x="912724" y="148006"/>
              </a:lnTo>
              <a:lnTo>
                <a:pt x="0" y="148006"/>
              </a:lnTo>
              <a:lnTo>
                <a:pt x="0" y="217186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EFA001-303D-425C-9279-E7E01DF3E057}">
      <dsp:nvSpPr>
        <dsp:cNvPr id="0" name=""/>
        <dsp:cNvSpPr/>
      </dsp:nvSpPr>
      <dsp:spPr>
        <a:xfrm>
          <a:off x="376757" y="3575887"/>
          <a:ext cx="1825449" cy="217186"/>
        </a:xfrm>
        <a:custGeom>
          <a:avLst/>
          <a:gdLst/>
          <a:ahLst/>
          <a:cxnLst/>
          <a:rect l="0" t="0" r="0" b="0"/>
          <a:pathLst>
            <a:path>
              <a:moveTo>
                <a:pt x="1825449" y="0"/>
              </a:moveTo>
              <a:lnTo>
                <a:pt x="1825449" y="148006"/>
              </a:lnTo>
              <a:lnTo>
                <a:pt x="0" y="148006"/>
              </a:lnTo>
              <a:lnTo>
                <a:pt x="0" y="217186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7558E8-39FD-4AC1-B5E5-2938BD601A5E}">
      <dsp:nvSpPr>
        <dsp:cNvPr id="0" name=""/>
        <dsp:cNvSpPr/>
      </dsp:nvSpPr>
      <dsp:spPr>
        <a:xfrm>
          <a:off x="2202206" y="2884499"/>
          <a:ext cx="2281811" cy="217186"/>
        </a:xfrm>
        <a:custGeom>
          <a:avLst/>
          <a:gdLst/>
          <a:ahLst/>
          <a:cxnLst/>
          <a:rect l="0" t="0" r="0" b="0"/>
          <a:pathLst>
            <a:path>
              <a:moveTo>
                <a:pt x="2281811" y="0"/>
              </a:moveTo>
              <a:lnTo>
                <a:pt x="2281811" y="148006"/>
              </a:lnTo>
              <a:lnTo>
                <a:pt x="0" y="148006"/>
              </a:lnTo>
              <a:lnTo>
                <a:pt x="0" y="217186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93FF4A-4A95-49F7-AE4E-EDFEF6556240}">
      <dsp:nvSpPr>
        <dsp:cNvPr id="0" name=""/>
        <dsp:cNvSpPr/>
      </dsp:nvSpPr>
      <dsp:spPr>
        <a:xfrm>
          <a:off x="4110630" y="2410297"/>
          <a:ext cx="746774" cy="47420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C8EB91-E9EE-48C0-999D-C82C7CF155EC}">
      <dsp:nvSpPr>
        <dsp:cNvPr id="0" name=""/>
        <dsp:cNvSpPr/>
      </dsp:nvSpPr>
      <dsp:spPr>
        <a:xfrm>
          <a:off x="4193605" y="2489123"/>
          <a:ext cx="746774" cy="4742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COMPONENTS OF DIET</a:t>
          </a:r>
          <a:endParaRPr lang="en-IN" sz="800" b="1" kern="1200" dirty="0">
            <a:solidFill>
              <a:srgbClr val="FF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207494" y="2503012"/>
        <a:ext cx="718996" cy="446423"/>
      </dsp:txXfrm>
    </dsp:sp>
    <dsp:sp modelId="{CB5670FA-2F41-4FCD-A6DD-C185F06A8B24}">
      <dsp:nvSpPr>
        <dsp:cNvPr id="0" name=""/>
        <dsp:cNvSpPr/>
      </dsp:nvSpPr>
      <dsp:spPr>
        <a:xfrm>
          <a:off x="1828818" y="3101685"/>
          <a:ext cx="746774" cy="47420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E123A3-5374-4629-82D3-B6B325FA0070}">
      <dsp:nvSpPr>
        <dsp:cNvPr id="0" name=""/>
        <dsp:cNvSpPr/>
      </dsp:nvSpPr>
      <dsp:spPr>
        <a:xfrm>
          <a:off x="1911793" y="3180512"/>
          <a:ext cx="746774" cy="4742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1" kern="1200" dirty="0">
              <a:latin typeface="Calibri" panose="020F0502020204030204" pitchFamily="34" charset="0"/>
              <a:cs typeface="Calibri" panose="020F0502020204030204" pitchFamily="34" charset="0"/>
            </a:rPr>
            <a:t>NUTRITIVE COMPONENTS OF DIET</a:t>
          </a:r>
          <a:endParaRPr lang="en-IN" sz="7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925682" y="3194401"/>
        <a:ext cx="718996" cy="446423"/>
      </dsp:txXfrm>
    </dsp:sp>
    <dsp:sp modelId="{94D0BF64-321C-4B9F-82BF-99C1C6913255}">
      <dsp:nvSpPr>
        <dsp:cNvPr id="0" name=""/>
        <dsp:cNvSpPr/>
      </dsp:nvSpPr>
      <dsp:spPr>
        <a:xfrm>
          <a:off x="3369" y="3793074"/>
          <a:ext cx="746774" cy="47420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AB2454-10EB-4D06-8C78-D5AE4D42E626}">
      <dsp:nvSpPr>
        <dsp:cNvPr id="0" name=""/>
        <dsp:cNvSpPr/>
      </dsp:nvSpPr>
      <dsp:spPr>
        <a:xfrm>
          <a:off x="86344" y="3871900"/>
          <a:ext cx="746774" cy="4742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1" kern="1200" dirty="0">
              <a:latin typeface="Calibri" panose="020F0502020204030204" pitchFamily="34" charset="0"/>
              <a:cs typeface="Calibri" panose="020F0502020204030204" pitchFamily="34" charset="0"/>
            </a:rPr>
            <a:t>PROTEINS</a:t>
          </a:r>
          <a:endParaRPr lang="en-IN" sz="7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00233" y="3885789"/>
        <a:ext cx="718996" cy="446423"/>
      </dsp:txXfrm>
    </dsp:sp>
    <dsp:sp modelId="{9CCFAF95-7FD1-4F17-8B0E-D4CE1CCD6C10}">
      <dsp:nvSpPr>
        <dsp:cNvPr id="0" name=""/>
        <dsp:cNvSpPr/>
      </dsp:nvSpPr>
      <dsp:spPr>
        <a:xfrm>
          <a:off x="916094" y="3793074"/>
          <a:ext cx="746774" cy="47420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9731DE-C0EB-4FE2-8931-12D7BDF6062D}">
      <dsp:nvSpPr>
        <dsp:cNvPr id="0" name=""/>
        <dsp:cNvSpPr/>
      </dsp:nvSpPr>
      <dsp:spPr>
        <a:xfrm>
          <a:off x="999069" y="3871900"/>
          <a:ext cx="746774" cy="4742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1" kern="1200" dirty="0">
              <a:latin typeface="Calibri" panose="020F0502020204030204" pitchFamily="34" charset="0"/>
              <a:cs typeface="Calibri" panose="020F0502020204030204" pitchFamily="34" charset="0"/>
            </a:rPr>
            <a:t>CARBOHYDRATES</a:t>
          </a:r>
          <a:endParaRPr lang="en-IN" sz="7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012958" y="3885789"/>
        <a:ext cx="718996" cy="446423"/>
      </dsp:txXfrm>
    </dsp:sp>
    <dsp:sp modelId="{A71C168B-244C-4DF6-B788-C4B5EC6EA2F9}">
      <dsp:nvSpPr>
        <dsp:cNvPr id="0" name=""/>
        <dsp:cNvSpPr/>
      </dsp:nvSpPr>
      <dsp:spPr>
        <a:xfrm>
          <a:off x="1828818" y="3793074"/>
          <a:ext cx="746774" cy="47420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5DAC91-5733-48AE-8FB1-FDB98E940995}">
      <dsp:nvSpPr>
        <dsp:cNvPr id="0" name=""/>
        <dsp:cNvSpPr/>
      </dsp:nvSpPr>
      <dsp:spPr>
        <a:xfrm>
          <a:off x="1911793" y="3871900"/>
          <a:ext cx="746774" cy="4742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B0F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1" kern="1200" dirty="0">
              <a:latin typeface="Calibri" panose="020F0502020204030204" pitchFamily="34" charset="0"/>
              <a:cs typeface="Calibri" panose="020F0502020204030204" pitchFamily="34" charset="0"/>
            </a:rPr>
            <a:t>FATS</a:t>
          </a:r>
          <a:endParaRPr lang="en-IN" sz="7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925682" y="3885789"/>
        <a:ext cx="718996" cy="446423"/>
      </dsp:txXfrm>
    </dsp:sp>
    <dsp:sp modelId="{9FC2CA18-9376-4C90-B56A-B6B779C1958D}">
      <dsp:nvSpPr>
        <dsp:cNvPr id="0" name=""/>
        <dsp:cNvSpPr/>
      </dsp:nvSpPr>
      <dsp:spPr>
        <a:xfrm>
          <a:off x="2741543" y="3793074"/>
          <a:ext cx="746774" cy="47420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F90E3C-1076-43FB-960C-ED7FCFBEE587}">
      <dsp:nvSpPr>
        <dsp:cNvPr id="0" name=""/>
        <dsp:cNvSpPr/>
      </dsp:nvSpPr>
      <dsp:spPr>
        <a:xfrm>
          <a:off x="2824518" y="3871900"/>
          <a:ext cx="746774" cy="4742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1" kern="1200" dirty="0">
              <a:latin typeface="Calibri" panose="020F0502020204030204" pitchFamily="34" charset="0"/>
              <a:cs typeface="Calibri" panose="020F0502020204030204" pitchFamily="34" charset="0"/>
            </a:rPr>
            <a:t>VITAMINS</a:t>
          </a:r>
          <a:endParaRPr lang="en-IN" sz="7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838407" y="3885789"/>
        <a:ext cx="718996" cy="446423"/>
      </dsp:txXfrm>
    </dsp:sp>
    <dsp:sp modelId="{A3FF63A8-E87D-4A5E-A1BB-988EF178D812}">
      <dsp:nvSpPr>
        <dsp:cNvPr id="0" name=""/>
        <dsp:cNvSpPr/>
      </dsp:nvSpPr>
      <dsp:spPr>
        <a:xfrm>
          <a:off x="3654267" y="3793074"/>
          <a:ext cx="746774" cy="47420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0C17A6-29FD-42F5-8B79-E3CD6A1C70D3}">
      <dsp:nvSpPr>
        <dsp:cNvPr id="0" name=""/>
        <dsp:cNvSpPr/>
      </dsp:nvSpPr>
      <dsp:spPr>
        <a:xfrm>
          <a:off x="3737242" y="3871900"/>
          <a:ext cx="746774" cy="4742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7030A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1" kern="1200" dirty="0">
              <a:latin typeface="Calibri" panose="020F0502020204030204" pitchFamily="34" charset="0"/>
              <a:cs typeface="Calibri" panose="020F0502020204030204" pitchFamily="34" charset="0"/>
            </a:rPr>
            <a:t>MINERALS</a:t>
          </a:r>
          <a:endParaRPr lang="en-IN" sz="7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751131" y="3885789"/>
        <a:ext cx="718996" cy="446423"/>
      </dsp:txXfrm>
    </dsp:sp>
    <dsp:sp modelId="{E2439F93-E273-4685-B720-0E37F7AB123B}">
      <dsp:nvSpPr>
        <dsp:cNvPr id="0" name=""/>
        <dsp:cNvSpPr/>
      </dsp:nvSpPr>
      <dsp:spPr>
        <a:xfrm>
          <a:off x="6392441" y="3101685"/>
          <a:ext cx="746774" cy="47420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A736F3-9143-4F40-B244-D92BEE599A9C}">
      <dsp:nvSpPr>
        <dsp:cNvPr id="0" name=""/>
        <dsp:cNvSpPr/>
      </dsp:nvSpPr>
      <dsp:spPr>
        <a:xfrm>
          <a:off x="6475416" y="3180512"/>
          <a:ext cx="746774" cy="4742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1" kern="1200" dirty="0">
              <a:latin typeface="Calibri" panose="020F0502020204030204" pitchFamily="34" charset="0"/>
              <a:cs typeface="Calibri" panose="020F0502020204030204" pitchFamily="34" charset="0"/>
            </a:rPr>
            <a:t>NON-NUTRITIVE COMPONENTS OF DIET</a:t>
          </a:r>
          <a:endParaRPr lang="en-IN" sz="7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6489305" y="3194401"/>
        <a:ext cx="718996" cy="446423"/>
      </dsp:txXfrm>
    </dsp:sp>
    <dsp:sp modelId="{570E9F82-31D8-4DE6-80C3-70E72524E412}">
      <dsp:nvSpPr>
        <dsp:cNvPr id="0" name=""/>
        <dsp:cNvSpPr/>
      </dsp:nvSpPr>
      <dsp:spPr>
        <a:xfrm>
          <a:off x="4566992" y="3793074"/>
          <a:ext cx="746774" cy="47420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C4D2DF-F026-4108-A887-0A650B9EB49E}">
      <dsp:nvSpPr>
        <dsp:cNvPr id="0" name=""/>
        <dsp:cNvSpPr/>
      </dsp:nvSpPr>
      <dsp:spPr>
        <a:xfrm>
          <a:off x="4649967" y="3871900"/>
          <a:ext cx="746774" cy="4742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1" kern="1200" dirty="0">
              <a:latin typeface="Calibri" panose="020F0502020204030204" pitchFamily="34" charset="0"/>
              <a:cs typeface="Calibri" panose="020F0502020204030204" pitchFamily="34" charset="0"/>
            </a:rPr>
            <a:t>FIBER OR ROUGHAGE</a:t>
          </a:r>
          <a:endParaRPr lang="en-IN" sz="7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663856" y="3885789"/>
        <a:ext cx="718996" cy="446423"/>
      </dsp:txXfrm>
    </dsp:sp>
    <dsp:sp modelId="{BFF7ADA9-3271-4345-9700-4E36E6672641}">
      <dsp:nvSpPr>
        <dsp:cNvPr id="0" name=""/>
        <dsp:cNvSpPr/>
      </dsp:nvSpPr>
      <dsp:spPr>
        <a:xfrm>
          <a:off x="5479717" y="3793074"/>
          <a:ext cx="746774" cy="47420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664E28-31BC-463B-A6BE-5CFFFE79CB76}">
      <dsp:nvSpPr>
        <dsp:cNvPr id="0" name=""/>
        <dsp:cNvSpPr/>
      </dsp:nvSpPr>
      <dsp:spPr>
        <a:xfrm>
          <a:off x="5562691" y="3871900"/>
          <a:ext cx="746774" cy="4742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1" kern="1200" dirty="0">
              <a:latin typeface="Calibri" panose="020F0502020204030204" pitchFamily="34" charset="0"/>
              <a:cs typeface="Calibri" panose="020F0502020204030204" pitchFamily="34" charset="0"/>
            </a:rPr>
            <a:t>WATER</a:t>
          </a:r>
          <a:endParaRPr lang="en-IN" sz="7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576580" y="3885789"/>
        <a:ext cx="718996" cy="446423"/>
      </dsp:txXfrm>
    </dsp:sp>
    <dsp:sp modelId="{EC386CC1-2229-43A4-8107-B967FF1F6B96}">
      <dsp:nvSpPr>
        <dsp:cNvPr id="0" name=""/>
        <dsp:cNvSpPr/>
      </dsp:nvSpPr>
      <dsp:spPr>
        <a:xfrm>
          <a:off x="6392441" y="3793074"/>
          <a:ext cx="746774" cy="47420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FE2F25-0B9C-440D-8525-D1A92DA5385A}">
      <dsp:nvSpPr>
        <dsp:cNvPr id="0" name=""/>
        <dsp:cNvSpPr/>
      </dsp:nvSpPr>
      <dsp:spPr>
        <a:xfrm>
          <a:off x="6475416" y="3871900"/>
          <a:ext cx="746774" cy="4742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1" kern="1200" dirty="0">
              <a:latin typeface="Calibri" panose="020F0502020204030204" pitchFamily="34" charset="0"/>
              <a:cs typeface="Calibri" panose="020F0502020204030204" pitchFamily="34" charset="0"/>
            </a:rPr>
            <a:t>COLOUR COMPOUNDS</a:t>
          </a:r>
          <a:endParaRPr lang="en-IN" sz="7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6489305" y="3885789"/>
        <a:ext cx="718996" cy="446423"/>
      </dsp:txXfrm>
    </dsp:sp>
    <dsp:sp modelId="{31AEAE95-DAE1-4FF4-A8B5-A1713CF020C9}">
      <dsp:nvSpPr>
        <dsp:cNvPr id="0" name=""/>
        <dsp:cNvSpPr/>
      </dsp:nvSpPr>
      <dsp:spPr>
        <a:xfrm>
          <a:off x="7305166" y="3793074"/>
          <a:ext cx="746774" cy="47420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55452F-526C-4D54-9EC5-54621AC0817C}">
      <dsp:nvSpPr>
        <dsp:cNvPr id="0" name=""/>
        <dsp:cNvSpPr/>
      </dsp:nvSpPr>
      <dsp:spPr>
        <a:xfrm>
          <a:off x="7388141" y="3871900"/>
          <a:ext cx="746774" cy="4742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1" kern="1200" dirty="0">
              <a:latin typeface="Calibri" panose="020F0502020204030204" pitchFamily="34" charset="0"/>
              <a:cs typeface="Calibri" panose="020F0502020204030204" pitchFamily="34" charset="0"/>
            </a:rPr>
            <a:t>FLAVOUR COMPOUNDS</a:t>
          </a:r>
          <a:endParaRPr lang="en-IN" sz="7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7402030" y="3885789"/>
        <a:ext cx="718996" cy="446423"/>
      </dsp:txXfrm>
    </dsp:sp>
    <dsp:sp modelId="{6FD30902-87C8-4F96-B54C-3958447463A2}">
      <dsp:nvSpPr>
        <dsp:cNvPr id="0" name=""/>
        <dsp:cNvSpPr/>
      </dsp:nvSpPr>
      <dsp:spPr>
        <a:xfrm>
          <a:off x="8217890" y="3793074"/>
          <a:ext cx="746774" cy="47420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A839CD-8DCF-41D6-A9AE-C56EF69BD3CA}">
      <dsp:nvSpPr>
        <dsp:cNvPr id="0" name=""/>
        <dsp:cNvSpPr/>
      </dsp:nvSpPr>
      <dsp:spPr>
        <a:xfrm>
          <a:off x="8300865" y="3871900"/>
          <a:ext cx="746774" cy="4742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1" kern="1200" dirty="0">
              <a:latin typeface="Calibri" panose="020F0502020204030204" pitchFamily="34" charset="0"/>
              <a:cs typeface="Calibri" panose="020F0502020204030204" pitchFamily="34" charset="0"/>
            </a:rPr>
            <a:t>PLANT COMPOUNDS</a:t>
          </a:r>
          <a:endParaRPr lang="en-IN" sz="7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8314754" y="3885789"/>
        <a:ext cx="718996" cy="44642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9DEEBC-FA00-4610-A1AD-A9315E867ADA}">
      <dsp:nvSpPr>
        <dsp:cNvPr id="0" name=""/>
        <dsp:cNvSpPr/>
      </dsp:nvSpPr>
      <dsp:spPr>
        <a:xfrm>
          <a:off x="2613049" y="1950160"/>
          <a:ext cx="753442" cy="37672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VITAMINS</a:t>
          </a:r>
          <a:endParaRPr lang="en-IN" sz="1100" kern="1200" dirty="0"/>
        </a:p>
      </dsp:txBody>
      <dsp:txXfrm>
        <a:off x="2624083" y="1961194"/>
        <a:ext cx="731374" cy="354653"/>
      </dsp:txXfrm>
    </dsp:sp>
    <dsp:sp modelId="{20533ABE-8643-4697-B97D-D052C7AE7BFF}">
      <dsp:nvSpPr>
        <dsp:cNvPr id="0" name=""/>
        <dsp:cNvSpPr/>
      </dsp:nvSpPr>
      <dsp:spPr>
        <a:xfrm rot="16983315">
          <a:off x="2850094" y="1482084"/>
          <a:ext cx="1334172" cy="13183"/>
        </a:xfrm>
        <a:custGeom>
          <a:avLst/>
          <a:gdLst/>
          <a:ahLst/>
          <a:cxnLst/>
          <a:rect l="0" t="0" r="0" b="0"/>
          <a:pathLst>
            <a:path>
              <a:moveTo>
                <a:pt x="0" y="6591"/>
              </a:moveTo>
              <a:lnTo>
                <a:pt x="1334172" y="6591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00" kern="1200"/>
        </a:p>
      </dsp:txBody>
      <dsp:txXfrm>
        <a:off x="3483826" y="1455322"/>
        <a:ext cx="66708" cy="66708"/>
      </dsp:txXfrm>
    </dsp:sp>
    <dsp:sp modelId="{EB676248-A08D-47A2-B8C8-B789E646148C}">
      <dsp:nvSpPr>
        <dsp:cNvPr id="0" name=""/>
        <dsp:cNvSpPr/>
      </dsp:nvSpPr>
      <dsp:spPr>
        <a:xfrm>
          <a:off x="3667869" y="650471"/>
          <a:ext cx="753442" cy="37672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FAT SOLUBLE</a:t>
          </a:r>
          <a:endParaRPr lang="en-IN" sz="1100" kern="1200" dirty="0"/>
        </a:p>
      </dsp:txBody>
      <dsp:txXfrm>
        <a:off x="3678903" y="661505"/>
        <a:ext cx="731374" cy="354653"/>
      </dsp:txXfrm>
    </dsp:sp>
    <dsp:sp modelId="{28E2A562-9964-4A28-86A9-769B9C71CEE9}">
      <dsp:nvSpPr>
        <dsp:cNvPr id="0" name=""/>
        <dsp:cNvSpPr/>
      </dsp:nvSpPr>
      <dsp:spPr>
        <a:xfrm rot="17692822">
          <a:off x="4213836" y="507318"/>
          <a:ext cx="716327" cy="13183"/>
        </a:xfrm>
        <a:custGeom>
          <a:avLst/>
          <a:gdLst/>
          <a:ahLst/>
          <a:cxnLst/>
          <a:rect l="0" t="0" r="0" b="0"/>
          <a:pathLst>
            <a:path>
              <a:moveTo>
                <a:pt x="0" y="6591"/>
              </a:moveTo>
              <a:lnTo>
                <a:pt x="716327" y="6591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00" kern="1200"/>
        </a:p>
      </dsp:txBody>
      <dsp:txXfrm>
        <a:off x="4554091" y="496002"/>
        <a:ext cx="35816" cy="35816"/>
      </dsp:txXfrm>
    </dsp:sp>
    <dsp:sp modelId="{F71BAAE7-EA2F-408B-AB66-F59653906BC0}">
      <dsp:nvSpPr>
        <dsp:cNvPr id="0" name=""/>
        <dsp:cNvSpPr/>
      </dsp:nvSpPr>
      <dsp:spPr>
        <a:xfrm>
          <a:off x="4722688" y="627"/>
          <a:ext cx="753442" cy="37672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VITAMIN A</a:t>
          </a:r>
          <a:endParaRPr lang="en-IN" sz="1100" kern="1200" dirty="0"/>
        </a:p>
      </dsp:txBody>
      <dsp:txXfrm>
        <a:off x="4733722" y="11661"/>
        <a:ext cx="731374" cy="354653"/>
      </dsp:txXfrm>
    </dsp:sp>
    <dsp:sp modelId="{839CFABF-7D71-4503-8C1D-983927072604}">
      <dsp:nvSpPr>
        <dsp:cNvPr id="0" name=""/>
        <dsp:cNvSpPr/>
      </dsp:nvSpPr>
      <dsp:spPr>
        <a:xfrm rot="19457599">
          <a:off x="4386426" y="723933"/>
          <a:ext cx="371146" cy="13183"/>
        </a:xfrm>
        <a:custGeom>
          <a:avLst/>
          <a:gdLst/>
          <a:ahLst/>
          <a:cxnLst/>
          <a:rect l="0" t="0" r="0" b="0"/>
          <a:pathLst>
            <a:path>
              <a:moveTo>
                <a:pt x="0" y="6591"/>
              </a:moveTo>
              <a:lnTo>
                <a:pt x="371146" y="6591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00" kern="1200"/>
        </a:p>
      </dsp:txBody>
      <dsp:txXfrm>
        <a:off x="4562721" y="721246"/>
        <a:ext cx="18557" cy="18557"/>
      </dsp:txXfrm>
    </dsp:sp>
    <dsp:sp modelId="{DB8E1CF8-FBBF-47C9-B7C1-A041B9A1FBF4}">
      <dsp:nvSpPr>
        <dsp:cNvPr id="0" name=""/>
        <dsp:cNvSpPr/>
      </dsp:nvSpPr>
      <dsp:spPr>
        <a:xfrm>
          <a:off x="4722688" y="433857"/>
          <a:ext cx="753442" cy="37672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VITAMIN D</a:t>
          </a:r>
          <a:endParaRPr lang="en-IN" sz="1100" kern="1200" dirty="0"/>
        </a:p>
      </dsp:txBody>
      <dsp:txXfrm>
        <a:off x="4733722" y="444891"/>
        <a:ext cx="731374" cy="354653"/>
      </dsp:txXfrm>
    </dsp:sp>
    <dsp:sp modelId="{7FA9ADED-8ECA-4CCB-8706-23CAA203E9FE}">
      <dsp:nvSpPr>
        <dsp:cNvPr id="0" name=""/>
        <dsp:cNvSpPr/>
      </dsp:nvSpPr>
      <dsp:spPr>
        <a:xfrm rot="2142401">
          <a:off x="4386426" y="940548"/>
          <a:ext cx="371146" cy="13183"/>
        </a:xfrm>
        <a:custGeom>
          <a:avLst/>
          <a:gdLst/>
          <a:ahLst/>
          <a:cxnLst/>
          <a:rect l="0" t="0" r="0" b="0"/>
          <a:pathLst>
            <a:path>
              <a:moveTo>
                <a:pt x="0" y="6591"/>
              </a:moveTo>
              <a:lnTo>
                <a:pt x="371146" y="6591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00" kern="1200"/>
        </a:p>
      </dsp:txBody>
      <dsp:txXfrm>
        <a:off x="4562721" y="937861"/>
        <a:ext cx="18557" cy="18557"/>
      </dsp:txXfrm>
    </dsp:sp>
    <dsp:sp modelId="{78D0EEB6-30FE-49C5-8E92-156C03F573D7}">
      <dsp:nvSpPr>
        <dsp:cNvPr id="0" name=""/>
        <dsp:cNvSpPr/>
      </dsp:nvSpPr>
      <dsp:spPr>
        <a:xfrm>
          <a:off x="4722688" y="867086"/>
          <a:ext cx="753442" cy="37672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VITAMIN E</a:t>
          </a:r>
          <a:endParaRPr lang="en-IN" sz="1100" kern="1200" dirty="0"/>
        </a:p>
      </dsp:txBody>
      <dsp:txXfrm>
        <a:off x="4733722" y="878120"/>
        <a:ext cx="731374" cy="354653"/>
      </dsp:txXfrm>
    </dsp:sp>
    <dsp:sp modelId="{27AD3E03-9772-4864-B89F-60FCBDB2A910}">
      <dsp:nvSpPr>
        <dsp:cNvPr id="0" name=""/>
        <dsp:cNvSpPr/>
      </dsp:nvSpPr>
      <dsp:spPr>
        <a:xfrm rot="3907178">
          <a:off x="4213836" y="1157162"/>
          <a:ext cx="716327" cy="13183"/>
        </a:xfrm>
        <a:custGeom>
          <a:avLst/>
          <a:gdLst/>
          <a:ahLst/>
          <a:cxnLst/>
          <a:rect l="0" t="0" r="0" b="0"/>
          <a:pathLst>
            <a:path>
              <a:moveTo>
                <a:pt x="0" y="6591"/>
              </a:moveTo>
              <a:lnTo>
                <a:pt x="716327" y="6591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00" kern="1200"/>
        </a:p>
      </dsp:txBody>
      <dsp:txXfrm>
        <a:off x="4554091" y="1145846"/>
        <a:ext cx="35816" cy="35816"/>
      </dsp:txXfrm>
    </dsp:sp>
    <dsp:sp modelId="{AADFDFAF-DE7D-475C-95B5-57D1E02A7206}">
      <dsp:nvSpPr>
        <dsp:cNvPr id="0" name=""/>
        <dsp:cNvSpPr/>
      </dsp:nvSpPr>
      <dsp:spPr>
        <a:xfrm>
          <a:off x="4722688" y="1300315"/>
          <a:ext cx="753442" cy="37672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VITAMIN K</a:t>
          </a:r>
          <a:endParaRPr lang="en-IN" sz="1100" b="1" kern="1200" dirty="0"/>
        </a:p>
      </dsp:txBody>
      <dsp:txXfrm>
        <a:off x="4733722" y="1311349"/>
        <a:ext cx="731374" cy="354653"/>
      </dsp:txXfrm>
    </dsp:sp>
    <dsp:sp modelId="{E2697E2A-F88C-4C08-83EC-0FEF19FFE340}">
      <dsp:nvSpPr>
        <dsp:cNvPr id="0" name=""/>
        <dsp:cNvSpPr/>
      </dsp:nvSpPr>
      <dsp:spPr>
        <a:xfrm rot="4616685">
          <a:off x="2850094" y="2781772"/>
          <a:ext cx="1334172" cy="13183"/>
        </a:xfrm>
        <a:custGeom>
          <a:avLst/>
          <a:gdLst/>
          <a:ahLst/>
          <a:cxnLst/>
          <a:rect l="0" t="0" r="0" b="0"/>
          <a:pathLst>
            <a:path>
              <a:moveTo>
                <a:pt x="0" y="6591"/>
              </a:moveTo>
              <a:lnTo>
                <a:pt x="1334172" y="6591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00" kern="1200"/>
        </a:p>
      </dsp:txBody>
      <dsp:txXfrm>
        <a:off x="3483826" y="2755010"/>
        <a:ext cx="66708" cy="66708"/>
      </dsp:txXfrm>
    </dsp:sp>
    <dsp:sp modelId="{6F41FAA0-FA8B-4799-9D65-BF8D2BE5BB5A}">
      <dsp:nvSpPr>
        <dsp:cNvPr id="0" name=""/>
        <dsp:cNvSpPr/>
      </dsp:nvSpPr>
      <dsp:spPr>
        <a:xfrm>
          <a:off x="3667869" y="3249848"/>
          <a:ext cx="753442" cy="37672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WATER SOLUBLE</a:t>
          </a:r>
          <a:endParaRPr lang="en-IN" sz="1100" kern="1200" dirty="0"/>
        </a:p>
      </dsp:txBody>
      <dsp:txXfrm>
        <a:off x="3678903" y="3260882"/>
        <a:ext cx="731374" cy="354653"/>
      </dsp:txXfrm>
    </dsp:sp>
    <dsp:sp modelId="{272A38E3-6091-4440-BE4B-C8DB8CFA8654}">
      <dsp:nvSpPr>
        <dsp:cNvPr id="0" name=""/>
        <dsp:cNvSpPr/>
      </dsp:nvSpPr>
      <dsp:spPr>
        <a:xfrm>
          <a:off x="4421311" y="3431616"/>
          <a:ext cx="301376" cy="13183"/>
        </a:xfrm>
        <a:custGeom>
          <a:avLst/>
          <a:gdLst/>
          <a:ahLst/>
          <a:cxnLst/>
          <a:rect l="0" t="0" r="0" b="0"/>
          <a:pathLst>
            <a:path>
              <a:moveTo>
                <a:pt x="0" y="6591"/>
              </a:moveTo>
              <a:lnTo>
                <a:pt x="301376" y="6591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00" kern="1200"/>
        </a:p>
      </dsp:txBody>
      <dsp:txXfrm>
        <a:off x="4564465" y="3430674"/>
        <a:ext cx="15068" cy="15068"/>
      </dsp:txXfrm>
    </dsp:sp>
    <dsp:sp modelId="{AB9821FE-F4DD-45EA-8298-FB797D0709D7}">
      <dsp:nvSpPr>
        <dsp:cNvPr id="0" name=""/>
        <dsp:cNvSpPr/>
      </dsp:nvSpPr>
      <dsp:spPr>
        <a:xfrm>
          <a:off x="4722688" y="3249848"/>
          <a:ext cx="753442" cy="37672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VITAMIN B COMPLEX</a:t>
          </a:r>
          <a:endParaRPr lang="en-IN" sz="1100" kern="1200" dirty="0"/>
        </a:p>
      </dsp:txBody>
      <dsp:txXfrm>
        <a:off x="4733722" y="3260882"/>
        <a:ext cx="731374" cy="354653"/>
      </dsp:txXfrm>
    </dsp:sp>
    <dsp:sp modelId="{C6418F72-60D9-489D-BDCB-3664CF7DBB88}">
      <dsp:nvSpPr>
        <dsp:cNvPr id="0" name=""/>
        <dsp:cNvSpPr/>
      </dsp:nvSpPr>
      <dsp:spPr>
        <a:xfrm rot="16874489">
          <a:off x="4853837" y="2673465"/>
          <a:ext cx="1545963" cy="13183"/>
        </a:xfrm>
        <a:custGeom>
          <a:avLst/>
          <a:gdLst/>
          <a:ahLst/>
          <a:cxnLst/>
          <a:rect l="0" t="0" r="0" b="0"/>
          <a:pathLst>
            <a:path>
              <a:moveTo>
                <a:pt x="0" y="6591"/>
              </a:moveTo>
              <a:lnTo>
                <a:pt x="1545963" y="6591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00" kern="1200"/>
        </a:p>
      </dsp:txBody>
      <dsp:txXfrm>
        <a:off x="5588170" y="2641408"/>
        <a:ext cx="77298" cy="77298"/>
      </dsp:txXfrm>
    </dsp:sp>
    <dsp:sp modelId="{DAE0854E-BB11-4688-8B13-D53DE3E67F52}">
      <dsp:nvSpPr>
        <dsp:cNvPr id="0" name=""/>
        <dsp:cNvSpPr/>
      </dsp:nvSpPr>
      <dsp:spPr>
        <a:xfrm>
          <a:off x="5777507" y="1733545"/>
          <a:ext cx="753442" cy="3767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VITAMIN B1</a:t>
          </a:r>
          <a:endParaRPr lang="en-IN" sz="1100" kern="1200" dirty="0"/>
        </a:p>
      </dsp:txBody>
      <dsp:txXfrm>
        <a:off x="5788541" y="1744579"/>
        <a:ext cx="731374" cy="354653"/>
      </dsp:txXfrm>
    </dsp:sp>
    <dsp:sp modelId="{95865450-1C09-4CA1-A346-725FED491EF4}">
      <dsp:nvSpPr>
        <dsp:cNvPr id="0" name=""/>
        <dsp:cNvSpPr/>
      </dsp:nvSpPr>
      <dsp:spPr>
        <a:xfrm rot="17132988">
          <a:off x="5064708" y="2890080"/>
          <a:ext cx="1124222" cy="13183"/>
        </a:xfrm>
        <a:custGeom>
          <a:avLst/>
          <a:gdLst/>
          <a:ahLst/>
          <a:cxnLst/>
          <a:rect l="0" t="0" r="0" b="0"/>
          <a:pathLst>
            <a:path>
              <a:moveTo>
                <a:pt x="0" y="6591"/>
              </a:moveTo>
              <a:lnTo>
                <a:pt x="1124222" y="6591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00" kern="1200"/>
        </a:p>
      </dsp:txBody>
      <dsp:txXfrm>
        <a:off x="5598713" y="2868566"/>
        <a:ext cx="56211" cy="56211"/>
      </dsp:txXfrm>
    </dsp:sp>
    <dsp:sp modelId="{5321E83A-C248-4FF2-B018-0D8A84C81977}">
      <dsp:nvSpPr>
        <dsp:cNvPr id="0" name=""/>
        <dsp:cNvSpPr/>
      </dsp:nvSpPr>
      <dsp:spPr>
        <a:xfrm>
          <a:off x="5777507" y="2166774"/>
          <a:ext cx="753442" cy="3767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VITAMIN B2</a:t>
          </a:r>
          <a:endParaRPr lang="en-IN" sz="1100" kern="1200" dirty="0"/>
        </a:p>
      </dsp:txBody>
      <dsp:txXfrm>
        <a:off x="5788541" y="2177808"/>
        <a:ext cx="731374" cy="354653"/>
      </dsp:txXfrm>
    </dsp:sp>
    <dsp:sp modelId="{C06292D1-7232-486B-9C2A-DFE2F6FFC809}">
      <dsp:nvSpPr>
        <dsp:cNvPr id="0" name=""/>
        <dsp:cNvSpPr/>
      </dsp:nvSpPr>
      <dsp:spPr>
        <a:xfrm rot="17692822">
          <a:off x="5268655" y="3106694"/>
          <a:ext cx="716327" cy="13183"/>
        </a:xfrm>
        <a:custGeom>
          <a:avLst/>
          <a:gdLst/>
          <a:ahLst/>
          <a:cxnLst/>
          <a:rect l="0" t="0" r="0" b="0"/>
          <a:pathLst>
            <a:path>
              <a:moveTo>
                <a:pt x="0" y="6591"/>
              </a:moveTo>
              <a:lnTo>
                <a:pt x="716327" y="6591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00" kern="1200"/>
        </a:p>
      </dsp:txBody>
      <dsp:txXfrm>
        <a:off x="5608911" y="3095378"/>
        <a:ext cx="35816" cy="35816"/>
      </dsp:txXfrm>
    </dsp:sp>
    <dsp:sp modelId="{5B0B414B-FCD7-4B6F-8431-0AE9CF44A928}">
      <dsp:nvSpPr>
        <dsp:cNvPr id="0" name=""/>
        <dsp:cNvSpPr/>
      </dsp:nvSpPr>
      <dsp:spPr>
        <a:xfrm>
          <a:off x="5777507" y="2600004"/>
          <a:ext cx="753442" cy="3767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VITAMIN B3</a:t>
          </a:r>
          <a:endParaRPr lang="en-IN" sz="1100" kern="1200" dirty="0"/>
        </a:p>
      </dsp:txBody>
      <dsp:txXfrm>
        <a:off x="5788541" y="2611038"/>
        <a:ext cx="731374" cy="354653"/>
      </dsp:txXfrm>
    </dsp:sp>
    <dsp:sp modelId="{BAD446AF-6C5C-466F-8EB5-1980BF014E68}">
      <dsp:nvSpPr>
        <dsp:cNvPr id="0" name=""/>
        <dsp:cNvSpPr/>
      </dsp:nvSpPr>
      <dsp:spPr>
        <a:xfrm rot="19457599">
          <a:off x="5441245" y="3323309"/>
          <a:ext cx="371146" cy="13183"/>
        </a:xfrm>
        <a:custGeom>
          <a:avLst/>
          <a:gdLst/>
          <a:ahLst/>
          <a:cxnLst/>
          <a:rect l="0" t="0" r="0" b="0"/>
          <a:pathLst>
            <a:path>
              <a:moveTo>
                <a:pt x="0" y="6591"/>
              </a:moveTo>
              <a:lnTo>
                <a:pt x="371146" y="6591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00" kern="1200"/>
        </a:p>
      </dsp:txBody>
      <dsp:txXfrm>
        <a:off x="5617540" y="3320622"/>
        <a:ext cx="18557" cy="18557"/>
      </dsp:txXfrm>
    </dsp:sp>
    <dsp:sp modelId="{DB615CED-07E3-4626-BE4B-5838FB7874D0}">
      <dsp:nvSpPr>
        <dsp:cNvPr id="0" name=""/>
        <dsp:cNvSpPr/>
      </dsp:nvSpPr>
      <dsp:spPr>
        <a:xfrm>
          <a:off x="5777507" y="3033233"/>
          <a:ext cx="753442" cy="3767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VITAMIN B5</a:t>
          </a:r>
          <a:endParaRPr lang="en-IN" sz="1100" kern="1200" dirty="0"/>
        </a:p>
      </dsp:txBody>
      <dsp:txXfrm>
        <a:off x="5788541" y="3044267"/>
        <a:ext cx="731374" cy="354653"/>
      </dsp:txXfrm>
    </dsp:sp>
    <dsp:sp modelId="{BC5E8EF5-FDA8-4DEC-8C22-F7D8B0D5790F}">
      <dsp:nvSpPr>
        <dsp:cNvPr id="0" name=""/>
        <dsp:cNvSpPr/>
      </dsp:nvSpPr>
      <dsp:spPr>
        <a:xfrm rot="2142401">
          <a:off x="5441245" y="3539924"/>
          <a:ext cx="371146" cy="13183"/>
        </a:xfrm>
        <a:custGeom>
          <a:avLst/>
          <a:gdLst/>
          <a:ahLst/>
          <a:cxnLst/>
          <a:rect l="0" t="0" r="0" b="0"/>
          <a:pathLst>
            <a:path>
              <a:moveTo>
                <a:pt x="0" y="6591"/>
              </a:moveTo>
              <a:lnTo>
                <a:pt x="371146" y="6591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00" kern="1200"/>
        </a:p>
      </dsp:txBody>
      <dsp:txXfrm>
        <a:off x="5617540" y="3537237"/>
        <a:ext cx="18557" cy="18557"/>
      </dsp:txXfrm>
    </dsp:sp>
    <dsp:sp modelId="{A5D6F784-B3D8-41C4-AC89-CD7D8AB62C94}">
      <dsp:nvSpPr>
        <dsp:cNvPr id="0" name=""/>
        <dsp:cNvSpPr/>
      </dsp:nvSpPr>
      <dsp:spPr>
        <a:xfrm>
          <a:off x="5777507" y="3466462"/>
          <a:ext cx="753442" cy="3767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VITAMIN B6</a:t>
          </a:r>
          <a:endParaRPr lang="en-IN" sz="1100" kern="1200" dirty="0"/>
        </a:p>
      </dsp:txBody>
      <dsp:txXfrm>
        <a:off x="5788541" y="3477496"/>
        <a:ext cx="731374" cy="354653"/>
      </dsp:txXfrm>
    </dsp:sp>
    <dsp:sp modelId="{7963D80D-6B80-4C85-9D0B-DCE11F5F3927}">
      <dsp:nvSpPr>
        <dsp:cNvPr id="0" name=""/>
        <dsp:cNvSpPr/>
      </dsp:nvSpPr>
      <dsp:spPr>
        <a:xfrm rot="3907178">
          <a:off x="5268655" y="3756538"/>
          <a:ext cx="716327" cy="13183"/>
        </a:xfrm>
        <a:custGeom>
          <a:avLst/>
          <a:gdLst/>
          <a:ahLst/>
          <a:cxnLst/>
          <a:rect l="0" t="0" r="0" b="0"/>
          <a:pathLst>
            <a:path>
              <a:moveTo>
                <a:pt x="0" y="6591"/>
              </a:moveTo>
              <a:lnTo>
                <a:pt x="716327" y="6591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00" kern="1200"/>
        </a:p>
      </dsp:txBody>
      <dsp:txXfrm>
        <a:off x="5608911" y="3745222"/>
        <a:ext cx="35816" cy="35816"/>
      </dsp:txXfrm>
    </dsp:sp>
    <dsp:sp modelId="{05BCCBC5-025F-4F4D-84C3-5E3D9B6EEB9C}">
      <dsp:nvSpPr>
        <dsp:cNvPr id="0" name=""/>
        <dsp:cNvSpPr/>
      </dsp:nvSpPr>
      <dsp:spPr>
        <a:xfrm>
          <a:off x="5777507" y="3899692"/>
          <a:ext cx="753442" cy="3767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VITAMIN B7</a:t>
          </a:r>
          <a:endParaRPr lang="en-IN" sz="1100" kern="1200" dirty="0"/>
        </a:p>
      </dsp:txBody>
      <dsp:txXfrm>
        <a:off x="5788541" y="3910726"/>
        <a:ext cx="731374" cy="354653"/>
      </dsp:txXfrm>
    </dsp:sp>
    <dsp:sp modelId="{A4EAB8D9-6087-462B-BB26-16E2D5BE8244}">
      <dsp:nvSpPr>
        <dsp:cNvPr id="0" name=""/>
        <dsp:cNvSpPr/>
      </dsp:nvSpPr>
      <dsp:spPr>
        <a:xfrm rot="4467012">
          <a:off x="5064708" y="3973153"/>
          <a:ext cx="1124222" cy="13183"/>
        </a:xfrm>
        <a:custGeom>
          <a:avLst/>
          <a:gdLst/>
          <a:ahLst/>
          <a:cxnLst/>
          <a:rect l="0" t="0" r="0" b="0"/>
          <a:pathLst>
            <a:path>
              <a:moveTo>
                <a:pt x="0" y="6591"/>
              </a:moveTo>
              <a:lnTo>
                <a:pt x="1124222" y="6591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00" kern="1200"/>
        </a:p>
      </dsp:txBody>
      <dsp:txXfrm>
        <a:off x="5598713" y="3951639"/>
        <a:ext cx="56211" cy="56211"/>
      </dsp:txXfrm>
    </dsp:sp>
    <dsp:sp modelId="{CF6249A2-3BE5-43B4-A558-6EE9A350D92D}">
      <dsp:nvSpPr>
        <dsp:cNvPr id="0" name=""/>
        <dsp:cNvSpPr/>
      </dsp:nvSpPr>
      <dsp:spPr>
        <a:xfrm>
          <a:off x="5777507" y="4332921"/>
          <a:ext cx="753442" cy="3767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VITAMIN B9</a:t>
          </a:r>
          <a:endParaRPr lang="en-IN" sz="1100" kern="1200" dirty="0"/>
        </a:p>
      </dsp:txBody>
      <dsp:txXfrm>
        <a:off x="5788541" y="4343955"/>
        <a:ext cx="731374" cy="354653"/>
      </dsp:txXfrm>
    </dsp:sp>
    <dsp:sp modelId="{F6266CB3-85DC-4DF0-BC4F-4DDFD76EAFAE}">
      <dsp:nvSpPr>
        <dsp:cNvPr id="0" name=""/>
        <dsp:cNvSpPr/>
      </dsp:nvSpPr>
      <dsp:spPr>
        <a:xfrm rot="4725511">
          <a:off x="4853837" y="4189768"/>
          <a:ext cx="1545963" cy="13183"/>
        </a:xfrm>
        <a:custGeom>
          <a:avLst/>
          <a:gdLst/>
          <a:ahLst/>
          <a:cxnLst/>
          <a:rect l="0" t="0" r="0" b="0"/>
          <a:pathLst>
            <a:path>
              <a:moveTo>
                <a:pt x="0" y="6591"/>
              </a:moveTo>
              <a:lnTo>
                <a:pt x="1545963" y="6591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00" kern="1200"/>
        </a:p>
      </dsp:txBody>
      <dsp:txXfrm>
        <a:off x="5588170" y="4157711"/>
        <a:ext cx="77298" cy="77298"/>
      </dsp:txXfrm>
    </dsp:sp>
    <dsp:sp modelId="{A928FCC9-46EC-44C1-A302-E49342189CC1}">
      <dsp:nvSpPr>
        <dsp:cNvPr id="0" name=""/>
        <dsp:cNvSpPr/>
      </dsp:nvSpPr>
      <dsp:spPr>
        <a:xfrm>
          <a:off x="5777507" y="4766150"/>
          <a:ext cx="753442" cy="3767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VITAMIN B12</a:t>
          </a:r>
          <a:endParaRPr lang="en-IN" sz="1100" kern="1200" dirty="0"/>
        </a:p>
      </dsp:txBody>
      <dsp:txXfrm>
        <a:off x="5788541" y="4777184"/>
        <a:ext cx="731374" cy="3546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5">
  <dgm:title val=""/>
  <dgm:desc val=""/>
  <dgm:catLst>
    <dgm:cat type="hierarchy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/>
    <dgm:presOf/>
    <dgm:shape xmlns:r="http://schemas.openxmlformats.org/officeDocument/2006/relationships" r:blip="">
      <dgm:adjLst/>
    </dgm:shape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/>
              <dgm:constr type="t" for="ch" forName="hierFlow" refType="h" fact="0.3"/>
              <dgm:constr type="r" for="ch" forName="hierFlow" refType="w" fact="0.98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 refType="h" fact="0.3"/>
              <dgm:constr type="r" for="ch" forName="hierFlow" refType="w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h" for="des" forName="level1Shape" refType="h"/>
          <dgm:constr type="w" for="des" forName="level1Shape" refType="h" refFor="des" refForName="level1Shape" fact="2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w" refFor="des" refForName="level1Shape" op="equ" fact="0.4"/>
          <dgm:constr type="sibSp" for="des" forName="hierChild1" refType="h" refFor="des" refForName="level1Shape" op="equ" fact="0.15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w" refFor="des" refForName="level1Shape" op="equ"/>
          <dgm:constr type="userB" for="des" refType="sp" refFor="des" op="equ"/>
          <dgm:constr type="w" for="des" forName="firstBuf" refType="w" refFor="des" refForName="level1Shape" fact="0.1"/>
        </dgm:constrLst>
      </dgm:else>
    </dgm:choose>
    <dgm:ruleLst/>
    <dgm:layoutNode name="hierFlow">
      <dgm:choose name="Name6">
        <dgm:if name="Name7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  <dgm:param type="fallback" val="2D"/>
          </dgm:alg>
        </dgm:if>
        <dgm:else name="Name8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  <dgm:param type="fallback" val="2D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ptType="node" op="equ" val="65"/>
        <dgm:constr type="primFontSz" for="des" forName="connTx" op="equ" val="55"/>
        <dgm:constr type="primFontSz" for="des" forName="connTx" refType="primFontSz" refFor="des" refPtType="node" op="lte" fact="0.8"/>
      </dgm:constrLst>
      <dgm:ruleLst/>
      <dgm:choose name="Name9">
        <dgm:if name="Name10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1"/>
      </dgm:choose>
      <dgm:layoutNode name="hierChild1">
        <dgm:varLst>
          <dgm:chPref val="1"/>
          <dgm:animOne val="branch"/>
          <dgm:animLvl val="lvl"/>
        </dgm:varLst>
        <dgm:choose name="Name12">
          <dgm:if name="Name13" func="var" arg="dir" op="equ" val="norm">
            <dgm:alg type="hierChild">
              <dgm:param type="linDir" val="fromT"/>
              <dgm:param type="chAlign" val="l"/>
            </dgm:alg>
          </dgm:if>
          <dgm:else name="Name14">
            <dgm:alg type="hierChild">
              <dgm:param type="linDir" val="fromT"/>
              <dgm:param type="ch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forEach name="Name15" axis="ch" cnt="3">
          <dgm:forEach name="Name16" axis="self" ptType="node">
            <dgm:layoutNode name="Name17">
              <dgm:choose name="Name18">
                <dgm:if name="Name19" func="var" arg="dir" op="equ" val="norm">
                  <dgm:alg type="hierRoot">
                    <dgm:param type="hierAlign" val="lCtrCh"/>
                  </dgm:alg>
                </dgm:if>
                <dgm:else name="Name20">
                  <dgm:alg type="hierRoot">
                    <dgm:param type="hierAlign" val="rCtrCh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tMarg" refType="primFontSz" fact="0.05"/>
                  <dgm:constr type="bMarg" refType="primFontSz" fact="0.05"/>
                  <dgm:constr type="lMarg" refType="primFontSz" fact="0.05"/>
                  <dgm:constr type="rMarg" refType="primFontSz" fact="0.05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21">
                  <dgm:if name="Name2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23">
                    <dgm:alg type="hierChild">
                      <dgm:param type="linDir" val="fromT"/>
                      <dgm:param type="ch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24" axis="self" ptType="parTrans" cnt="1">
                    <dgm:layoutNode name="Name25">
                      <dgm:choose name="Name26">
                        <dgm:if name="Name27" func="var" arg="dir" op="equ" val="norm">
                          <dgm:alg type="conn">
                            <dgm:param type="dim" val="1D"/>
                            <dgm:param type="begPts" val="midR"/>
                            <dgm:param type="endPts" val="midL"/>
                            <dgm:param type="endSty" val="noArr"/>
                          </dgm:alg>
                        </dgm:if>
                        <dgm:else name="Name28">
                          <dgm:alg type="conn">
                            <dgm:param type="dim" val="1D"/>
                            <dgm:param type="begPts" val="midL"/>
                            <dgm:param type="endPts" val="midR"/>
                            <dgm:param type="endSty" val="noArr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5"/>
                        <dgm:constr type="connDist"/>
                        <dgm:constr type="begPad"/>
                        <dgm:constr type="endPad"/>
                        <dgm:constr type="userA" for="ch" refType="connDist"/>
                      </dgm:constrLst>
                      <dgm:ruleLst/>
                      <dgm:layoutNode name="connTx">
                        <dgm:alg type="tx">
                          <dgm:param type="autoTxRot" val="grav"/>
                        </dgm:alg>
                        <dgm:shape xmlns:r="http://schemas.openxmlformats.org/officeDocument/2006/relationships" type="rect" r:blip="" hideGeom="1">
                          <dgm:adjLst/>
                        </dgm:shape>
                        <dgm:presOf axis="self"/>
                        <dgm:constrLst>
                          <dgm:constr type="userA"/>
                          <dgm:constr type="w" refType="userA" fact="0.05"/>
                          <dgm:constr type="h" refType="userA" fact="0.05"/>
                          <dgm:constr type="lMarg" val="1"/>
                          <dgm:constr type="rMarg" val="1"/>
                          <dgm:constr type="tMarg"/>
                          <dgm:constr type="bMarg"/>
                        </dgm:constrLst>
                        <dgm:ruleLst>
                          <dgm:rule type="h" val="NaN" fact="0.25" max="NaN"/>
                          <dgm:rule type="w" val="NaN" fact="0.8" max="NaN"/>
                          <dgm:rule type="primFontSz" val="5" fact="NaN" max="NaN"/>
                        </dgm:ruleLst>
                      </dgm:layoutNode>
                    </dgm:layoutNode>
                  </dgm:forEach>
                  <dgm:forEach name="Name29" axis="self" ptType="node">
                    <dgm:layoutNode name="Name30">
                      <dgm:choose name="Name31">
                        <dgm:if name="Name32" func="var" arg="dir" op="equ" val="norm">
                          <dgm:alg type="hierRoot">
                            <dgm:param type="hierAlign" val="lCtrCh"/>
                          </dgm:alg>
                        </dgm:if>
                        <dgm:else name="Name33">
                          <dgm:alg type="hierRoot">
                            <dgm:param type="hierAlign" val="rCtrCh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tMarg" refType="primFontSz" fact="0.05"/>
                          <dgm:constr type="bMarg" refType="primFontSz" fact="0.05"/>
                          <dgm:constr type="lMarg" refType="primFontSz" fact="0.05"/>
                          <dgm:constr type="rMarg" refType="primFontSz" fact="0.05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34">
                          <dgm:if name="Name35" func="var" arg="dir" op="equ" val="norm">
                            <dgm:alg type="hierChild">
                              <dgm:param type="linDir" val="fromT"/>
                              <dgm:param type="chAlign" val="l"/>
                            </dgm:alg>
                          </dgm:if>
                          <dgm:else name="Name36">
                            <dgm:alg type="hierChild">
                              <dgm:param type="linDir" val="fromT"/>
                              <dgm:param type="chAlign" val="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37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choose name="Name38">
        <dgm:if name="Name39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</dgm:alg>
        </dgm:if>
        <dgm:else name="Name40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rectComp" refType="w"/>
        <dgm:constr type="h" for="ch" forName="rectComp" refType="h"/>
        <dgm:constr type="h" for="des" forName="bgRect" refType="h"/>
        <dgm:constr type="primFontSz" for="des" forName="bgRectTx" op="equ" val="65"/>
      </dgm:constrLst>
      <dgm:ruleLst/>
      <dgm:forEach name="Name41" axis="ch" ptType="node" st="2">
        <dgm:layoutNode name="rectComp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userA"/>
            <dgm:constr type="l" for="ch" forName="bgRect"/>
            <dgm:constr type="t" for="ch" forName="bgRect"/>
            <dgm:constr type="w" for="ch" forName="bgRect" refType="userA" fact="1.2"/>
            <dgm:constr type="l" for="ch" forName="bgRectTx"/>
            <dgm:constr type="t" for="ch" forName="bgRectTx"/>
            <dgm:constr type="h" for="ch" forName="bgRectTx" refType="h" refFor="ch" refForName="bgRect" fact="0.3"/>
            <dgm:constr type="w" for="ch" forName="bgRectTx" refType="w" refFor="ch" refForName="bgRect" op="equ"/>
          </dgm:constrLst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shape xmlns:r="http://schemas.openxmlformats.org/officeDocument/2006/relationships" type="rect" r:blip="" zOrderOff="-999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</dgm:layoutNode>
        <dgm:choose name="Name42">
          <dgm:if name="Name43" axis="self" ptType="node" func="revPos" op="gte" val="2">
            <dgm:layoutNode name="spComp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hSp"/>
                <dgm:constr type="t" for="ch" forName="hSp"/>
                <dgm:constr type="w" for="ch" forName="hSp" refType="userB"/>
                <dgm:constr type="wOff" for="ch" forName="hSp" refType="userA" fact="-0.2"/>
              </dgm:constrLst>
              <dgm:ruleLst/>
              <dgm:layoutNode name="h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44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57996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8846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2777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2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diagramLayout" Target="../diagrams/layout3.xml"/><Relationship Id="rId7" Type="http://schemas.openxmlformats.org/officeDocument/2006/relationships/image" Target="../media/image12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11" Type="http://schemas.openxmlformats.org/officeDocument/2006/relationships/image" Target="../media/image2.png"/><Relationship Id="rId5" Type="http://schemas.openxmlformats.org/officeDocument/2006/relationships/diagramColors" Target="../diagrams/colors3.xml"/><Relationship Id="rId10" Type="http://schemas.openxmlformats.org/officeDocument/2006/relationships/image" Target="../media/image15.sv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777621"/>
            <a:ext cx="9144000" cy="1365879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102753" y="2889404"/>
            <a:ext cx="6475751" cy="9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7030A0"/>
                </a:solidFill>
                <a:latin typeface="Miriam Fixed" panose="020B0509050101010101" pitchFamily="49" charset="-79"/>
                <a:cs typeface="Miriam Fixed" panose="020B0509050101010101" pitchFamily="49" charset="-79"/>
              </a:rPr>
              <a:t>SUBJECT : PHYSICAL EDUCATION</a:t>
            </a:r>
            <a:endParaRPr sz="1600" b="1" dirty="0">
              <a:solidFill>
                <a:srgbClr val="7030A0"/>
              </a:solidFill>
              <a:latin typeface="Miriam Fixed" panose="020B0509050101010101" pitchFamily="49" charset="-79"/>
              <a:cs typeface="Miriam Fixed" panose="020B0509050101010101" pitchFamily="49" charset="-79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7030A0"/>
                </a:solidFill>
                <a:latin typeface="Miriam Fixed" panose="020B0509050101010101" pitchFamily="49" charset="-79"/>
                <a:cs typeface="Miriam Fixed" panose="020B0509050101010101" pitchFamily="49" charset="-79"/>
              </a:rPr>
              <a:t>CHAPTER NUMBER: 2</a:t>
            </a:r>
            <a:endParaRPr sz="1600" b="1" dirty="0">
              <a:solidFill>
                <a:srgbClr val="7030A0"/>
              </a:solidFill>
              <a:latin typeface="Miriam Fixed" panose="020B0509050101010101" pitchFamily="49" charset="-79"/>
              <a:cs typeface="Miriam Fixed" panose="020B0509050101010101" pitchFamily="49" charset="-79"/>
            </a:endParaRPr>
          </a:p>
          <a:p>
            <a:r>
              <a:rPr lang="en" sz="1600" b="1" dirty="0">
                <a:solidFill>
                  <a:srgbClr val="7030A0"/>
                </a:solidFill>
                <a:latin typeface="Miriam Fixed" panose="020B0509050101010101" pitchFamily="49" charset="-79"/>
                <a:cs typeface="Miriam Fixed" panose="020B0509050101010101" pitchFamily="49" charset="-79"/>
              </a:rPr>
              <a:t>CHAPTER NAME : </a:t>
            </a:r>
            <a:r>
              <a:rPr lang="en-IN" sz="1600" b="1" dirty="0">
                <a:solidFill>
                  <a:srgbClr val="7030A0"/>
                </a:solidFill>
                <a:latin typeface="Miriam Fixed" panose="020B0509050101010101" pitchFamily="49" charset="-79"/>
                <a:ea typeface="Calibri"/>
                <a:cs typeface="Miriam Fixed" panose="020B0509050101010101" pitchFamily="49" charset="-79"/>
                <a:sym typeface="Calibri"/>
              </a:rPr>
              <a:t>SPORTS &amp; NUTRITION</a:t>
            </a:r>
            <a:endParaRPr lang="en-IN" sz="1600" b="1" i="0" u="none" strike="noStrike" cap="none" dirty="0">
              <a:solidFill>
                <a:srgbClr val="7030A0"/>
              </a:solidFill>
              <a:latin typeface="Miriam Fixed" panose="020B0509050101010101" pitchFamily="49" charset="-79"/>
              <a:ea typeface="Calibri"/>
              <a:cs typeface="Miriam Fixed" panose="020B0509050101010101" pitchFamily="49" charset="-79"/>
              <a:sym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131176-3E3B-4823-868A-6C4462B7CA12}"/>
              </a:ext>
            </a:extLst>
          </p:cNvPr>
          <p:cNvSpPr txBox="1"/>
          <p:nvPr/>
        </p:nvSpPr>
        <p:spPr>
          <a:xfrm>
            <a:off x="0" y="995235"/>
            <a:ext cx="9144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lang="en-IN" sz="5400" b="1" i="0" u="none" strike="noStrike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NUTRITIVE COMPONENTS OF DIET</a:t>
            </a:r>
          </a:p>
        </p:txBody>
      </p:sp>
      <p:pic>
        <p:nvPicPr>
          <p:cNvPr id="8" name="Google Shape;55;p13">
            <a:extLst>
              <a:ext uri="{FF2B5EF4-FFF2-40B4-BE49-F238E27FC236}">
                <a16:creationId xmlns:a16="http://schemas.microsoft.com/office/drawing/2014/main" id="{6ACEF91E-1E57-4C9C-8D1D-DF554F5115E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753" y="71818"/>
            <a:ext cx="1578401" cy="783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23419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DA21D5F6-EB94-4BF7-A642-77A0990F20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84347814"/>
              </p:ext>
            </p:extLst>
          </p:nvPr>
        </p:nvGraphicFramePr>
        <p:xfrm>
          <a:off x="46495" y="-2396426"/>
          <a:ext cx="9051010" cy="675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Callout: Line with Border and Accent Bar 12">
            <a:extLst>
              <a:ext uri="{FF2B5EF4-FFF2-40B4-BE49-F238E27FC236}">
                <a16:creationId xmlns:a16="http://schemas.microsoft.com/office/drawing/2014/main" id="{D679C822-CA8D-4B1D-A87C-A91BB405C8B9}"/>
              </a:ext>
            </a:extLst>
          </p:cNvPr>
          <p:cNvSpPr/>
          <p:nvPr/>
        </p:nvSpPr>
        <p:spPr>
          <a:xfrm>
            <a:off x="213102" y="2767955"/>
            <a:ext cx="1708688" cy="1253856"/>
          </a:xfrm>
          <a:prstGeom prst="accentBorderCallout1">
            <a:avLst>
              <a:gd name="adj1" fmla="val 1445"/>
              <a:gd name="adj2" fmla="val -7880"/>
              <a:gd name="adj3" fmla="val -63492"/>
              <a:gd name="adj4" fmla="val 68504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Simple Carbohydrates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Complex Carbohydrates</a:t>
            </a:r>
            <a:endParaRPr lang="en-IN" sz="1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IN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Callout: Line with Border and Accent Bar 14">
            <a:extLst>
              <a:ext uri="{FF2B5EF4-FFF2-40B4-BE49-F238E27FC236}">
                <a16:creationId xmlns:a16="http://schemas.microsoft.com/office/drawing/2014/main" id="{F35FA114-574D-446A-9DB6-AC0F4BBE82AB}"/>
              </a:ext>
            </a:extLst>
          </p:cNvPr>
          <p:cNvSpPr/>
          <p:nvPr/>
        </p:nvSpPr>
        <p:spPr>
          <a:xfrm>
            <a:off x="2589509" y="2767955"/>
            <a:ext cx="1708688" cy="1253856"/>
          </a:xfrm>
          <a:prstGeom prst="accentBorderCallout1">
            <a:avLst>
              <a:gd name="adj1" fmla="val 209"/>
              <a:gd name="adj2" fmla="val -8787"/>
              <a:gd name="adj3" fmla="val -65964"/>
              <a:gd name="adj4" fmla="val -9047"/>
            </a:avLst>
          </a:prstGeom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Saturated Fats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Polyunsaturated Fats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Mono –unsaturated Fats</a:t>
            </a:r>
            <a:endParaRPr lang="en-IN" sz="1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IN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Callout: Line with Border and Accent Bar 16">
            <a:extLst>
              <a:ext uri="{FF2B5EF4-FFF2-40B4-BE49-F238E27FC236}">
                <a16:creationId xmlns:a16="http://schemas.microsoft.com/office/drawing/2014/main" id="{DE61BC04-CBAC-4294-BA43-25CA329D9AC1}"/>
              </a:ext>
            </a:extLst>
          </p:cNvPr>
          <p:cNvSpPr/>
          <p:nvPr/>
        </p:nvSpPr>
        <p:spPr>
          <a:xfrm>
            <a:off x="4965916" y="2767955"/>
            <a:ext cx="1708688" cy="1253856"/>
          </a:xfrm>
          <a:prstGeom prst="accentBorderCallout1">
            <a:avLst>
              <a:gd name="adj1" fmla="val -409"/>
              <a:gd name="adj2" fmla="val -7426"/>
              <a:gd name="adj3" fmla="val -64728"/>
              <a:gd name="adj4" fmla="val -98389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Fat Soluble Vitamins(A,D,E,K)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Water Soluble Vitamins(B complex, C)</a:t>
            </a:r>
            <a:endParaRPr lang="en-IN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Callout: Line with Border and Accent Bar 18">
            <a:extLst>
              <a:ext uri="{FF2B5EF4-FFF2-40B4-BE49-F238E27FC236}">
                <a16:creationId xmlns:a16="http://schemas.microsoft.com/office/drawing/2014/main" id="{8D01D3A2-FFFB-4CD1-9003-7B34FBFB7536}"/>
              </a:ext>
            </a:extLst>
          </p:cNvPr>
          <p:cNvSpPr/>
          <p:nvPr/>
        </p:nvSpPr>
        <p:spPr>
          <a:xfrm>
            <a:off x="7342323" y="2767955"/>
            <a:ext cx="1708688" cy="1253856"/>
          </a:xfrm>
          <a:prstGeom prst="accentBorderCallout1">
            <a:avLst>
              <a:gd name="adj1" fmla="val -409"/>
              <a:gd name="adj2" fmla="val -6519"/>
              <a:gd name="adj3" fmla="val -64110"/>
              <a:gd name="adj4" fmla="val -182289"/>
            </a:avLst>
          </a:prstGeom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Macro Minerals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 Minerals</a:t>
            </a:r>
            <a:endParaRPr lang="en-IN" sz="1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Google Shape;63;p14">
            <a:extLst>
              <a:ext uri="{FF2B5EF4-FFF2-40B4-BE49-F238E27FC236}">
                <a16:creationId xmlns:a16="http://schemas.microsoft.com/office/drawing/2014/main" id="{3848DCA6-D85E-450C-A40E-54149D165BC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787575" y="140110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817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13" grpId="0" animBg="1"/>
      <p:bldP spid="15" grpId="0" animBg="1"/>
      <p:bldP spid="17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B4C3243-516E-464B-B2EE-CD45D2EF4BFE}"/>
              </a:ext>
            </a:extLst>
          </p:cNvPr>
          <p:cNvSpPr txBox="1"/>
          <p:nvPr/>
        </p:nvSpPr>
        <p:spPr>
          <a:xfrm>
            <a:off x="-166255" y="401782"/>
            <a:ext cx="738664" cy="433993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TYPES OF VITAMINS</a:t>
            </a:r>
            <a:endParaRPr lang="en-IN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A1F9DC8D-468C-4310-BE6A-EB5700A4AF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5619437"/>
              </p:ext>
            </p:extLst>
          </p:nvPr>
        </p:nvGraphicFramePr>
        <p:xfrm>
          <a:off x="0" y="0"/>
          <a:ext cx="9144000" cy="5143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Google Shape;63;p14">
            <a:extLst>
              <a:ext uri="{FF2B5EF4-FFF2-40B4-BE49-F238E27FC236}">
                <a16:creationId xmlns:a16="http://schemas.microsoft.com/office/drawing/2014/main" id="{92320BA1-0549-450C-9898-C9199CA143BB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787575" y="140110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Graphic spid="8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82BCF3B-D555-4BB8-B776-B8FED6CB8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61" y="548616"/>
            <a:ext cx="3624385" cy="4524315"/>
          </a:xfrm>
          <a:prstGeom prst="round2DiagRect">
            <a:avLst>
              <a:gd name="adj1" fmla="val 50000"/>
              <a:gd name="adj2" fmla="val 5000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23DBF6-053E-486A-9064-62201C350BD4}"/>
              </a:ext>
            </a:extLst>
          </p:cNvPr>
          <p:cNvSpPr txBox="1"/>
          <p:nvPr/>
        </p:nvSpPr>
        <p:spPr>
          <a:xfrm>
            <a:off x="-107384" y="782954"/>
            <a:ext cx="615553" cy="3577589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FAT SOLUBLE VITAMINS</a:t>
            </a:r>
            <a:endParaRPr lang="en-IN" sz="2800" dirty="0">
              <a:solidFill>
                <a:srgbClr val="FF0000"/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FE8C9C-0D28-4383-A801-7D4B5954BD33}"/>
              </a:ext>
            </a:extLst>
          </p:cNvPr>
          <p:cNvSpPr txBox="1"/>
          <p:nvPr/>
        </p:nvSpPr>
        <p:spPr>
          <a:xfrm>
            <a:off x="3696347" y="479075"/>
            <a:ext cx="544765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VITAMIN A (yellow)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It was the first vitamin that was discovered in </a:t>
            </a:r>
            <a:r>
              <a:rPr lang="en-US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1913 by Elmer McCollum.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It is found in various forms such as retinol, retinal and retinoic acid.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The elements of </a:t>
            </a:r>
            <a:r>
              <a:rPr lang="en-US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hydrogen, carbon and oxygen.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It helps in the </a:t>
            </a:r>
            <a:r>
              <a:rPr lang="en-US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formation of bones and teeth.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It promotes normal </a:t>
            </a:r>
            <a:r>
              <a:rPr lang="en-US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growth and development of eyes and skin.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Provide </a:t>
            </a:r>
            <a:r>
              <a:rPr lang="en-US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resistance to infections.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The daily requirement is </a:t>
            </a:r>
            <a:r>
              <a:rPr lang="en-US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approx. 2mg.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DEFICIENCY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Night Blindness, keratomalacia, and xerophthalmia, teeth loss their brightness.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SOURCES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Liver oil, milk, egg, papaya, mango, etc.</a:t>
            </a:r>
          </a:p>
        </p:txBody>
      </p:sp>
      <p:pic>
        <p:nvPicPr>
          <p:cNvPr id="8" name="Google Shape;63;p14">
            <a:extLst>
              <a:ext uri="{FF2B5EF4-FFF2-40B4-BE49-F238E27FC236}">
                <a16:creationId xmlns:a16="http://schemas.microsoft.com/office/drawing/2014/main" id="{9DFC3BFD-9194-46C1-91EE-6098E40057D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7575" y="140110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3365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6DF127C-B316-429A-B716-9F3279C40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99" y="524786"/>
            <a:ext cx="3822031" cy="4465963"/>
          </a:xfrm>
          <a:prstGeom prst="round2DiagRect">
            <a:avLst>
              <a:gd name="adj1" fmla="val 26826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BC82F9C-CF40-4809-B9C9-A4F60CD80E65}"/>
              </a:ext>
            </a:extLst>
          </p:cNvPr>
          <p:cNvSpPr txBox="1"/>
          <p:nvPr/>
        </p:nvSpPr>
        <p:spPr>
          <a:xfrm>
            <a:off x="4069829" y="1002087"/>
            <a:ext cx="5074171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VITAMIN D (white and odorless)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It is formed by </a:t>
            </a:r>
            <a:r>
              <a:rPr lang="en-US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carbon, hydrogen and oxygen.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It’s a written crystalline substance.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It helps in the </a:t>
            </a:r>
            <a:r>
              <a:rPr lang="en-US" sz="1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absorption and </a:t>
            </a:r>
            <a:r>
              <a:rPr lang="en-US" b="1" dirty="0">
                <a:solidFill>
                  <a:srgbClr val="00B050"/>
                </a:solidFill>
              </a:rPr>
              <a:t>maintenance</a:t>
            </a:r>
            <a:r>
              <a:rPr lang="en-US" sz="1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calcium and phosphorus.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It maintains hormone secretion by parathyroid glands.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DEFICIENCY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Rickets, dental cavities and osteoporosis.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SOURCES</a:t>
            </a:r>
            <a:endParaRPr lang="en-US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Sunray, milk, butter, fish liver oil, etc.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D38DB6-0BBF-41A6-BC0B-3F176170BCB8}"/>
              </a:ext>
            </a:extLst>
          </p:cNvPr>
          <p:cNvSpPr txBox="1"/>
          <p:nvPr/>
        </p:nvSpPr>
        <p:spPr>
          <a:xfrm>
            <a:off x="-107384" y="782954"/>
            <a:ext cx="615553" cy="3577589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FAT SOLUBLE VITAMINS</a:t>
            </a:r>
            <a:endParaRPr lang="en-IN" sz="2800" dirty="0">
              <a:solidFill>
                <a:srgbClr val="FF0000"/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Google Shape;63;p14">
            <a:extLst>
              <a:ext uri="{FF2B5EF4-FFF2-40B4-BE49-F238E27FC236}">
                <a16:creationId xmlns:a16="http://schemas.microsoft.com/office/drawing/2014/main" id="{56EA4C63-1600-4905-B56E-600D5914427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7575" y="140110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0652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830FD61-216B-4B33-B100-B7EB6CA70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99" y="596348"/>
            <a:ext cx="3804045" cy="4412973"/>
          </a:xfrm>
          <a:prstGeom prst="round2DiagRect">
            <a:avLst>
              <a:gd name="adj1" fmla="val 5000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588A8E1-0F38-4400-9CBF-396C546F44DB}"/>
              </a:ext>
            </a:extLst>
          </p:cNvPr>
          <p:cNvSpPr txBox="1"/>
          <p:nvPr/>
        </p:nvSpPr>
        <p:spPr>
          <a:xfrm>
            <a:off x="3792770" y="725088"/>
            <a:ext cx="5351229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VITAMIN E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It’s required for the </a:t>
            </a:r>
            <a:r>
              <a:rPr lang="en-US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growth of many organs in our body.</a:t>
            </a:r>
            <a:endParaRPr lang="en-US" sz="18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It strengthens the </a:t>
            </a:r>
            <a:r>
              <a:rPr lang="en-US" sz="1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cell membrane.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It keeps skin healthy and helps in curing cancer.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It maintains the normal functioning of reproductive organs and prevents heart attacks.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DEFICIENCY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Genetic disorder,</a:t>
            </a:r>
            <a:r>
              <a:rPr lang="en-US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Anemia, paralysis, low RBC (ability to produce sex HORMONES)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SOURCES</a:t>
            </a:r>
            <a:endParaRPr lang="en-US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Leafy green vegetables, egg, kidney, liver, heart, cottonseed, etc.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348355-7C43-4E0D-B731-6895CD022398}"/>
              </a:ext>
            </a:extLst>
          </p:cNvPr>
          <p:cNvSpPr txBox="1"/>
          <p:nvPr/>
        </p:nvSpPr>
        <p:spPr>
          <a:xfrm>
            <a:off x="-107384" y="782954"/>
            <a:ext cx="615553" cy="3577589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FAT SOLUBLE VITAMINS</a:t>
            </a:r>
            <a:endParaRPr lang="en-IN" sz="2800" dirty="0">
              <a:solidFill>
                <a:srgbClr val="FF0000"/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Google Shape;63;p14">
            <a:extLst>
              <a:ext uri="{FF2B5EF4-FFF2-40B4-BE49-F238E27FC236}">
                <a16:creationId xmlns:a16="http://schemas.microsoft.com/office/drawing/2014/main" id="{768520D0-E094-4B7E-90B4-F72204994E0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7575" y="140110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2466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9A3C073-6AFF-475B-BC3B-48E505D40F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11754"/>
          <a:stretch/>
        </p:blipFill>
        <p:spPr>
          <a:xfrm>
            <a:off x="123899" y="413776"/>
            <a:ext cx="3672589" cy="4576974"/>
          </a:xfrm>
          <a:prstGeom prst="round2DiagRect">
            <a:avLst>
              <a:gd name="adj1" fmla="val 5000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626D169-9E87-4850-BFF1-E6E1E4F7360A}"/>
              </a:ext>
            </a:extLst>
          </p:cNvPr>
          <p:cNvSpPr txBox="1"/>
          <p:nvPr/>
        </p:nvSpPr>
        <p:spPr>
          <a:xfrm>
            <a:off x="3796488" y="725088"/>
            <a:ext cx="5238427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VITAMIN K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It is derived from the word </a:t>
            </a:r>
            <a:r>
              <a:rPr lang="en-US" sz="1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‘coagulation’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 which means clotting of blood.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It helps to </a:t>
            </a:r>
            <a:r>
              <a:rPr lang="en-US" sz="1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clot the blood.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It plays a vital role In </a:t>
            </a:r>
            <a:r>
              <a:rPr lang="en-US" sz="1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cell growth.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It helps in the </a:t>
            </a:r>
            <a:r>
              <a:rPr lang="en-US" sz="1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prevention of hemorrhage and excessive bleeding in wounds.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It helps </a:t>
            </a:r>
            <a:r>
              <a:rPr lang="en-US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pregnant ladies.</a:t>
            </a:r>
            <a:endParaRPr lang="en-US" sz="18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DEFICIENCY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Heavy menstrual cycle, anemia.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Tomato, potato, spinach, cabbage</a:t>
            </a:r>
            <a:r>
              <a:rPr lang="en-US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fish, egg, meat, etc.</a:t>
            </a:r>
            <a:endParaRPr lang="en-IN" b="1" dirty="0">
              <a:solidFill>
                <a:srgbClr val="00B05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B265C0-CCDD-491A-A62A-7E48092939FE}"/>
              </a:ext>
            </a:extLst>
          </p:cNvPr>
          <p:cNvSpPr txBox="1"/>
          <p:nvPr/>
        </p:nvSpPr>
        <p:spPr>
          <a:xfrm>
            <a:off x="-107384" y="782954"/>
            <a:ext cx="615553" cy="3577589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FAT SOLUBLE VITAMINS</a:t>
            </a:r>
            <a:endParaRPr lang="en-IN" sz="2800" dirty="0">
              <a:solidFill>
                <a:srgbClr val="FF0000"/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Google Shape;63;p14">
            <a:extLst>
              <a:ext uri="{FF2B5EF4-FFF2-40B4-BE49-F238E27FC236}">
                <a16:creationId xmlns:a16="http://schemas.microsoft.com/office/drawing/2014/main" id="{39D5B34A-BE3E-43C0-B9EE-71D42D38436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7575" y="140110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9883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/>
          <p:nvPr/>
        </p:nvSpPr>
        <p:spPr>
          <a:xfrm>
            <a:off x="621425" y="743500"/>
            <a:ext cx="7801200" cy="3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" sz="4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THANKING YOU</a:t>
            </a:r>
            <a:endParaRPr sz="4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ODM EDUCATIONAL GROUP</a:t>
            </a:r>
            <a:endParaRPr sz="40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Google Shape;63;p14">
            <a:extLst>
              <a:ext uri="{FF2B5EF4-FFF2-40B4-BE49-F238E27FC236}">
                <a16:creationId xmlns:a16="http://schemas.microsoft.com/office/drawing/2014/main" id="{08F02D6B-0136-4506-91B1-385481FB263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7575" y="140110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5906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16A1837-0D13-4F20-9FAB-C89ED5EEF42E}"/>
              </a:ext>
            </a:extLst>
          </p:cNvPr>
          <p:cNvSpPr txBox="1"/>
          <p:nvPr/>
        </p:nvSpPr>
        <p:spPr>
          <a:xfrm>
            <a:off x="1635801" y="0"/>
            <a:ext cx="58723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</a:pPr>
            <a:r>
              <a:rPr lang="en-I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WE EXPECT TO LEARN? </a:t>
            </a:r>
            <a:endParaRPr lang="en-GB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44F68F-96AC-402F-B249-2E6458DFBF1D}"/>
              </a:ext>
            </a:extLst>
          </p:cNvPr>
          <p:cNvSpPr txBox="1"/>
          <p:nvPr/>
        </p:nvSpPr>
        <p:spPr>
          <a:xfrm>
            <a:off x="3841000" y="557327"/>
            <a:ext cx="5302997" cy="2977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200000"/>
              </a:lnSpc>
              <a:buFont typeface="Wingdings" panose="05000000000000000000" pitchFamily="2" charset="2"/>
              <a:buChar char=""/>
              <a:defRPr/>
            </a:pPr>
            <a:r>
              <a:rPr lang="en-IN" sz="1600" b="1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We will be able to know about the ‘</a:t>
            </a:r>
            <a:r>
              <a:rPr lang="en-IN" sz="1600" b="1" i="0" u="none" strike="noStrike" cap="none" dirty="0">
                <a:latin typeface="Calibri"/>
                <a:ea typeface="Calibri"/>
                <a:cs typeface="Calibri"/>
                <a:sym typeface="Calibri"/>
              </a:rPr>
              <a:t>NUTRITIVE &amp; NON-NUTRITIVE COMPONENTS OF DIET</a:t>
            </a:r>
            <a:r>
              <a:rPr lang="en-IN" sz="1600" b="1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’.</a:t>
            </a:r>
          </a:p>
          <a:p>
            <a:pPr marL="342900" indent="-342900" algn="just" eaLnBrk="1" hangingPunct="1">
              <a:lnSpc>
                <a:spcPct val="200000"/>
              </a:lnSpc>
              <a:buFont typeface="Wingdings" panose="05000000000000000000" pitchFamily="2" charset="2"/>
              <a:buChar char=""/>
              <a:defRPr/>
            </a:pPr>
            <a:r>
              <a:rPr lang="en-IN" sz="1600" b="1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We will be familiar with the various Components of diet.</a:t>
            </a:r>
          </a:p>
          <a:p>
            <a:pPr marL="342900" indent="-342900" algn="just" eaLnBrk="1" hangingPunct="1">
              <a:lnSpc>
                <a:spcPct val="200000"/>
              </a:lnSpc>
              <a:buFont typeface="Wingdings" panose="05000000000000000000" pitchFamily="2" charset="2"/>
              <a:buChar char=""/>
              <a:defRPr/>
            </a:pPr>
            <a:r>
              <a:rPr lang="en-IN" sz="1600" b="1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We will be described the major components of diet. </a:t>
            </a:r>
          </a:p>
          <a:p>
            <a:pPr marL="342900" indent="-342900" algn="just" eaLnBrk="1" hangingPunct="1">
              <a:lnSpc>
                <a:spcPct val="200000"/>
              </a:lnSpc>
              <a:buFont typeface="Wingdings" panose="05000000000000000000" pitchFamily="2" charset="2"/>
              <a:buChar char=""/>
              <a:defRPr/>
            </a:pPr>
            <a:r>
              <a:rPr lang="en-IN" sz="1600" b="1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All the concepts will create knowledge among the students of </a:t>
            </a:r>
            <a:r>
              <a:rPr lang="en-US" sz="1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SOURCES &amp; </a:t>
            </a:r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DEFICIENCY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of various diet.</a:t>
            </a:r>
            <a:endParaRPr lang="en-IN" sz="1600" b="1" dirty="0"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Graphic 8" descr="Classroom">
            <a:extLst>
              <a:ext uri="{FF2B5EF4-FFF2-40B4-BE49-F238E27FC236}">
                <a16:creationId xmlns:a16="http://schemas.microsoft.com/office/drawing/2014/main" id="{2F863416-DC6A-4ACE-89E0-83D0E5814E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" y="142407"/>
            <a:ext cx="4557009" cy="5001092"/>
          </a:xfrm>
          <a:prstGeom prst="rect">
            <a:avLst/>
          </a:prstGeom>
        </p:spPr>
      </p:pic>
      <p:pic>
        <p:nvPicPr>
          <p:cNvPr id="7" name="Google Shape;63;p14">
            <a:extLst>
              <a:ext uri="{FF2B5EF4-FFF2-40B4-BE49-F238E27FC236}">
                <a16:creationId xmlns:a16="http://schemas.microsoft.com/office/drawing/2014/main" id="{1DAE33BB-BE34-4532-A621-7224F44A5F5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87575" y="140110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83171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891C32C-A1A8-409F-8399-0C7A13AC4057}"/>
              </a:ext>
            </a:extLst>
          </p:cNvPr>
          <p:cNvSpPr txBox="1"/>
          <p:nvPr/>
        </p:nvSpPr>
        <p:spPr>
          <a:xfrm>
            <a:off x="1992877" y="0"/>
            <a:ext cx="51582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NUTRITIVE AND NON-NUTRITIVE COMPONENTS OF DIET</a:t>
            </a:r>
            <a:endParaRPr lang="en-IN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F7955742-F685-4BD2-A500-C039131D4661}"/>
              </a:ext>
            </a:extLst>
          </p:cNvPr>
          <p:cNvGraphicFramePr/>
          <p:nvPr/>
        </p:nvGraphicFramePr>
        <p:xfrm>
          <a:off x="376516" y="461665"/>
          <a:ext cx="8390965" cy="45316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Google Shape;63;p14">
            <a:extLst>
              <a:ext uri="{FF2B5EF4-FFF2-40B4-BE49-F238E27FC236}">
                <a16:creationId xmlns:a16="http://schemas.microsoft.com/office/drawing/2014/main" id="{3C824E44-B228-417A-ABD1-972E6630921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787575" y="140110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7618DE-A3E8-4108-BE1D-CE22C7B26F66}"/>
              </a:ext>
            </a:extLst>
          </p:cNvPr>
          <p:cNvSpPr txBox="1"/>
          <p:nvPr/>
        </p:nvSpPr>
        <p:spPr>
          <a:xfrm>
            <a:off x="3337185" y="0"/>
            <a:ext cx="24696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CARBOHYDRATES</a:t>
            </a:r>
            <a:endParaRPr lang="en-IN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441477-C051-4B52-AB2A-EFD6A2CC6AB4}"/>
              </a:ext>
            </a:extLst>
          </p:cNvPr>
          <p:cNvSpPr txBox="1"/>
          <p:nvPr/>
        </p:nvSpPr>
        <p:spPr>
          <a:xfrm>
            <a:off x="146157" y="456044"/>
            <a:ext cx="513410" cy="4138441"/>
          </a:xfrm>
          <a:prstGeom prst="rect">
            <a:avLst/>
          </a:prstGeom>
          <a:noFill/>
        </p:spPr>
        <p:txBody>
          <a:bodyPr vert="wordArtVert" wrap="squar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CARBO</a:t>
            </a:r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HYDR</a:t>
            </a:r>
            <a:r>
              <a:rPr lang="en-US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ATE</a:t>
            </a:r>
            <a:endParaRPr lang="en-IN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D499D5A7-F506-438F-925B-4C860BCD28BF}"/>
              </a:ext>
            </a:extLst>
          </p:cNvPr>
          <p:cNvSpPr/>
          <p:nvPr/>
        </p:nvSpPr>
        <p:spPr>
          <a:xfrm>
            <a:off x="528400" y="703960"/>
            <a:ext cx="644577" cy="1319135"/>
          </a:xfrm>
          <a:prstGeom prst="rightBrace">
            <a:avLst>
              <a:gd name="adj1" fmla="val 51163"/>
              <a:gd name="adj2" fmla="val 50000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1F98A37E-F1D5-4855-A292-4D2F7A3E41EA}"/>
              </a:ext>
            </a:extLst>
          </p:cNvPr>
          <p:cNvSpPr/>
          <p:nvPr/>
        </p:nvSpPr>
        <p:spPr>
          <a:xfrm>
            <a:off x="528400" y="2271010"/>
            <a:ext cx="547141" cy="996846"/>
          </a:xfrm>
          <a:prstGeom prst="rightBrace">
            <a:avLst>
              <a:gd name="adj1" fmla="val 45548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EBBCA909-5023-4231-A92D-63EAC8343E5E}"/>
              </a:ext>
            </a:extLst>
          </p:cNvPr>
          <p:cNvSpPr/>
          <p:nvPr/>
        </p:nvSpPr>
        <p:spPr>
          <a:xfrm>
            <a:off x="528400" y="3560164"/>
            <a:ext cx="513410" cy="644577"/>
          </a:xfrm>
          <a:prstGeom prst="rightBrace">
            <a:avLst>
              <a:gd name="adj1" fmla="val 31387"/>
              <a:gd name="adj2" fmla="val 50000"/>
            </a:avLst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78A08F-C74E-4247-B781-18814F66308F}"/>
              </a:ext>
            </a:extLst>
          </p:cNvPr>
          <p:cNvSpPr txBox="1"/>
          <p:nvPr/>
        </p:nvSpPr>
        <p:spPr>
          <a:xfrm>
            <a:off x="918136" y="1071139"/>
            <a:ext cx="981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CONTAIN CARBON</a:t>
            </a:r>
            <a:endParaRPr lang="en-IN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1D5564-9F72-42FA-829C-DAEE420F5388}"/>
              </a:ext>
            </a:extLst>
          </p:cNvPr>
          <p:cNvSpPr txBox="1"/>
          <p:nvPr/>
        </p:nvSpPr>
        <p:spPr>
          <a:xfrm>
            <a:off x="846936" y="2477045"/>
            <a:ext cx="1221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CONTAIN HYDROGEN</a:t>
            </a:r>
            <a:endParaRPr lang="en-IN" sz="16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87222E-B85C-4453-A799-EB43B5B3D2C1}"/>
              </a:ext>
            </a:extLst>
          </p:cNvPr>
          <p:cNvSpPr txBox="1"/>
          <p:nvPr/>
        </p:nvSpPr>
        <p:spPr>
          <a:xfrm>
            <a:off x="785106" y="3590064"/>
            <a:ext cx="981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CONTAIN OXYGEN</a:t>
            </a:r>
            <a:endParaRPr lang="en-IN" sz="16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2B2D8A0-4F5A-4379-95F0-C8112BC4EC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978"/>
          <a:stretch/>
        </p:blipFill>
        <p:spPr>
          <a:xfrm>
            <a:off x="1963706" y="0"/>
            <a:ext cx="7180293" cy="51435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AA70D95-FE38-424C-AAA2-FACDB4808513}"/>
              </a:ext>
            </a:extLst>
          </p:cNvPr>
          <p:cNvSpPr txBox="1"/>
          <p:nvPr/>
        </p:nvSpPr>
        <p:spPr>
          <a:xfrm>
            <a:off x="1911243" y="681630"/>
            <a:ext cx="6018554" cy="880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800" b="1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They are the main source of energy for all activities.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800" b="1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T</a:t>
            </a:r>
            <a:r>
              <a:rPr lang="en-US" b="1" dirty="0">
                <a:latin typeface="Calibri" panose="020F0502020204030204" pitchFamily="34" charset="0"/>
              </a:rPr>
              <a:t>he ratio of hydrogen atoms to oxygen atoms is 2 :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35BCF1-EBEF-483F-8C34-7958411E1557}"/>
              </a:ext>
            </a:extLst>
          </p:cNvPr>
          <p:cNvSpPr txBox="1"/>
          <p:nvPr/>
        </p:nvSpPr>
        <p:spPr>
          <a:xfrm>
            <a:off x="1911243" y="1551962"/>
            <a:ext cx="723275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FUNCTION</a:t>
            </a:r>
            <a:endParaRPr lang="en-US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None/>
            </a:pPr>
            <a:r>
              <a:rPr lang="en-US" sz="3600" b="1" dirty="0">
                <a:solidFill>
                  <a:srgbClr val="FF0000"/>
                </a:solidFill>
                <a:highlight>
                  <a:srgbClr val="00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Excessive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intake of carbohydrates can lead to health conditions such as heart disease, hypertension, diabetes, obesity, and stroke.</a:t>
            </a:r>
          </a:p>
          <a:p>
            <a:pPr>
              <a:buNone/>
            </a:pPr>
            <a:r>
              <a:rPr lang="en-US" sz="1100" b="1" dirty="0">
                <a:solidFill>
                  <a:srgbClr val="FF0000"/>
                </a:solidFill>
                <a:highlight>
                  <a:srgbClr val="00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Lack of carbohydrates 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the other hand results in loose skin, weight loss, weakening of the body, and fatigue.</a:t>
            </a:r>
          </a:p>
          <a:p>
            <a:pPr algn="ctr">
              <a:buNone/>
            </a:pPr>
            <a:r>
              <a:rPr lang="en-IN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SOURCES</a:t>
            </a:r>
            <a:r>
              <a:rPr lang="en-IN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Food rich in carbohydrates includes cereals, pulses, dried peas, dates, potato, banana, sweet potatoes, Gur, bajra, etc.</a:t>
            </a:r>
            <a:endParaRPr lang="en-IN" b="1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Google Shape;63;p14">
            <a:extLst>
              <a:ext uri="{FF2B5EF4-FFF2-40B4-BE49-F238E27FC236}">
                <a16:creationId xmlns:a16="http://schemas.microsoft.com/office/drawing/2014/main" id="{097A2A55-2EA1-4B73-8C35-752D6F6E18C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87575" y="140110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2998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694CB85-0B60-443B-A79F-35BE5B7AF00A}"/>
              </a:ext>
            </a:extLst>
          </p:cNvPr>
          <p:cNvSpPr txBox="1"/>
          <p:nvPr/>
        </p:nvSpPr>
        <p:spPr>
          <a:xfrm>
            <a:off x="1178329" y="2"/>
            <a:ext cx="67873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TYPES OF CARBOHYDRATES AND DIFFERENTIATE BETWEEN THE TYPES</a:t>
            </a:r>
            <a:endParaRPr lang="en-IN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0F66AA7F-D9CB-449C-B069-79502AE3543B}"/>
              </a:ext>
            </a:extLst>
          </p:cNvPr>
          <p:cNvGraphicFramePr/>
          <p:nvPr/>
        </p:nvGraphicFramePr>
        <p:xfrm>
          <a:off x="1524000" y="1225705"/>
          <a:ext cx="6096000" cy="38409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B58CBF87-28A6-4F78-ADAD-BB3ED622FFAF}"/>
              </a:ext>
            </a:extLst>
          </p:cNvPr>
          <p:cNvSpPr/>
          <p:nvPr/>
        </p:nvSpPr>
        <p:spPr>
          <a:xfrm rot="18803720">
            <a:off x="173303" y="2072427"/>
            <a:ext cx="3113085" cy="1816841"/>
          </a:xfrm>
          <a:prstGeom prst="wedgeRoundRectCallout">
            <a:avLst>
              <a:gd name="adj1" fmla="val 74730"/>
              <a:gd name="adj2" fmla="val 13560"/>
              <a:gd name="adj3" fmla="val 16667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These are soluble in water.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These are sweet.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These are crystalline.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Small chain of chemical compositions</a:t>
            </a:r>
            <a:endParaRPr lang="en-IN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FF93B974-7F20-4C3D-B551-78862FEB561E}"/>
              </a:ext>
            </a:extLst>
          </p:cNvPr>
          <p:cNvSpPr/>
          <p:nvPr/>
        </p:nvSpPr>
        <p:spPr>
          <a:xfrm rot="2752024">
            <a:off x="6020268" y="1899247"/>
            <a:ext cx="2924218" cy="1816842"/>
          </a:xfrm>
          <a:prstGeom prst="wedgeRoundRectCallout">
            <a:avLst>
              <a:gd name="adj1" fmla="val -77555"/>
              <a:gd name="adj2" fmla="val 19511"/>
              <a:gd name="adj3" fmla="val 1666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These are insoluble in water.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These are not sweet.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These are not crystalline.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Large  chain of chemical compositions</a:t>
            </a:r>
            <a:endParaRPr lang="en-IN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Google Shape;63;p14">
            <a:extLst>
              <a:ext uri="{FF2B5EF4-FFF2-40B4-BE49-F238E27FC236}">
                <a16:creationId xmlns:a16="http://schemas.microsoft.com/office/drawing/2014/main" id="{4BFF310E-B667-49C7-B715-FF99BDE55A6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787575" y="140110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0236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Graphic spid="8" grpId="0">
        <p:bldAsOne/>
      </p:bldGraphic>
      <p:bldP spid="11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A70460-D258-43D8-8AA9-439C17E08BF7}"/>
              </a:ext>
            </a:extLst>
          </p:cNvPr>
          <p:cNvSpPr txBox="1"/>
          <p:nvPr/>
        </p:nvSpPr>
        <p:spPr>
          <a:xfrm>
            <a:off x="3829987" y="2"/>
            <a:ext cx="1484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PROTEINS</a:t>
            </a:r>
            <a:endParaRPr lang="en-IN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Protein For Body Building – Is It Really What You Think It Is (Part 1) |  giantcookiejar">
            <a:extLst>
              <a:ext uri="{FF2B5EF4-FFF2-40B4-BE49-F238E27FC236}">
                <a16:creationId xmlns:a16="http://schemas.microsoft.com/office/drawing/2014/main" id="{F2F4EC84-F947-4600-8764-752F8B57EFA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35" y="551145"/>
            <a:ext cx="4384466" cy="4449636"/>
          </a:xfrm>
          <a:prstGeom prst="round2DiagRect">
            <a:avLst>
              <a:gd name="adj1" fmla="val 5000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8A587F-5167-4916-9CB9-BB0D04B2C818}"/>
              </a:ext>
            </a:extLst>
          </p:cNvPr>
          <p:cNvSpPr txBox="1"/>
          <p:nvPr/>
        </p:nvSpPr>
        <p:spPr>
          <a:xfrm>
            <a:off x="4306127" y="829265"/>
            <a:ext cx="4837875" cy="3378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Proteins contain – carbon, hydrogen, oxygen, nitrogen, and Sulphur.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It’s a very large molecule.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IN" sz="1600" b="1" dirty="0">
                <a:latin typeface="Calibri" panose="020F0502020204030204" pitchFamily="34" charset="0"/>
                <a:cs typeface="Calibri" panose="020F0502020204030204" pitchFamily="34" charset="0"/>
              </a:rPr>
              <a:t>There are 23 amino acids. (9 amino acids must be available in the diet.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IN" sz="1600" b="1" dirty="0">
                <a:latin typeface="Calibri" panose="020F0502020204030204" pitchFamily="34" charset="0"/>
                <a:cs typeface="Calibri" panose="020F0502020204030204" pitchFamily="34" charset="0"/>
              </a:rPr>
              <a:t>It is required to create blood, muscles, nails, skin, hair, and tissues.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IN" sz="1600" b="1" dirty="0">
                <a:latin typeface="Calibri" panose="020F0502020204030204" pitchFamily="34" charset="0"/>
                <a:cs typeface="Calibri" panose="020F0502020204030204" pitchFamily="34" charset="0"/>
              </a:rPr>
              <a:t>The Body requires only 0.36 grams of protein per pound of the ideal body weight.</a:t>
            </a:r>
          </a:p>
        </p:txBody>
      </p:sp>
      <p:pic>
        <p:nvPicPr>
          <p:cNvPr id="6" name="Google Shape;63;p14">
            <a:extLst>
              <a:ext uri="{FF2B5EF4-FFF2-40B4-BE49-F238E27FC236}">
                <a16:creationId xmlns:a16="http://schemas.microsoft.com/office/drawing/2014/main" id="{9D42A64F-1FAB-4471-B4E1-5623C2F73EC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7575" y="140110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15070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69875BB-3603-422D-9AFF-93B1D6593B8C}"/>
              </a:ext>
            </a:extLst>
          </p:cNvPr>
          <p:cNvSpPr txBox="1"/>
          <p:nvPr/>
        </p:nvSpPr>
        <p:spPr>
          <a:xfrm>
            <a:off x="3829987" y="2"/>
            <a:ext cx="1484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PROTEINS</a:t>
            </a:r>
            <a:endParaRPr lang="en-IN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194" name="Picture 2" descr="Eat Ask The Storybots GIF by StoryBots - Find &amp; Share on GIPHY">
            <a:extLst>
              <a:ext uri="{FF2B5EF4-FFF2-40B4-BE49-F238E27FC236}">
                <a16:creationId xmlns:a16="http://schemas.microsoft.com/office/drawing/2014/main" id="{DB34E334-8566-4528-A8A4-B9DD67FE046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99" y="563418"/>
            <a:ext cx="3463959" cy="4427332"/>
          </a:xfrm>
          <a:prstGeom prst="round2DiagRect">
            <a:avLst>
              <a:gd name="adj1" fmla="val 5000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0C5978-CB09-4D64-BF2C-AAE1C3D57A67}"/>
              </a:ext>
            </a:extLst>
          </p:cNvPr>
          <p:cNvSpPr txBox="1"/>
          <p:nvPr/>
        </p:nvSpPr>
        <p:spPr>
          <a:xfrm>
            <a:off x="3649851" y="1115090"/>
            <a:ext cx="5422832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>
                <a:latin typeface="Calibri" panose="020F0502020204030204" pitchFamily="34" charset="0"/>
                <a:ea typeface="Arial" panose="020B0604020202020204" pitchFamily="34" charset="0"/>
              </a:rPr>
              <a:t>Proteins are needed for the growth and development of the body.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>
                <a:latin typeface="Calibri" panose="020F0502020204030204" pitchFamily="34" charset="0"/>
                <a:ea typeface="Arial" panose="020B0604020202020204" pitchFamily="34" charset="0"/>
              </a:rPr>
              <a:t>It helps and replaces the worn-out tissues.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>
                <a:latin typeface="Calibri" panose="020F0502020204030204" pitchFamily="34" charset="0"/>
                <a:ea typeface="Arial" panose="020B0604020202020204" pitchFamily="34" charset="0"/>
              </a:rPr>
              <a:t>It does not provide energy under normal routine but gives energy under extreme starvation.</a:t>
            </a:r>
          </a:p>
          <a:p>
            <a:r>
              <a:rPr lang="en-US" sz="4800" b="1" dirty="0">
                <a:solidFill>
                  <a:srgbClr val="FF0000"/>
                </a:solidFill>
                <a:highlight>
                  <a:srgbClr val="00FFFF"/>
                </a:highlight>
                <a:latin typeface="Calibri" panose="020F0502020204030204" pitchFamily="34" charset="0"/>
                <a:ea typeface="Arial" panose="020B0604020202020204" pitchFamily="34" charset="0"/>
              </a:rPr>
              <a:t>High intake </a:t>
            </a:r>
            <a:r>
              <a:rPr lang="en-US" b="1" dirty="0">
                <a:latin typeface="Calibri" panose="020F0502020204030204" pitchFamily="34" charset="0"/>
                <a:ea typeface="Arial" panose="020B0604020202020204" pitchFamily="34" charset="0"/>
              </a:rPr>
              <a:t>of proteins can result in heart diseases, osteoporosis, stroke, and kidney stones.</a:t>
            </a:r>
          </a:p>
          <a:p>
            <a:r>
              <a:rPr lang="en-US" sz="1200" b="1" dirty="0">
                <a:solidFill>
                  <a:srgbClr val="FF0000"/>
                </a:solidFill>
                <a:highlight>
                  <a:srgbClr val="00FFFF"/>
                </a:highlight>
                <a:latin typeface="Calibri" panose="020F0502020204030204" pitchFamily="34" charset="0"/>
              </a:rPr>
              <a:t>Less intake </a:t>
            </a:r>
            <a:r>
              <a:rPr lang="en-US" b="1" dirty="0">
                <a:latin typeface="Calibri" panose="020F0502020204030204" pitchFamily="34" charset="0"/>
              </a:rPr>
              <a:t>of proteins may suffer from the deficiency of Marasmus &amp; Kwashiorkor.</a:t>
            </a:r>
            <a:endParaRPr lang="en-IN" b="1" dirty="0"/>
          </a:p>
        </p:txBody>
      </p:sp>
      <p:pic>
        <p:nvPicPr>
          <p:cNvPr id="6" name="Google Shape;63;p14">
            <a:extLst>
              <a:ext uri="{FF2B5EF4-FFF2-40B4-BE49-F238E27FC236}">
                <a16:creationId xmlns:a16="http://schemas.microsoft.com/office/drawing/2014/main" id="{659F51E4-B8F7-43D7-B251-2EE756EDA3D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7575" y="140110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89763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B46B181-0275-40B5-8AA6-91668C304D04}"/>
              </a:ext>
            </a:extLst>
          </p:cNvPr>
          <p:cNvSpPr txBox="1"/>
          <p:nvPr/>
        </p:nvSpPr>
        <p:spPr>
          <a:xfrm>
            <a:off x="4161581" y="2"/>
            <a:ext cx="820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FATS</a:t>
            </a:r>
            <a:endParaRPr lang="en-IN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A25DB4-6ED4-4202-9E3F-1DC7BE32E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36" y="609599"/>
            <a:ext cx="4461163" cy="4413827"/>
          </a:xfrm>
          <a:prstGeom prst="round2DiagRect">
            <a:avLst>
              <a:gd name="adj1" fmla="val 5000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23566A-9DD6-4A2E-802D-700DE5FEA946}"/>
              </a:ext>
            </a:extLst>
          </p:cNvPr>
          <p:cNvSpPr txBox="1"/>
          <p:nvPr/>
        </p:nvSpPr>
        <p:spPr>
          <a:xfrm>
            <a:off x="4294908" y="1226694"/>
            <a:ext cx="4849092" cy="28126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libri" panose="020F0502020204030204" pitchFamily="34" charset="0"/>
                <a:ea typeface="Arial" panose="020B0604020202020204" pitchFamily="34" charset="0"/>
              </a:rPr>
              <a:t>Fats are emergency sources of energy and stored in the body.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libri" panose="020F0502020204030204" pitchFamily="34" charset="0"/>
                <a:ea typeface="Arial" panose="020B0604020202020204" pitchFamily="34" charset="0"/>
              </a:rPr>
              <a:t>Fats carry Vitamins, A, D, E, K.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libri" panose="020F0502020204030204" pitchFamily="34" charset="0"/>
                <a:ea typeface="Arial" panose="020B0604020202020204" pitchFamily="34" charset="0"/>
              </a:rPr>
              <a:t>Our diet should consist of 20 to 25 % of fat more intake more risk of obesity and many heart diseases.</a:t>
            </a:r>
            <a:endParaRPr lang="en-IN" sz="2000" b="1" dirty="0"/>
          </a:p>
        </p:txBody>
      </p:sp>
      <p:pic>
        <p:nvPicPr>
          <p:cNvPr id="7" name="Google Shape;63;p14">
            <a:extLst>
              <a:ext uri="{FF2B5EF4-FFF2-40B4-BE49-F238E27FC236}">
                <a16:creationId xmlns:a16="http://schemas.microsoft.com/office/drawing/2014/main" id="{05C82AF5-1AE0-4E2C-91FE-1D8B245F58C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7575" y="140110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64430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807C9C-986B-4139-BF06-C1B744CBDD87}"/>
              </a:ext>
            </a:extLst>
          </p:cNvPr>
          <p:cNvSpPr txBox="1"/>
          <p:nvPr/>
        </p:nvSpPr>
        <p:spPr>
          <a:xfrm>
            <a:off x="-240145" y="766617"/>
            <a:ext cx="861774" cy="361026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TYPES OF FATS</a:t>
            </a:r>
            <a:endParaRPr lang="en-IN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A41C4D7-18E5-4663-B4B1-EE5AA745047D}"/>
              </a:ext>
            </a:extLst>
          </p:cNvPr>
          <p:cNvGraphicFramePr/>
          <p:nvPr/>
        </p:nvGraphicFramePr>
        <p:xfrm>
          <a:off x="593921" y="-1"/>
          <a:ext cx="7620000" cy="5143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Graphic 8" descr="Checkmark">
            <a:extLst>
              <a:ext uri="{FF2B5EF4-FFF2-40B4-BE49-F238E27FC236}">
                <a16:creationId xmlns:a16="http://schemas.microsoft.com/office/drawing/2014/main" id="{5F6CA2F2-4E86-4758-A967-3B194E7D6A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48801" y="1121459"/>
            <a:ext cx="914400" cy="914400"/>
          </a:xfrm>
          <a:prstGeom prst="rect">
            <a:avLst/>
          </a:prstGeom>
        </p:spPr>
      </p:pic>
      <p:pic>
        <p:nvPicPr>
          <p:cNvPr id="11" name="Graphic 10" descr="Close">
            <a:extLst>
              <a:ext uri="{FF2B5EF4-FFF2-40B4-BE49-F238E27FC236}">
                <a16:creationId xmlns:a16="http://schemas.microsoft.com/office/drawing/2014/main" id="{9B14FAE6-2218-459C-A61C-8BD13A48F3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635679" y="1121459"/>
            <a:ext cx="914400" cy="914400"/>
          </a:xfrm>
          <a:prstGeom prst="rect">
            <a:avLst/>
          </a:prstGeom>
        </p:spPr>
      </p:pic>
      <p:pic>
        <p:nvPicPr>
          <p:cNvPr id="8" name="Google Shape;63;p14">
            <a:extLst>
              <a:ext uri="{FF2B5EF4-FFF2-40B4-BE49-F238E27FC236}">
                <a16:creationId xmlns:a16="http://schemas.microsoft.com/office/drawing/2014/main" id="{5F746D72-98AE-4513-B1AD-E0941E3AEA71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787575" y="140110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049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5" grpId="0">
        <p:bldAsOne/>
      </p:bldGraphic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1562</TotalTime>
  <Words>938</Words>
  <Application>Microsoft Office PowerPoint</Application>
  <PresentationFormat>On-screen Show (16:9)</PresentationFormat>
  <Paragraphs>169</Paragraphs>
  <Slides>16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Cambria</vt:lpstr>
      <vt:lpstr>Miriam Fixed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MR JOY</cp:lastModifiedBy>
  <cp:revision>376</cp:revision>
  <dcterms:created xsi:type="dcterms:W3CDTF">2020-06-30T04:50:41Z</dcterms:created>
  <dcterms:modified xsi:type="dcterms:W3CDTF">2021-12-18T15:06:26Z</dcterms:modified>
</cp:coreProperties>
</file>