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08" r:id="rId2"/>
    <p:sldId id="356" r:id="rId3"/>
    <p:sldId id="312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53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EC687-398F-4A55-963C-C8C150FA3CCE}" type="doc">
      <dgm:prSet loTypeId="urn:microsoft.com/office/officeart/2005/8/layout/cycle8" loCatId="cycle" qsTypeId="urn:microsoft.com/office/officeart/2005/8/quickstyle/3d4" qsCatId="3D" csTypeId="urn:microsoft.com/office/officeart/2005/8/colors/accent0_1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D9A858F9-DF02-4DEF-8E9A-07D748FD15E8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BIOLOGICAL FACTORS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095F4A-598E-4601-A5C2-C1E0328B29D7}" type="parTrans" cxnId="{59B59F31-2A55-4FE6-A34B-F05E69692A4A}">
      <dgm:prSet/>
      <dgm:spPr/>
      <dgm:t>
        <a:bodyPr/>
        <a:lstStyle/>
        <a:p>
          <a:endParaRPr lang="en-IN"/>
        </a:p>
      </dgm:t>
    </dgm:pt>
    <dgm:pt modelId="{2A4D44BE-BB04-47E7-8514-EEC18E1AFA12}" type="sibTrans" cxnId="{59B59F31-2A55-4FE6-A34B-F05E69692A4A}">
      <dgm:prSet/>
      <dgm:spPr/>
      <dgm:t>
        <a:bodyPr/>
        <a:lstStyle/>
        <a:p>
          <a:endParaRPr lang="en-IN"/>
        </a:p>
      </dgm:t>
    </dgm:pt>
    <dgm:pt modelId="{7F60B7FD-BE7B-4F39-8DD1-6B1A752E5E43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ENVIRONMENTAL FACTORS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406D1E-4B6D-43FD-8FD7-4C1F508FCCEC}" type="parTrans" cxnId="{8A4DBC22-9170-4270-BB25-914734A7DF6F}">
      <dgm:prSet/>
      <dgm:spPr/>
      <dgm:t>
        <a:bodyPr/>
        <a:lstStyle/>
        <a:p>
          <a:endParaRPr lang="en-IN"/>
        </a:p>
      </dgm:t>
    </dgm:pt>
    <dgm:pt modelId="{902ADD24-37D6-4E10-ADC7-73C9E4003656}" type="sibTrans" cxnId="{8A4DBC22-9170-4270-BB25-914734A7DF6F}">
      <dgm:prSet/>
      <dgm:spPr/>
      <dgm:t>
        <a:bodyPr/>
        <a:lstStyle/>
        <a:p>
          <a:endParaRPr lang="en-IN"/>
        </a:p>
      </dgm:t>
    </dgm:pt>
    <dgm:pt modelId="{23475A33-45B1-4CF9-B9E9-06EEA5E7CE3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NUTRITION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F8D21E-96EA-4624-A50E-2CE1406887FD}" type="parTrans" cxnId="{68BC58B8-E005-4606-B0BB-8EA74D5674EB}">
      <dgm:prSet/>
      <dgm:spPr/>
      <dgm:t>
        <a:bodyPr/>
        <a:lstStyle/>
        <a:p>
          <a:endParaRPr lang="en-IN"/>
        </a:p>
      </dgm:t>
    </dgm:pt>
    <dgm:pt modelId="{EDE5FFB9-E009-430F-92D8-814F74E062BF}" type="sibTrans" cxnId="{68BC58B8-E005-4606-B0BB-8EA74D5674EB}">
      <dgm:prSet/>
      <dgm:spPr/>
      <dgm:t>
        <a:bodyPr/>
        <a:lstStyle/>
        <a:p>
          <a:endParaRPr lang="en-IN"/>
        </a:p>
      </dgm:t>
    </dgm:pt>
    <dgm:pt modelId="{279D4BA7-2918-42D6-8B97-2B0E9B79ABD2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PHYSICAL ACTIVITIES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A01117-A3A2-4145-B4DA-09DF782AE218}" type="parTrans" cxnId="{F68E848A-5D85-4A87-A2E4-8272C16C3C0A}">
      <dgm:prSet/>
      <dgm:spPr/>
      <dgm:t>
        <a:bodyPr/>
        <a:lstStyle/>
        <a:p>
          <a:endParaRPr lang="en-IN"/>
        </a:p>
      </dgm:t>
    </dgm:pt>
    <dgm:pt modelId="{AF3FBE78-4B1D-4E5D-8890-F34B67DDC7D6}" type="sibTrans" cxnId="{F68E848A-5D85-4A87-A2E4-8272C16C3C0A}">
      <dgm:prSet/>
      <dgm:spPr/>
      <dgm:t>
        <a:bodyPr/>
        <a:lstStyle/>
        <a:p>
          <a:endParaRPr lang="en-IN"/>
        </a:p>
      </dgm:t>
    </dgm:pt>
    <dgm:pt modelId="{375B6B7C-8E0E-4435-86D9-E6119FAC060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OPPORTUNITIES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FD184E-A619-4F2D-93EC-1B9A17A017C9}" type="parTrans" cxnId="{283C8EA8-6D5B-46BE-B2ED-024C394EAD6D}">
      <dgm:prSet/>
      <dgm:spPr/>
      <dgm:t>
        <a:bodyPr/>
        <a:lstStyle/>
        <a:p>
          <a:endParaRPr lang="en-IN"/>
        </a:p>
      </dgm:t>
    </dgm:pt>
    <dgm:pt modelId="{3B304F2D-4903-4C18-B8C8-BF206878A66B}" type="sibTrans" cxnId="{283C8EA8-6D5B-46BE-B2ED-024C394EAD6D}">
      <dgm:prSet/>
      <dgm:spPr/>
      <dgm:t>
        <a:bodyPr/>
        <a:lstStyle/>
        <a:p>
          <a:endParaRPr lang="en-IN"/>
        </a:p>
      </dgm:t>
    </dgm:pt>
    <dgm:pt modelId="{43AAC982-8457-4F1A-B575-899EE85E3879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SENSORY IMPAIRMENTS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E5E0DC-9F50-4232-B165-E93B96945895}" type="parTrans" cxnId="{DD3FBA95-D8F4-432E-81DC-B37C95448AA1}">
      <dgm:prSet/>
      <dgm:spPr/>
      <dgm:t>
        <a:bodyPr/>
        <a:lstStyle/>
        <a:p>
          <a:endParaRPr lang="en-IN"/>
        </a:p>
      </dgm:t>
    </dgm:pt>
    <dgm:pt modelId="{9053C873-9DEC-4681-B463-938FDF84F9D9}" type="sibTrans" cxnId="{DD3FBA95-D8F4-432E-81DC-B37C95448AA1}">
      <dgm:prSet/>
      <dgm:spPr/>
      <dgm:t>
        <a:bodyPr/>
        <a:lstStyle/>
        <a:p>
          <a:endParaRPr lang="en-IN"/>
        </a:p>
      </dgm:t>
    </dgm:pt>
    <dgm:pt modelId="{5ECE7672-CAEC-48B7-9FB8-8351128493B9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POSTURAL DEFORMITIES </a:t>
          </a:r>
          <a:endParaRPr lang="en-IN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99EE33-E3D5-4CA5-9E9D-19C2E1A109A4}" type="parTrans" cxnId="{7FC412AC-AD0E-4B51-8332-DE75D067AD1A}">
      <dgm:prSet/>
      <dgm:spPr/>
      <dgm:t>
        <a:bodyPr/>
        <a:lstStyle/>
        <a:p>
          <a:endParaRPr lang="en-IN"/>
        </a:p>
      </dgm:t>
    </dgm:pt>
    <dgm:pt modelId="{F7904953-EBA5-448C-A19F-D7C464D4A9ED}" type="sibTrans" cxnId="{7FC412AC-AD0E-4B51-8332-DE75D067AD1A}">
      <dgm:prSet/>
      <dgm:spPr/>
      <dgm:t>
        <a:bodyPr/>
        <a:lstStyle/>
        <a:p>
          <a:endParaRPr lang="en-IN"/>
        </a:p>
      </dgm:t>
    </dgm:pt>
    <dgm:pt modelId="{4764B39F-EB7B-45E0-A2ED-13158D3D4719}">
      <dgm:prSet phldrT="[Text]"/>
      <dgm:spPr/>
    </dgm:pt>
    <dgm:pt modelId="{F29EFCB6-2819-4AAA-AB21-0BB268CCE5CD}" type="parTrans" cxnId="{58AA9672-0AB9-4F1A-AACA-B2C670D60E7C}">
      <dgm:prSet/>
      <dgm:spPr/>
      <dgm:t>
        <a:bodyPr/>
        <a:lstStyle/>
        <a:p>
          <a:endParaRPr lang="en-IN"/>
        </a:p>
      </dgm:t>
    </dgm:pt>
    <dgm:pt modelId="{8C45F1E6-3784-4E8D-89D8-F84A56B63790}" type="sibTrans" cxnId="{58AA9672-0AB9-4F1A-AACA-B2C670D60E7C}">
      <dgm:prSet/>
      <dgm:spPr/>
      <dgm:t>
        <a:bodyPr/>
        <a:lstStyle/>
        <a:p>
          <a:endParaRPr lang="en-IN"/>
        </a:p>
      </dgm:t>
    </dgm:pt>
    <dgm:pt modelId="{F7A4F6FC-052C-4841-9ECD-4C0198A4CA81}" type="pres">
      <dgm:prSet presAssocID="{E2DEC687-398F-4A55-963C-C8C150FA3CCE}" presName="compositeShape" presStyleCnt="0">
        <dgm:presLayoutVars>
          <dgm:chMax val="7"/>
          <dgm:dir/>
          <dgm:resizeHandles val="exact"/>
        </dgm:presLayoutVars>
      </dgm:prSet>
      <dgm:spPr/>
    </dgm:pt>
    <dgm:pt modelId="{875FDE41-ACCF-4A77-88AD-426D33B35B3D}" type="pres">
      <dgm:prSet presAssocID="{E2DEC687-398F-4A55-963C-C8C150FA3CCE}" presName="wedge1" presStyleLbl="node1" presStyleIdx="0" presStyleCnt="7"/>
      <dgm:spPr/>
    </dgm:pt>
    <dgm:pt modelId="{1A5F9824-5587-4914-AE4C-7D17E0029F95}" type="pres">
      <dgm:prSet presAssocID="{E2DEC687-398F-4A55-963C-C8C150FA3CCE}" presName="dummy1a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A27D9E9-6E93-45E6-B093-54A936EC0727}" type="pres">
      <dgm:prSet presAssocID="{E2DEC687-398F-4A55-963C-C8C150FA3CCE}" presName="dummy1b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CD2DFF7-D118-417E-BD34-20EF5FE01E46}" type="pres">
      <dgm:prSet presAssocID="{E2DEC687-398F-4A55-963C-C8C150FA3CC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D63F50E-4B6E-4B80-A318-9E2F8D76148F}" type="pres">
      <dgm:prSet presAssocID="{E2DEC687-398F-4A55-963C-C8C150FA3CCE}" presName="wedge2" presStyleLbl="node1" presStyleIdx="1" presStyleCnt="7"/>
      <dgm:spPr/>
    </dgm:pt>
    <dgm:pt modelId="{B12E4291-7AEC-4288-B6ED-CECDC5C5893D}" type="pres">
      <dgm:prSet presAssocID="{E2DEC687-398F-4A55-963C-C8C150FA3CCE}" presName="dummy2a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94615C7-FAF4-4A6C-9874-B3B3D0020C63}" type="pres">
      <dgm:prSet presAssocID="{E2DEC687-398F-4A55-963C-C8C150FA3CCE}" presName="dummy2b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2A4D4C1-5D4B-4B17-A5DC-34D8F2A9ED36}" type="pres">
      <dgm:prSet presAssocID="{E2DEC687-398F-4A55-963C-C8C150FA3CC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B7F5876-B544-40B0-AB73-09F97D791688}" type="pres">
      <dgm:prSet presAssocID="{E2DEC687-398F-4A55-963C-C8C150FA3CCE}" presName="wedge3" presStyleLbl="node1" presStyleIdx="2" presStyleCnt="7"/>
      <dgm:spPr/>
    </dgm:pt>
    <dgm:pt modelId="{2512CCEA-515B-4537-87F1-31F193F45079}" type="pres">
      <dgm:prSet presAssocID="{E2DEC687-398F-4A55-963C-C8C150FA3CCE}" presName="dummy3a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CAA3DD-E2B6-4041-8965-27EC1B8A9769}" type="pres">
      <dgm:prSet presAssocID="{E2DEC687-398F-4A55-963C-C8C150FA3CCE}" presName="dummy3b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EDAF818-40BE-4826-8B80-DFC2A8D8329C}" type="pres">
      <dgm:prSet presAssocID="{E2DEC687-398F-4A55-963C-C8C150FA3CC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BC72718-EC11-4A1A-85B2-01BE6906F69F}" type="pres">
      <dgm:prSet presAssocID="{E2DEC687-398F-4A55-963C-C8C150FA3CCE}" presName="wedge4" presStyleLbl="node1" presStyleIdx="3" presStyleCnt="7"/>
      <dgm:spPr/>
    </dgm:pt>
    <dgm:pt modelId="{B490A427-6FB0-4399-810B-53C3DE6CBF58}" type="pres">
      <dgm:prSet presAssocID="{E2DEC687-398F-4A55-963C-C8C150FA3CCE}" presName="dummy4a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615AC71-9E35-4EDA-8747-39CECC72DEB5}" type="pres">
      <dgm:prSet presAssocID="{E2DEC687-398F-4A55-963C-C8C150FA3CCE}" presName="dummy4b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AC42472-653B-48FE-9D28-CC8C6CC04CE9}" type="pres">
      <dgm:prSet presAssocID="{E2DEC687-398F-4A55-963C-C8C150FA3CC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A7B09007-25F1-48A5-B47D-4F745AF3D56F}" type="pres">
      <dgm:prSet presAssocID="{E2DEC687-398F-4A55-963C-C8C150FA3CCE}" presName="wedge5" presStyleLbl="node1" presStyleIdx="4" presStyleCnt="7"/>
      <dgm:spPr/>
    </dgm:pt>
    <dgm:pt modelId="{0896DBC5-AEED-40B7-8ED0-747FECE727DB}" type="pres">
      <dgm:prSet presAssocID="{E2DEC687-398F-4A55-963C-C8C150FA3CCE}" presName="dummy5a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C888819-AB85-4348-A188-5A7F6949C8F1}" type="pres">
      <dgm:prSet presAssocID="{E2DEC687-398F-4A55-963C-C8C150FA3CCE}" presName="dummy5b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D330620-24E3-4DAE-84E1-6D6D40C320BD}" type="pres">
      <dgm:prSet presAssocID="{E2DEC687-398F-4A55-963C-C8C150FA3CC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BC9BDA0-0031-4C7D-8FC3-3591EBEE7ECC}" type="pres">
      <dgm:prSet presAssocID="{E2DEC687-398F-4A55-963C-C8C150FA3CCE}" presName="wedge6" presStyleLbl="node1" presStyleIdx="5" presStyleCnt="7"/>
      <dgm:spPr/>
    </dgm:pt>
    <dgm:pt modelId="{6CFCF7DA-EEFA-4E13-918F-C6D97396528D}" type="pres">
      <dgm:prSet presAssocID="{E2DEC687-398F-4A55-963C-C8C150FA3CCE}" presName="dummy6a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469458B-7663-4CDA-97F8-BE5EAFAD768F}" type="pres">
      <dgm:prSet presAssocID="{E2DEC687-398F-4A55-963C-C8C150FA3CCE}" presName="dummy6b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377833E-1608-4461-9CBD-320F1D3509DC}" type="pres">
      <dgm:prSet presAssocID="{E2DEC687-398F-4A55-963C-C8C150FA3CC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BE739056-7A87-43FC-8BA9-72C3C7C74335}" type="pres">
      <dgm:prSet presAssocID="{E2DEC687-398F-4A55-963C-C8C150FA3CCE}" presName="wedge7" presStyleLbl="node1" presStyleIdx="6" presStyleCnt="7"/>
      <dgm:spPr/>
    </dgm:pt>
    <dgm:pt modelId="{1552F0A6-88E3-4C0A-9CEC-711BDA75AACD}" type="pres">
      <dgm:prSet presAssocID="{E2DEC687-398F-4A55-963C-C8C150FA3CCE}" presName="dummy7a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163F72C-E1CB-4471-98F4-7D05AAD7DD2E}" type="pres">
      <dgm:prSet presAssocID="{E2DEC687-398F-4A55-963C-C8C150FA3CCE}" presName="dummy7b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12CDFE4-B618-406D-B975-5B987559D12D}" type="pres">
      <dgm:prSet presAssocID="{E2DEC687-398F-4A55-963C-C8C150FA3CC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7F2399E7-2D1F-470C-97F6-FD320693E661}" type="pres">
      <dgm:prSet presAssocID="{2A4D44BE-BB04-47E7-8514-EEC18E1AFA12}" presName="arrowWedge1" presStyleLbl="fgSibTrans2D1" presStyleIdx="0" presStyleCnt="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gm:spPr>
    </dgm:pt>
    <dgm:pt modelId="{B4793A4B-AF5E-4448-B12B-481D535437D5}" type="pres">
      <dgm:prSet presAssocID="{902ADD24-37D6-4E10-ADC7-73C9E4003656}" presName="arrowWedge2" presStyleLbl="fgSibTrans2D1" presStyleIdx="1" presStyleCnt="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gm:spPr>
    </dgm:pt>
    <dgm:pt modelId="{0B91EA41-39BE-4A10-96B8-6155147C7DF5}" type="pres">
      <dgm:prSet presAssocID="{EDE5FFB9-E009-430F-92D8-814F74E062BF}" presName="arrowWedge3" presStyleLbl="fgSibTrans2D1" presStyleIdx="2" presStyleCnt="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gm:spPr>
    </dgm:pt>
    <dgm:pt modelId="{CB022118-3B4B-4846-9325-1C19B36E58B8}" type="pres">
      <dgm:prSet presAssocID="{AF3FBE78-4B1D-4E5D-8890-F34B67DDC7D6}" presName="arrowWedge4" presStyleLbl="fgSibTrans2D1" presStyleIdx="3" presStyleCnt="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gm:spPr>
    </dgm:pt>
    <dgm:pt modelId="{EF1F6FDA-D5D1-4A56-8BA9-1C487DF633CB}" type="pres">
      <dgm:prSet presAssocID="{3B304F2D-4903-4C18-B8C8-BF206878A66B}" presName="arrowWedge5" presStyleLbl="fgSibTrans2D1" presStyleIdx="4" presStyleCnt="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gm:spPr>
    </dgm:pt>
    <dgm:pt modelId="{28580560-26ED-43FF-96C9-9E85C99E00BE}" type="pres">
      <dgm:prSet presAssocID="{9053C873-9DEC-4681-B463-938FDF84F9D9}" presName="arrowWedge6" presStyleLbl="fgSibTrans2D1" presStyleIdx="5" presStyleCnt="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gm:spPr>
    </dgm:pt>
    <dgm:pt modelId="{94D71762-CC6D-486E-A76D-3D73049763FC}" type="pres">
      <dgm:prSet presAssocID="{F7904953-EBA5-448C-A19F-D7C464D4A9ED}" presName="arrowWedge7" presStyleLbl="fgSibTrans2D1" presStyleIdx="6" presStyleCnt="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gm:spPr>
    </dgm:pt>
  </dgm:ptLst>
  <dgm:cxnLst>
    <dgm:cxn modelId="{BF5AEA06-82DE-4152-A148-BFF7261C5848}" type="presOf" srcId="{43AAC982-8457-4F1A-B575-899EE85E3879}" destId="{5BC9BDA0-0031-4C7D-8FC3-3591EBEE7ECC}" srcOrd="0" destOrd="0" presId="urn:microsoft.com/office/officeart/2005/8/layout/cycle8"/>
    <dgm:cxn modelId="{3BBD6C0C-59AC-4B5E-969C-7CDDB1B3C0D1}" type="presOf" srcId="{23475A33-45B1-4CF9-B9E9-06EEA5E7CE3C}" destId="{9B7F5876-B544-40B0-AB73-09F97D791688}" srcOrd="0" destOrd="0" presId="urn:microsoft.com/office/officeart/2005/8/layout/cycle8"/>
    <dgm:cxn modelId="{31B6331A-5A47-4FEA-8891-FE8BEBB63CB0}" type="presOf" srcId="{5ECE7672-CAEC-48B7-9FB8-8351128493B9}" destId="{BE739056-7A87-43FC-8BA9-72C3C7C74335}" srcOrd="0" destOrd="0" presId="urn:microsoft.com/office/officeart/2005/8/layout/cycle8"/>
    <dgm:cxn modelId="{8A4DBC22-9170-4270-BB25-914734A7DF6F}" srcId="{E2DEC687-398F-4A55-963C-C8C150FA3CCE}" destId="{7F60B7FD-BE7B-4F39-8DD1-6B1A752E5E43}" srcOrd="1" destOrd="0" parTransId="{D0406D1E-4B6D-43FD-8FD7-4C1F508FCCEC}" sibTransId="{902ADD24-37D6-4E10-ADC7-73C9E4003656}"/>
    <dgm:cxn modelId="{DF2FC824-7435-4571-B347-2A1BB29896AC}" type="presOf" srcId="{375B6B7C-8E0E-4435-86D9-E6119FAC0601}" destId="{A7B09007-25F1-48A5-B47D-4F745AF3D56F}" srcOrd="0" destOrd="0" presId="urn:microsoft.com/office/officeart/2005/8/layout/cycle8"/>
    <dgm:cxn modelId="{745B282A-48F9-444E-9D3A-85DF4BA4EF88}" type="presOf" srcId="{7F60B7FD-BE7B-4F39-8DD1-6B1A752E5E43}" destId="{AD63F50E-4B6E-4B80-A318-9E2F8D76148F}" srcOrd="0" destOrd="0" presId="urn:microsoft.com/office/officeart/2005/8/layout/cycle8"/>
    <dgm:cxn modelId="{59B59F31-2A55-4FE6-A34B-F05E69692A4A}" srcId="{E2DEC687-398F-4A55-963C-C8C150FA3CCE}" destId="{D9A858F9-DF02-4DEF-8E9A-07D748FD15E8}" srcOrd="0" destOrd="0" parTransId="{BA095F4A-598E-4601-A5C2-C1E0328B29D7}" sibTransId="{2A4D44BE-BB04-47E7-8514-EEC18E1AFA12}"/>
    <dgm:cxn modelId="{95F1165E-3516-4A40-BECE-446BDEDC3628}" type="presOf" srcId="{D9A858F9-DF02-4DEF-8E9A-07D748FD15E8}" destId="{FCD2DFF7-D118-417E-BD34-20EF5FE01E46}" srcOrd="1" destOrd="0" presId="urn:microsoft.com/office/officeart/2005/8/layout/cycle8"/>
    <dgm:cxn modelId="{8C1DD76B-737A-45ED-8ABC-EE8D208842D8}" type="presOf" srcId="{375B6B7C-8E0E-4435-86D9-E6119FAC0601}" destId="{ED330620-24E3-4DAE-84E1-6D6D40C320BD}" srcOrd="1" destOrd="0" presId="urn:microsoft.com/office/officeart/2005/8/layout/cycle8"/>
    <dgm:cxn modelId="{58AA9672-0AB9-4F1A-AACA-B2C670D60E7C}" srcId="{E2DEC687-398F-4A55-963C-C8C150FA3CCE}" destId="{4764B39F-EB7B-45E0-A2ED-13158D3D4719}" srcOrd="7" destOrd="0" parTransId="{F29EFCB6-2819-4AAA-AB21-0BB268CCE5CD}" sibTransId="{8C45F1E6-3784-4E8D-89D8-F84A56B63790}"/>
    <dgm:cxn modelId="{10ADCE83-DD4B-4A58-B7CA-35D2B14198B5}" type="presOf" srcId="{43AAC982-8457-4F1A-B575-899EE85E3879}" destId="{8377833E-1608-4461-9CBD-320F1D3509DC}" srcOrd="1" destOrd="0" presId="urn:microsoft.com/office/officeart/2005/8/layout/cycle8"/>
    <dgm:cxn modelId="{F68E848A-5D85-4A87-A2E4-8272C16C3C0A}" srcId="{E2DEC687-398F-4A55-963C-C8C150FA3CCE}" destId="{279D4BA7-2918-42D6-8B97-2B0E9B79ABD2}" srcOrd="3" destOrd="0" parTransId="{14A01117-A3A2-4145-B4DA-09DF782AE218}" sibTransId="{AF3FBE78-4B1D-4E5D-8890-F34B67DDC7D6}"/>
    <dgm:cxn modelId="{1C4EC591-8679-4F04-8719-7070923D3DC6}" type="presOf" srcId="{D9A858F9-DF02-4DEF-8E9A-07D748FD15E8}" destId="{875FDE41-ACCF-4A77-88AD-426D33B35B3D}" srcOrd="0" destOrd="0" presId="urn:microsoft.com/office/officeart/2005/8/layout/cycle8"/>
    <dgm:cxn modelId="{DD3FBA95-D8F4-432E-81DC-B37C95448AA1}" srcId="{E2DEC687-398F-4A55-963C-C8C150FA3CCE}" destId="{43AAC982-8457-4F1A-B575-899EE85E3879}" srcOrd="5" destOrd="0" parTransId="{B0E5E0DC-9F50-4232-B165-E93B96945895}" sibTransId="{9053C873-9DEC-4681-B463-938FDF84F9D9}"/>
    <dgm:cxn modelId="{283C8EA8-6D5B-46BE-B2ED-024C394EAD6D}" srcId="{E2DEC687-398F-4A55-963C-C8C150FA3CCE}" destId="{375B6B7C-8E0E-4435-86D9-E6119FAC0601}" srcOrd="4" destOrd="0" parTransId="{3AFD184E-A619-4F2D-93EC-1B9A17A017C9}" sibTransId="{3B304F2D-4903-4C18-B8C8-BF206878A66B}"/>
    <dgm:cxn modelId="{7FC412AC-AD0E-4B51-8332-DE75D067AD1A}" srcId="{E2DEC687-398F-4A55-963C-C8C150FA3CCE}" destId="{5ECE7672-CAEC-48B7-9FB8-8351128493B9}" srcOrd="6" destOrd="0" parTransId="{A499EE33-E3D5-4CA5-9E9D-19C2E1A109A4}" sibTransId="{F7904953-EBA5-448C-A19F-D7C464D4A9ED}"/>
    <dgm:cxn modelId="{A08E83B1-1B09-414E-BA63-1085014A9E96}" type="presOf" srcId="{23475A33-45B1-4CF9-B9E9-06EEA5E7CE3C}" destId="{6EDAF818-40BE-4826-8B80-DFC2A8D8329C}" srcOrd="1" destOrd="0" presId="urn:microsoft.com/office/officeart/2005/8/layout/cycle8"/>
    <dgm:cxn modelId="{D65E41B8-682E-433E-AB54-3D9225F4A01B}" type="presOf" srcId="{5ECE7672-CAEC-48B7-9FB8-8351128493B9}" destId="{B12CDFE4-B618-406D-B975-5B987559D12D}" srcOrd="1" destOrd="0" presId="urn:microsoft.com/office/officeart/2005/8/layout/cycle8"/>
    <dgm:cxn modelId="{68BC58B8-E005-4606-B0BB-8EA74D5674EB}" srcId="{E2DEC687-398F-4A55-963C-C8C150FA3CCE}" destId="{23475A33-45B1-4CF9-B9E9-06EEA5E7CE3C}" srcOrd="2" destOrd="0" parTransId="{20F8D21E-96EA-4624-A50E-2CE1406887FD}" sibTransId="{EDE5FFB9-E009-430F-92D8-814F74E062BF}"/>
    <dgm:cxn modelId="{35C101B9-C364-4BA7-BCC0-59B5112C782A}" type="presOf" srcId="{E2DEC687-398F-4A55-963C-C8C150FA3CCE}" destId="{F7A4F6FC-052C-4841-9ECD-4C0198A4CA81}" srcOrd="0" destOrd="0" presId="urn:microsoft.com/office/officeart/2005/8/layout/cycle8"/>
    <dgm:cxn modelId="{47B00DD9-5582-4489-9DA0-E35685A07234}" type="presOf" srcId="{7F60B7FD-BE7B-4F39-8DD1-6B1A752E5E43}" destId="{42A4D4C1-5D4B-4B17-A5DC-34D8F2A9ED36}" srcOrd="1" destOrd="0" presId="urn:microsoft.com/office/officeart/2005/8/layout/cycle8"/>
    <dgm:cxn modelId="{3B87F5E0-20C8-47A6-83A5-85429CA8F641}" type="presOf" srcId="{279D4BA7-2918-42D6-8B97-2B0E9B79ABD2}" destId="{BBC72718-EC11-4A1A-85B2-01BE6906F69F}" srcOrd="0" destOrd="0" presId="urn:microsoft.com/office/officeart/2005/8/layout/cycle8"/>
    <dgm:cxn modelId="{85224EE5-7BBC-4083-A884-B75556A89D90}" type="presOf" srcId="{279D4BA7-2918-42D6-8B97-2B0E9B79ABD2}" destId="{FAC42472-653B-48FE-9D28-CC8C6CC04CE9}" srcOrd="1" destOrd="0" presId="urn:microsoft.com/office/officeart/2005/8/layout/cycle8"/>
    <dgm:cxn modelId="{4EC356AB-2D75-4D37-B02A-7E466C74D738}" type="presParOf" srcId="{F7A4F6FC-052C-4841-9ECD-4C0198A4CA81}" destId="{875FDE41-ACCF-4A77-88AD-426D33B35B3D}" srcOrd="0" destOrd="0" presId="urn:microsoft.com/office/officeart/2005/8/layout/cycle8"/>
    <dgm:cxn modelId="{B60FFC90-967F-4E6F-B0DC-94E64B8136F4}" type="presParOf" srcId="{F7A4F6FC-052C-4841-9ECD-4C0198A4CA81}" destId="{1A5F9824-5587-4914-AE4C-7D17E0029F95}" srcOrd="1" destOrd="0" presId="urn:microsoft.com/office/officeart/2005/8/layout/cycle8"/>
    <dgm:cxn modelId="{3448456D-1882-4B0B-8F52-94308AC83AC7}" type="presParOf" srcId="{F7A4F6FC-052C-4841-9ECD-4C0198A4CA81}" destId="{CA27D9E9-6E93-45E6-B093-54A936EC0727}" srcOrd="2" destOrd="0" presId="urn:microsoft.com/office/officeart/2005/8/layout/cycle8"/>
    <dgm:cxn modelId="{92892873-C6D7-4C4E-85DB-A283A105B055}" type="presParOf" srcId="{F7A4F6FC-052C-4841-9ECD-4C0198A4CA81}" destId="{FCD2DFF7-D118-417E-BD34-20EF5FE01E46}" srcOrd="3" destOrd="0" presId="urn:microsoft.com/office/officeart/2005/8/layout/cycle8"/>
    <dgm:cxn modelId="{ED336D87-7A2C-4E30-B55E-82CC65A59C38}" type="presParOf" srcId="{F7A4F6FC-052C-4841-9ECD-4C0198A4CA81}" destId="{AD63F50E-4B6E-4B80-A318-9E2F8D76148F}" srcOrd="4" destOrd="0" presId="urn:microsoft.com/office/officeart/2005/8/layout/cycle8"/>
    <dgm:cxn modelId="{3E261A55-9F3B-400A-9CFE-52453B8835B4}" type="presParOf" srcId="{F7A4F6FC-052C-4841-9ECD-4C0198A4CA81}" destId="{B12E4291-7AEC-4288-B6ED-CECDC5C5893D}" srcOrd="5" destOrd="0" presId="urn:microsoft.com/office/officeart/2005/8/layout/cycle8"/>
    <dgm:cxn modelId="{74CDE91F-B74E-42CE-B327-54AD5E75D5E9}" type="presParOf" srcId="{F7A4F6FC-052C-4841-9ECD-4C0198A4CA81}" destId="{094615C7-FAF4-4A6C-9874-B3B3D0020C63}" srcOrd="6" destOrd="0" presId="urn:microsoft.com/office/officeart/2005/8/layout/cycle8"/>
    <dgm:cxn modelId="{42138BF4-9140-4BE6-988F-17F67D9D340A}" type="presParOf" srcId="{F7A4F6FC-052C-4841-9ECD-4C0198A4CA81}" destId="{42A4D4C1-5D4B-4B17-A5DC-34D8F2A9ED36}" srcOrd="7" destOrd="0" presId="urn:microsoft.com/office/officeart/2005/8/layout/cycle8"/>
    <dgm:cxn modelId="{CF5BCD5A-C6B1-4FDA-A265-E0CD745A07EA}" type="presParOf" srcId="{F7A4F6FC-052C-4841-9ECD-4C0198A4CA81}" destId="{9B7F5876-B544-40B0-AB73-09F97D791688}" srcOrd="8" destOrd="0" presId="urn:microsoft.com/office/officeart/2005/8/layout/cycle8"/>
    <dgm:cxn modelId="{73973F47-9C65-4EC7-A7E4-8F72D2D0AB10}" type="presParOf" srcId="{F7A4F6FC-052C-4841-9ECD-4C0198A4CA81}" destId="{2512CCEA-515B-4537-87F1-31F193F45079}" srcOrd="9" destOrd="0" presId="urn:microsoft.com/office/officeart/2005/8/layout/cycle8"/>
    <dgm:cxn modelId="{BBDD5896-9751-4319-AB0F-3A585968C33D}" type="presParOf" srcId="{F7A4F6FC-052C-4841-9ECD-4C0198A4CA81}" destId="{12CAA3DD-E2B6-4041-8965-27EC1B8A9769}" srcOrd="10" destOrd="0" presId="urn:microsoft.com/office/officeart/2005/8/layout/cycle8"/>
    <dgm:cxn modelId="{D489C2F8-8322-476B-85A7-D2931DEC47C3}" type="presParOf" srcId="{F7A4F6FC-052C-4841-9ECD-4C0198A4CA81}" destId="{6EDAF818-40BE-4826-8B80-DFC2A8D8329C}" srcOrd="11" destOrd="0" presId="urn:microsoft.com/office/officeart/2005/8/layout/cycle8"/>
    <dgm:cxn modelId="{40C05CE5-0B82-41B9-89D5-C587F8356D12}" type="presParOf" srcId="{F7A4F6FC-052C-4841-9ECD-4C0198A4CA81}" destId="{BBC72718-EC11-4A1A-85B2-01BE6906F69F}" srcOrd="12" destOrd="0" presId="urn:microsoft.com/office/officeart/2005/8/layout/cycle8"/>
    <dgm:cxn modelId="{0D747EA1-F07A-46B6-A33E-3B041CCB8D73}" type="presParOf" srcId="{F7A4F6FC-052C-4841-9ECD-4C0198A4CA81}" destId="{B490A427-6FB0-4399-810B-53C3DE6CBF58}" srcOrd="13" destOrd="0" presId="urn:microsoft.com/office/officeart/2005/8/layout/cycle8"/>
    <dgm:cxn modelId="{005D5F1B-88E2-4143-89F8-DB135336C6B1}" type="presParOf" srcId="{F7A4F6FC-052C-4841-9ECD-4C0198A4CA81}" destId="{9615AC71-9E35-4EDA-8747-39CECC72DEB5}" srcOrd="14" destOrd="0" presId="urn:microsoft.com/office/officeart/2005/8/layout/cycle8"/>
    <dgm:cxn modelId="{6277280D-FA31-4E34-B3BD-DD607C3DB689}" type="presParOf" srcId="{F7A4F6FC-052C-4841-9ECD-4C0198A4CA81}" destId="{FAC42472-653B-48FE-9D28-CC8C6CC04CE9}" srcOrd="15" destOrd="0" presId="urn:microsoft.com/office/officeart/2005/8/layout/cycle8"/>
    <dgm:cxn modelId="{38B4D475-12FF-4320-B230-BCC06187F102}" type="presParOf" srcId="{F7A4F6FC-052C-4841-9ECD-4C0198A4CA81}" destId="{A7B09007-25F1-48A5-B47D-4F745AF3D56F}" srcOrd="16" destOrd="0" presId="urn:microsoft.com/office/officeart/2005/8/layout/cycle8"/>
    <dgm:cxn modelId="{7E83712C-699A-4FB5-9E6C-267E329FA97F}" type="presParOf" srcId="{F7A4F6FC-052C-4841-9ECD-4C0198A4CA81}" destId="{0896DBC5-AEED-40B7-8ED0-747FECE727DB}" srcOrd="17" destOrd="0" presId="urn:microsoft.com/office/officeart/2005/8/layout/cycle8"/>
    <dgm:cxn modelId="{64CBB0EB-CDF4-4022-9745-05FA34151C6D}" type="presParOf" srcId="{F7A4F6FC-052C-4841-9ECD-4C0198A4CA81}" destId="{4C888819-AB85-4348-A188-5A7F6949C8F1}" srcOrd="18" destOrd="0" presId="urn:microsoft.com/office/officeart/2005/8/layout/cycle8"/>
    <dgm:cxn modelId="{2E8CA0FE-C7A7-45F6-8861-8A45E356A74F}" type="presParOf" srcId="{F7A4F6FC-052C-4841-9ECD-4C0198A4CA81}" destId="{ED330620-24E3-4DAE-84E1-6D6D40C320BD}" srcOrd="19" destOrd="0" presId="urn:microsoft.com/office/officeart/2005/8/layout/cycle8"/>
    <dgm:cxn modelId="{CCCC7F8A-0DDA-4CEF-BFEF-85DED21BB7A0}" type="presParOf" srcId="{F7A4F6FC-052C-4841-9ECD-4C0198A4CA81}" destId="{5BC9BDA0-0031-4C7D-8FC3-3591EBEE7ECC}" srcOrd="20" destOrd="0" presId="urn:microsoft.com/office/officeart/2005/8/layout/cycle8"/>
    <dgm:cxn modelId="{EB150B1A-9586-4417-B3CC-65B62E4E53D4}" type="presParOf" srcId="{F7A4F6FC-052C-4841-9ECD-4C0198A4CA81}" destId="{6CFCF7DA-EEFA-4E13-918F-C6D97396528D}" srcOrd="21" destOrd="0" presId="urn:microsoft.com/office/officeart/2005/8/layout/cycle8"/>
    <dgm:cxn modelId="{1F36EB82-30A6-4ACA-8DF5-F7B7497CCAFD}" type="presParOf" srcId="{F7A4F6FC-052C-4841-9ECD-4C0198A4CA81}" destId="{C469458B-7663-4CDA-97F8-BE5EAFAD768F}" srcOrd="22" destOrd="0" presId="urn:microsoft.com/office/officeart/2005/8/layout/cycle8"/>
    <dgm:cxn modelId="{A753E725-E398-4ED9-BCBD-02CDB77BDC3F}" type="presParOf" srcId="{F7A4F6FC-052C-4841-9ECD-4C0198A4CA81}" destId="{8377833E-1608-4461-9CBD-320F1D3509DC}" srcOrd="23" destOrd="0" presId="urn:microsoft.com/office/officeart/2005/8/layout/cycle8"/>
    <dgm:cxn modelId="{D45A8305-B71C-401C-9AA5-1B50575EFB33}" type="presParOf" srcId="{F7A4F6FC-052C-4841-9ECD-4C0198A4CA81}" destId="{BE739056-7A87-43FC-8BA9-72C3C7C74335}" srcOrd="24" destOrd="0" presId="urn:microsoft.com/office/officeart/2005/8/layout/cycle8"/>
    <dgm:cxn modelId="{EEAE68CA-2822-41FC-B529-1977B8483E77}" type="presParOf" srcId="{F7A4F6FC-052C-4841-9ECD-4C0198A4CA81}" destId="{1552F0A6-88E3-4C0A-9CEC-711BDA75AACD}" srcOrd="25" destOrd="0" presId="urn:microsoft.com/office/officeart/2005/8/layout/cycle8"/>
    <dgm:cxn modelId="{ECF768A7-3809-46AD-96FA-F062723D6B77}" type="presParOf" srcId="{F7A4F6FC-052C-4841-9ECD-4C0198A4CA81}" destId="{4163F72C-E1CB-4471-98F4-7D05AAD7DD2E}" srcOrd="26" destOrd="0" presId="urn:microsoft.com/office/officeart/2005/8/layout/cycle8"/>
    <dgm:cxn modelId="{C11A424E-26C9-40E4-88A1-3C637FEB71C7}" type="presParOf" srcId="{F7A4F6FC-052C-4841-9ECD-4C0198A4CA81}" destId="{B12CDFE4-B618-406D-B975-5B987559D12D}" srcOrd="27" destOrd="0" presId="urn:microsoft.com/office/officeart/2005/8/layout/cycle8"/>
    <dgm:cxn modelId="{19C9CB85-B9F5-4880-B6AF-E77E76775F19}" type="presParOf" srcId="{F7A4F6FC-052C-4841-9ECD-4C0198A4CA81}" destId="{7F2399E7-2D1F-470C-97F6-FD320693E661}" srcOrd="28" destOrd="0" presId="urn:microsoft.com/office/officeart/2005/8/layout/cycle8"/>
    <dgm:cxn modelId="{7C28ECD6-9B59-4A3A-BD6D-CA493354CAC8}" type="presParOf" srcId="{F7A4F6FC-052C-4841-9ECD-4C0198A4CA81}" destId="{B4793A4B-AF5E-4448-B12B-481D535437D5}" srcOrd="29" destOrd="0" presId="urn:microsoft.com/office/officeart/2005/8/layout/cycle8"/>
    <dgm:cxn modelId="{53D6B6EA-6801-4787-AABD-6F96EA8F4C26}" type="presParOf" srcId="{F7A4F6FC-052C-4841-9ECD-4C0198A4CA81}" destId="{0B91EA41-39BE-4A10-96B8-6155147C7DF5}" srcOrd="30" destOrd="0" presId="urn:microsoft.com/office/officeart/2005/8/layout/cycle8"/>
    <dgm:cxn modelId="{9D235716-5B44-4C7B-89C7-6D26D99383D6}" type="presParOf" srcId="{F7A4F6FC-052C-4841-9ECD-4C0198A4CA81}" destId="{CB022118-3B4B-4846-9325-1C19B36E58B8}" srcOrd="31" destOrd="0" presId="urn:microsoft.com/office/officeart/2005/8/layout/cycle8"/>
    <dgm:cxn modelId="{DC2BC1DF-FB43-4454-8A3B-E4462F3E1207}" type="presParOf" srcId="{F7A4F6FC-052C-4841-9ECD-4C0198A4CA81}" destId="{EF1F6FDA-D5D1-4A56-8BA9-1C487DF633CB}" srcOrd="32" destOrd="0" presId="urn:microsoft.com/office/officeart/2005/8/layout/cycle8"/>
    <dgm:cxn modelId="{81E5F87B-0FB3-478E-BA5A-E9BC56A35B65}" type="presParOf" srcId="{F7A4F6FC-052C-4841-9ECD-4C0198A4CA81}" destId="{28580560-26ED-43FF-96C9-9E85C99E00BE}" srcOrd="33" destOrd="0" presId="urn:microsoft.com/office/officeart/2005/8/layout/cycle8"/>
    <dgm:cxn modelId="{38255818-5F1B-40FB-B273-BF8D4030ECD4}" type="presParOf" srcId="{F7A4F6FC-052C-4841-9ECD-4C0198A4CA81}" destId="{94D71762-CC6D-486E-A76D-3D73049763F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FDE41-ACCF-4A77-88AD-426D33B35B3D}">
      <dsp:nvSpPr>
        <dsp:cNvPr id="0" name=""/>
        <dsp:cNvSpPr/>
      </dsp:nvSpPr>
      <dsp:spPr>
        <a:xfrm>
          <a:off x="1287345" y="413689"/>
          <a:ext cx="5696712" cy="5696712"/>
        </a:xfrm>
        <a:prstGeom prst="pie">
          <a:avLst>
            <a:gd name="adj1" fmla="val 16200000"/>
            <a:gd name="adj2" fmla="val 192857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BIOLOGICAL FACTORS</a:t>
          </a:r>
          <a:endParaRPr lang="en-IN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80153" y="942670"/>
        <a:ext cx="1356360" cy="1085088"/>
      </dsp:txXfrm>
    </dsp:sp>
    <dsp:sp modelId="{AD63F50E-4B6E-4B80-A318-9E2F8D76148F}">
      <dsp:nvSpPr>
        <dsp:cNvPr id="0" name=""/>
        <dsp:cNvSpPr/>
      </dsp:nvSpPr>
      <dsp:spPr>
        <a:xfrm>
          <a:off x="1360589" y="505244"/>
          <a:ext cx="5696712" cy="5696712"/>
        </a:xfrm>
        <a:prstGeom prst="pie">
          <a:avLst>
            <a:gd name="adj1" fmla="val 19285716"/>
            <a:gd name="adj2" fmla="val 7714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ENVIRONMENTAL FACTORS</a:t>
          </a:r>
          <a:endParaRPr lang="en-IN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29606" y="2570302"/>
        <a:ext cx="1559814" cy="949452"/>
      </dsp:txXfrm>
    </dsp:sp>
    <dsp:sp modelId="{9B7F5876-B544-40B0-AB73-09F97D791688}">
      <dsp:nvSpPr>
        <dsp:cNvPr id="0" name=""/>
        <dsp:cNvSpPr/>
      </dsp:nvSpPr>
      <dsp:spPr>
        <a:xfrm>
          <a:off x="1334140" y="620534"/>
          <a:ext cx="5696712" cy="5696712"/>
        </a:xfrm>
        <a:prstGeom prst="pie">
          <a:avLst>
            <a:gd name="adj1" fmla="val 771428"/>
            <a:gd name="adj2" fmla="val 385714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NUTRITION</a:t>
          </a:r>
          <a:endParaRPr lang="en-IN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92243" y="3994480"/>
        <a:ext cx="1356360" cy="1051179"/>
      </dsp:txXfrm>
    </dsp:sp>
    <dsp:sp modelId="{BBC72718-EC11-4A1A-85B2-01BE6906F69F}">
      <dsp:nvSpPr>
        <dsp:cNvPr id="0" name=""/>
        <dsp:cNvSpPr/>
      </dsp:nvSpPr>
      <dsp:spPr>
        <a:xfrm>
          <a:off x="1228343" y="671398"/>
          <a:ext cx="5696712" cy="5696712"/>
        </a:xfrm>
        <a:prstGeom prst="pie">
          <a:avLst>
            <a:gd name="adj1" fmla="val 3857226"/>
            <a:gd name="adj2" fmla="val 69428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PHYSICAL ACTIVITIES</a:t>
          </a:r>
          <a:endParaRPr lang="en-IN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15474" y="5147386"/>
        <a:ext cx="1322451" cy="949452"/>
      </dsp:txXfrm>
    </dsp:sp>
    <dsp:sp modelId="{A7B09007-25F1-48A5-B47D-4F745AF3D56F}">
      <dsp:nvSpPr>
        <dsp:cNvPr id="0" name=""/>
        <dsp:cNvSpPr/>
      </dsp:nvSpPr>
      <dsp:spPr>
        <a:xfrm>
          <a:off x="1122547" y="620534"/>
          <a:ext cx="5696712" cy="5696712"/>
        </a:xfrm>
        <a:prstGeom prst="pie">
          <a:avLst>
            <a:gd name="adj1" fmla="val 6942858"/>
            <a:gd name="adj2" fmla="val 1002857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OPPORTUNITIES</a:t>
          </a:r>
          <a:endParaRPr lang="en-IN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04796" y="3994480"/>
        <a:ext cx="1356360" cy="1051179"/>
      </dsp:txXfrm>
    </dsp:sp>
    <dsp:sp modelId="{5BC9BDA0-0031-4C7D-8FC3-3591EBEE7ECC}">
      <dsp:nvSpPr>
        <dsp:cNvPr id="0" name=""/>
        <dsp:cNvSpPr/>
      </dsp:nvSpPr>
      <dsp:spPr>
        <a:xfrm>
          <a:off x="1096098" y="505244"/>
          <a:ext cx="5696712" cy="5696712"/>
        </a:xfrm>
        <a:prstGeom prst="pie">
          <a:avLst>
            <a:gd name="adj1" fmla="val 10028574"/>
            <a:gd name="adj2" fmla="val 131142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SENSORY IMPAIRMENTS</a:t>
          </a:r>
          <a:endParaRPr lang="en-IN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63979" y="2570302"/>
        <a:ext cx="1559814" cy="949452"/>
      </dsp:txXfrm>
    </dsp:sp>
    <dsp:sp modelId="{BE739056-7A87-43FC-8BA9-72C3C7C74335}">
      <dsp:nvSpPr>
        <dsp:cNvPr id="0" name=""/>
        <dsp:cNvSpPr/>
      </dsp:nvSpPr>
      <dsp:spPr>
        <a:xfrm>
          <a:off x="1169342" y="413689"/>
          <a:ext cx="5696712" cy="5696712"/>
        </a:xfrm>
        <a:prstGeom prst="pie">
          <a:avLst>
            <a:gd name="adj1" fmla="val 13114284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0"/>
              <a:latin typeface="Cambria" panose="02040503050406030204" pitchFamily="18" charset="0"/>
              <a:ea typeface="Cambria" panose="02040503050406030204" pitchFamily="18" charset="0"/>
            </a:rPr>
            <a:t>POSTURAL DEFORMITIES </a:t>
          </a:r>
          <a:endParaRPr lang="en-IN" sz="1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16885" y="942670"/>
        <a:ext cx="1356360" cy="1085088"/>
      </dsp:txXfrm>
    </dsp:sp>
    <dsp:sp modelId="{7F2399E7-2D1F-470C-97F6-FD320693E661}">
      <dsp:nvSpPr>
        <dsp:cNvPr id="0" name=""/>
        <dsp:cNvSpPr/>
      </dsp:nvSpPr>
      <dsp:spPr>
        <a:xfrm>
          <a:off x="934408" y="61036"/>
          <a:ext cx="6402019" cy="640201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93A4B-AF5E-4448-B12B-481D535437D5}">
      <dsp:nvSpPr>
        <dsp:cNvPr id="0" name=""/>
        <dsp:cNvSpPr/>
      </dsp:nvSpPr>
      <dsp:spPr>
        <a:xfrm>
          <a:off x="1008112" y="152995"/>
          <a:ext cx="6402019" cy="640201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1EA41-39BE-4A10-96B8-6155147C7DF5}">
      <dsp:nvSpPr>
        <dsp:cNvPr id="0" name=""/>
        <dsp:cNvSpPr/>
      </dsp:nvSpPr>
      <dsp:spPr>
        <a:xfrm>
          <a:off x="981569" y="268019"/>
          <a:ext cx="6402019" cy="640201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22118-3B4B-4846-9325-1C19B36E58B8}">
      <dsp:nvSpPr>
        <dsp:cNvPr id="0" name=""/>
        <dsp:cNvSpPr/>
      </dsp:nvSpPr>
      <dsp:spPr>
        <a:xfrm>
          <a:off x="875690" y="318595"/>
          <a:ext cx="6402019" cy="640201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F6FDA-D5D1-4A56-8BA9-1C487DF633CB}">
      <dsp:nvSpPr>
        <dsp:cNvPr id="0" name=""/>
        <dsp:cNvSpPr/>
      </dsp:nvSpPr>
      <dsp:spPr>
        <a:xfrm>
          <a:off x="769811" y="268019"/>
          <a:ext cx="6402019" cy="640201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80560-26ED-43FF-96C9-9E85C99E00BE}">
      <dsp:nvSpPr>
        <dsp:cNvPr id="0" name=""/>
        <dsp:cNvSpPr/>
      </dsp:nvSpPr>
      <dsp:spPr>
        <a:xfrm>
          <a:off x="743268" y="152995"/>
          <a:ext cx="6402019" cy="640201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1762-CC6D-486E-A76D-3D73049763FC}">
      <dsp:nvSpPr>
        <dsp:cNvPr id="0" name=""/>
        <dsp:cNvSpPr/>
      </dsp:nvSpPr>
      <dsp:spPr>
        <a:xfrm>
          <a:off x="816972" y="61036"/>
          <a:ext cx="6402019" cy="640201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91953" y="3962400"/>
            <a:ext cx="9525000" cy="126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05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CHILDREN AND WOMEN IN SPORTS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0" y="148981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07955F84-7A3B-47A5-88FC-0FBF079602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3983831" y="38100"/>
            <a:ext cx="4224338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ln w="0"/>
                  <a:solidFill>
                    <a:srgbClr val="FFFF00"/>
                  </a:solidFill>
                  <a:latin typeface="+mn-lt"/>
                </a:rPr>
                <a:t>POSTURAL DEFORMITIES </a:t>
              </a:r>
              <a:endParaRPr lang="en-IN" sz="28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2226E29-ED38-462A-8615-36B2492C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5562600" cy="3962400"/>
          </a:xfrm>
          <a:prstGeom prst="round2DiagRect">
            <a:avLst>
              <a:gd name="adj1" fmla="val 3479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0E7873-0B42-4BBB-89C7-4C8A03833179}"/>
              </a:ext>
            </a:extLst>
          </p:cNvPr>
          <p:cNvSpPr txBox="1"/>
          <p:nvPr/>
        </p:nvSpPr>
        <p:spPr>
          <a:xfrm>
            <a:off x="5864496" y="2488037"/>
            <a:ext cx="6314661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If a children has any postural deformity, such as spinal curvature deformities, flatfoot, knock-knees, bow leg, etc., creates obstacles in the path of motor development of children.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45352EE1-28ED-4E8D-B33A-0E764C4862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D549F5-57E9-4CAE-9EC8-EBC0264B6B50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5039915" y="38100"/>
            <a:ext cx="2112169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ln w="0"/>
                  <a:solidFill>
                    <a:srgbClr val="FFFF00"/>
                  </a:solidFill>
                  <a:latin typeface="+mn-lt"/>
                </a:rPr>
                <a:t>OBESITY</a:t>
              </a:r>
              <a:endParaRPr lang="en-IN" sz="28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9578F7C-30A9-4ADB-A7E9-E3DEC9ED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83" y="1390650"/>
            <a:ext cx="5036716" cy="4076700"/>
          </a:xfrm>
          <a:prstGeom prst="round2DiagRect">
            <a:avLst>
              <a:gd name="adj1" fmla="val 3860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A60982-DD22-4ADC-8D2E-7E1A9E141AB6}"/>
              </a:ext>
            </a:extLst>
          </p:cNvPr>
          <p:cNvSpPr txBox="1"/>
          <p:nvPr/>
        </p:nvSpPr>
        <p:spPr>
          <a:xfrm>
            <a:off x="6095999" y="2257205"/>
            <a:ext cx="6096000" cy="234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Who are overweight or obese are not enthusiastic to do any motor activity and the may even feel uncomfortable to do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Such children take more time to perform motor movement. </a:t>
            </a: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3D29D2C4-F049-4A3B-ACF9-26B0A2BE7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D11CB6-BDC9-4AB6-A68E-38FFA9EECCC0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11 [licensed for non-commercial use only] / Grade 11-1">
            <a:extLst>
              <a:ext uri="{FF2B5EF4-FFF2-40B4-BE49-F238E27FC236}">
                <a16:creationId xmlns:a16="http://schemas.microsoft.com/office/drawing/2014/main" id="{5EA39C87-A5BA-428B-85AD-8157E1E89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121920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E2FE9-6499-4CB5-AF37-C91600AF6099}"/>
              </a:ext>
            </a:extLst>
          </p:cNvPr>
          <p:cNvSpPr txBox="1"/>
          <p:nvPr/>
        </p:nvSpPr>
        <p:spPr>
          <a:xfrm>
            <a:off x="228600" y="3031615"/>
            <a:ext cx="11245123" cy="794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major factors affecting motor development.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5A48C937-47D2-4C68-941B-3EAC541BA8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0" y="1647900"/>
            <a:ext cx="121920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F174CE82-B593-49FF-8D42-4F97BD789D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A1837-0D13-4F20-9FAB-C89ED5EEF42E}"/>
              </a:ext>
            </a:extLst>
          </p:cNvPr>
          <p:cNvSpPr txBox="1"/>
          <p:nvPr/>
        </p:nvSpPr>
        <p:spPr>
          <a:xfrm>
            <a:off x="1166734" y="1742"/>
            <a:ext cx="9858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-I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WHAT WE EXPECT TO LEARN? </a:t>
            </a:r>
            <a:endParaRPr lang="en-GB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4F68F-96AC-402F-B249-2E6458DFBF1D}"/>
              </a:ext>
            </a:extLst>
          </p:cNvPr>
          <p:cNvSpPr txBox="1"/>
          <p:nvPr/>
        </p:nvSpPr>
        <p:spPr>
          <a:xfrm>
            <a:off x="5181600" y="1752600"/>
            <a:ext cx="7010399" cy="198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will be able to know about the ‘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MOTOR DEVELOPMENT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’.</a:t>
            </a:r>
          </a:p>
          <a:p>
            <a:pPr marL="457189" indent="-457189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will be familiar with the various types of MOTOR DEVELOPMENT.</a:t>
            </a:r>
          </a:p>
          <a:p>
            <a:pPr marL="457189" indent="-457189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will be described the </a:t>
            </a:r>
            <a:r>
              <a:rPr lang="en-US" sz="1600" b="1" dirty="0">
                <a:ln w="0"/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DEVELOPMENT.</a:t>
            </a:r>
            <a:endParaRPr lang="en-IN" sz="16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2F863416-DC6A-4ACE-89E0-83D0E581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189876"/>
            <a:ext cx="6076012" cy="6668123"/>
          </a:xfrm>
          <a:prstGeom prst="rect">
            <a:avLst/>
          </a:prstGeom>
        </p:spPr>
      </p:pic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3C90D420-542A-4917-B8F0-18E43EF489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31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B4EF2-22FD-4622-B0C1-35558655DAB4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9CF1A3-669F-4A8B-B7BD-2E81B910B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977463"/>
              </p:ext>
            </p:extLst>
          </p:nvPr>
        </p:nvGraphicFramePr>
        <p:xfrm>
          <a:off x="2019300" y="38100"/>
          <a:ext cx="8153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19559AC2-B627-48CD-9EED-CF8FB42533A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3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3962400" y="38100"/>
            <a:ext cx="4267200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n w="0"/>
                  <a:solidFill>
                    <a:srgbClr val="FFFF00"/>
                  </a:solidFill>
                  <a:latin typeface="+mn-lt"/>
                </a:rPr>
                <a:t>BIOLOGICAL FACTORS</a:t>
              </a:r>
              <a:endParaRPr lang="en-IN" sz="2800" kern="12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2436D-3311-4C2E-851E-2F7B943A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82" y="1181100"/>
            <a:ext cx="5036717" cy="4495800"/>
          </a:xfrm>
          <a:prstGeom prst="round2DiagRect">
            <a:avLst>
              <a:gd name="adj1" fmla="val 3766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34CAE3-7FCB-45BB-A3A9-01413454261E}"/>
              </a:ext>
            </a:extLst>
          </p:cNvPr>
          <p:cNvSpPr txBox="1"/>
          <p:nvPr/>
        </p:nvSpPr>
        <p:spPr>
          <a:xfrm>
            <a:off x="6095999" y="1151134"/>
            <a:ext cx="6083158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Biological factors are related to the genes.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These factors are also known as heredity or genetic factors.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genes which we get from our parents are responsible for various types of motor development.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percentage of FTF and STF depends on biological factors.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These factors are related to body weight, size, and strength.</a:t>
            </a: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52873F6C-8E86-498B-9ACD-4F35069152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1373FE-3CFA-4F49-A8A5-044EA025D258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3619500" y="39768"/>
            <a:ext cx="4953000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ln w="0"/>
                  <a:solidFill>
                    <a:srgbClr val="FFFF00"/>
                  </a:solidFill>
                  <a:latin typeface="+mn-lt"/>
                </a:rPr>
                <a:t>ENVIRONMENTAL FACTORS</a:t>
              </a:r>
              <a:endParaRPr lang="en-IN" sz="28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EBCCC8-2E00-4095-8F03-5EB8DD619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990600" y="1138355"/>
            <a:ext cx="4832074" cy="4581289"/>
          </a:xfrm>
          <a:prstGeom prst="round2DiagRect">
            <a:avLst>
              <a:gd name="adj1" fmla="val 3646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80FA98-4124-4BF8-ABED-BF6905D63431}"/>
              </a:ext>
            </a:extLst>
          </p:cNvPr>
          <p:cNvSpPr txBox="1"/>
          <p:nvPr/>
        </p:nvSpPr>
        <p:spPr>
          <a:xfrm>
            <a:off x="5807263" y="1564706"/>
            <a:ext cx="6356483" cy="372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Motor development takes place at a faster rate in children who are encouraged to explore their surroundings.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are given more opportunities to take part in sports activities.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Encouragement, love and security push a child to take risks to explore fearlessly, which leads to better motor development. 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ADECEB4D-B990-43A1-8BE3-C884B6280E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19A967-EF37-42FA-A5DC-198F7DB9A9C3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4514850" y="41413"/>
            <a:ext cx="3162300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ln w="0"/>
                  <a:solidFill>
                    <a:srgbClr val="FFFF00"/>
                  </a:solidFill>
                  <a:latin typeface="+mn-lt"/>
                </a:rPr>
                <a:t>NUTRITION</a:t>
              </a:r>
              <a:endParaRPr lang="en-IN" sz="28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B64628-E5A5-4CB2-B2E6-52A462F3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01090"/>
            <a:ext cx="5105400" cy="5172075"/>
          </a:xfrm>
          <a:prstGeom prst="round2DiagRect">
            <a:avLst>
              <a:gd name="adj1" fmla="val 4222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3F0512-DD75-4D3E-8FA6-C26E67DAC8B2}"/>
              </a:ext>
            </a:extLst>
          </p:cNvPr>
          <p:cNvSpPr txBox="1"/>
          <p:nvPr/>
        </p:nvSpPr>
        <p:spPr>
          <a:xfrm>
            <a:off x="6148227" y="2026372"/>
            <a:ext cx="6019800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Nutritious food promotes good motor development.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Sensory motor development is dependent upon nutrition.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If children do not get proper nutrition they are found to be less energetic.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B3815F91-4749-44DB-A224-297214484B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B8E0E7-8F6A-4D40-A7C5-CE874D120C5D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4276725" y="38100"/>
            <a:ext cx="3638550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ln w="0"/>
                  <a:solidFill>
                    <a:srgbClr val="FFFF00"/>
                  </a:solidFill>
                  <a:latin typeface="+mn-lt"/>
                </a:rPr>
                <a:t>PHYSICAL ACTIVITIES</a:t>
              </a:r>
              <a:endParaRPr lang="en-IN" sz="28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E19EF72-29D4-4A01-A06A-058BC49BA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194447"/>
            <a:ext cx="5109681" cy="4467740"/>
          </a:xfrm>
          <a:prstGeom prst="round2DiagRect">
            <a:avLst>
              <a:gd name="adj1" fmla="val 4417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C0D0AD-5BDC-4763-8F00-E3C042020D42}"/>
              </a:ext>
            </a:extLst>
          </p:cNvPr>
          <p:cNvSpPr txBox="1"/>
          <p:nvPr/>
        </p:nvSpPr>
        <p:spPr>
          <a:xfrm>
            <a:off x="6006957" y="1794857"/>
            <a:ext cx="6172200" cy="326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physical activities must be according to the capabilities of children.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Motor development becomes slow in those children, who do not take part in physical activities regularly.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Not doing even minor physical activities results in delayed motor development in children.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3679F727-34E7-4E52-B24D-14A5EAD3FE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5E6D2-E76D-432F-941D-97985A8039FA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4691062" y="57978"/>
            <a:ext cx="2809875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ln w="0"/>
                  <a:solidFill>
                    <a:srgbClr val="FFFF00"/>
                  </a:solidFill>
                  <a:latin typeface="+mn-lt"/>
                </a:rPr>
                <a:t>OPPORTUNITIES</a:t>
              </a:r>
              <a:endParaRPr lang="en-IN" sz="28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9A2D012-87C3-4880-97C6-EE3F3F5F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82" y="1150054"/>
            <a:ext cx="5036717" cy="455789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1A954D-7882-4E0F-9FB4-81DEA56DD25E}"/>
              </a:ext>
            </a:extLst>
          </p:cNvPr>
          <p:cNvSpPr txBox="1"/>
          <p:nvPr/>
        </p:nvSpPr>
        <p:spPr>
          <a:xfrm>
            <a:off x="5943601" y="2257204"/>
            <a:ext cx="6248399" cy="234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Opportunities to participate in motor activities give a better chance for developing sensory motor abilities.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Children should be given sports opportunities in schools, homes and neighborhoods.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EA404A3C-425E-4195-8132-3E87C2EC86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334926-074D-46FA-92CF-0082BF868F85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9813-CC72-4719-B2D5-B34C7D650545}"/>
              </a:ext>
            </a:extLst>
          </p:cNvPr>
          <p:cNvGrpSpPr/>
          <p:nvPr/>
        </p:nvGrpSpPr>
        <p:grpSpPr>
          <a:xfrm>
            <a:off x="3983831" y="38100"/>
            <a:ext cx="4224338" cy="967420"/>
            <a:chOff x="3109279" y="1795"/>
            <a:chExt cx="1934840" cy="9674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67BA46C-068E-494B-A313-774F2164CEB6}"/>
                </a:ext>
              </a:extLst>
            </p:cNvPr>
            <p:cNvSpPr/>
            <p:nvPr/>
          </p:nvSpPr>
          <p:spPr>
            <a:xfrm>
              <a:off x="3109279" y="1795"/>
              <a:ext cx="1934840" cy="9674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AA33740-6BAB-4EC2-A6AF-6037A1AA0DD6}"/>
                </a:ext>
              </a:extLst>
            </p:cNvPr>
            <p:cNvSpPr txBox="1"/>
            <p:nvPr/>
          </p:nvSpPr>
          <p:spPr>
            <a:xfrm>
              <a:off x="3156505" y="49021"/>
              <a:ext cx="1840388" cy="87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ln w="0"/>
                  <a:solidFill>
                    <a:srgbClr val="FFFF00"/>
                  </a:solidFill>
                  <a:latin typeface="+mn-lt"/>
                </a:rPr>
                <a:t>SENSORY IMPAIRMENTS</a:t>
              </a:r>
              <a:endParaRPr lang="en-IN" sz="2800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AB50A81-980D-4AD1-A0C3-60FF66712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82" y="1473994"/>
            <a:ext cx="4960517" cy="3910012"/>
          </a:xfrm>
          <a:prstGeom prst="round2DiagRect">
            <a:avLst>
              <a:gd name="adj1" fmla="val 4212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815915-E7A3-4BC7-9669-E8D19417DCB6}"/>
              </a:ext>
            </a:extLst>
          </p:cNvPr>
          <p:cNvSpPr txBox="1"/>
          <p:nvPr/>
        </p:nvSpPr>
        <p:spPr>
          <a:xfrm>
            <a:off x="5854557" y="2021691"/>
            <a:ext cx="63246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Sensory impairments such as visual impairments, hearing impairments, etc., are likely to affect the motor development in children.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hearing impairments, following instructions about any type of motor activity become more difficult.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7C82C1B2-8D96-4D5E-B146-E00337182A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BA27B5-98AD-4BE5-9EC4-1C5D54A68C51}"/>
              </a:ext>
            </a:extLst>
          </p:cNvPr>
          <p:cNvSpPr txBox="1"/>
          <p:nvPr/>
        </p:nvSpPr>
        <p:spPr>
          <a:xfrm>
            <a:off x="12843" y="38100"/>
            <a:ext cx="1046440" cy="6781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 AFFECTING MOTOR DEVELOPMENT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2209</TotalTime>
  <Words>454</Words>
  <Application>Microsoft Office PowerPoint</Application>
  <PresentationFormat>Widescreen</PresentationFormat>
  <Paragraphs>56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Imprint MT Shadow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418</cp:revision>
  <dcterms:created xsi:type="dcterms:W3CDTF">2020-05-07T03:12:15Z</dcterms:created>
  <dcterms:modified xsi:type="dcterms:W3CDTF">2021-12-18T14:59:28Z</dcterms:modified>
</cp:coreProperties>
</file>