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7" r:id="rId2"/>
    <p:sldId id="356" r:id="rId3"/>
    <p:sldId id="357" r:id="rId4"/>
    <p:sldId id="259" r:id="rId5"/>
    <p:sldId id="353" r:id="rId6"/>
    <p:sldId id="261" r:id="rId7"/>
    <p:sldId id="262" r:id="rId8"/>
    <p:sldId id="306" r:id="rId9"/>
    <p:sldId id="300" r:id="rId10"/>
    <p:sldId id="301" r:id="rId11"/>
    <p:sldId id="302" r:id="rId12"/>
    <p:sldId id="365" r:id="rId13"/>
    <p:sldId id="303" r:id="rId14"/>
    <p:sldId id="304" r:id="rId15"/>
    <p:sldId id="305" r:id="rId16"/>
    <p:sldId id="355" r:id="rId17"/>
    <p:sldId id="363" r:id="rId18"/>
    <p:sldId id="364" r:id="rId19"/>
    <p:sldId id="299" r:id="rId2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13"/>
  </p:normalViewPr>
  <p:slideViewPr>
    <p:cSldViewPr snapToGrid="0" snapToObjects="1">
      <p:cViewPr varScale="1">
        <p:scale>
          <a:sx n="82" d="100"/>
          <a:sy n="82" d="100"/>
        </p:scale>
        <p:origin x="8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FB22C-9F50-4EFA-A470-58777E81FBCA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CE2B73CB-D366-46CC-BD89-35E12B8B6D76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BALANCED DIET</a:t>
          </a:r>
          <a:endParaRPr lang="en-IN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E91033-DB1E-4BDA-BFD9-318F59DE9755}" type="parTrans" cxnId="{CC9902DB-7B59-49E7-9A6D-2A665AFD5970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9960AA-C704-4B99-B795-81415710CA07}" type="sibTrans" cxnId="{CC9902DB-7B59-49E7-9A6D-2A665AFD5970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346175-6CFA-45FB-8613-06EF283D3655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4B9725-0332-4FC6-8FEE-141E1AC611FD}" type="parTrans" cxnId="{A8761255-0955-46E9-BCD6-A274F55B3879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D812F2-435C-4DAB-8589-0F9F19C3458A}" type="sibTrans" cxnId="{A8761255-0955-46E9-BCD6-A274F55B3879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CBB8B6-BCF5-4EFA-9FB4-67AFF99CA18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5E6BD2-B223-4413-AA07-C10C04AB6AA4}" type="parTrans" cxnId="{4DC368A3-D9D1-4633-9C32-E60031A1A3E4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C0AD75-1B1F-4B73-BFF4-4B609199482F}" type="sibTrans" cxnId="{4DC368A3-D9D1-4633-9C32-E60031A1A3E4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12F75E-2C89-4C2C-9AF6-D9FD4EFE6D62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9169AC-9F79-4757-BAF2-6C1A311C0656}" type="parTrans" cxnId="{17ADD878-F6EB-44D5-A8EC-FA1C5919DD11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7D9D3D-6CEB-4C4A-A4C1-1F2DCF426325}" type="sibTrans" cxnId="{17ADD878-F6EB-44D5-A8EC-FA1C5919DD11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6DDD97-925D-483C-88B2-736A56CD5FEC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15C80E-D708-489A-8726-AA779D8F7D9D}" type="parTrans" cxnId="{84BF8504-6209-442E-8421-F2A43F7D1E38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5BCFAD-3755-4AE7-B3A0-4071DBBF3897}" type="sibTrans" cxnId="{84BF8504-6209-442E-8421-F2A43F7D1E38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0D0566-6944-4421-84D3-A413F9E167F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0E4B30-96D3-4FB2-803B-7D91FF966C2E}" type="parTrans" cxnId="{57D8C2C6-9BDC-48E9-A205-86B8ECD53A9F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25B61D-7C76-4F29-BC3E-D6716EBDC2A4}" type="sibTrans" cxnId="{57D8C2C6-9BDC-48E9-A205-86B8ECD53A9F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A566E5-3E86-4756-8E60-DE4DA05E2D3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F97073-B120-4062-AEF7-FCD6BDCB6DEE}" type="parTrans" cxnId="{8EA3AAA7-8FC2-42C0-B124-030EE1F1B3BB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51235A-C7EB-420A-8271-5A97EDB08AAC}" type="sibTrans" cxnId="{8EA3AAA7-8FC2-42C0-B124-030EE1F1B3BB}">
      <dgm:prSet/>
      <dgm:spPr/>
      <dgm:t>
        <a:bodyPr/>
        <a:lstStyle/>
        <a:p>
          <a:endParaRPr lang="en-IN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2F9974-0BCA-4083-B58E-D4228BAEBD9B}" type="pres">
      <dgm:prSet presAssocID="{219FB22C-9F50-4EFA-A470-58777E81FBCA}" presName="composite" presStyleCnt="0">
        <dgm:presLayoutVars>
          <dgm:chMax val="1"/>
          <dgm:dir/>
          <dgm:resizeHandles val="exact"/>
        </dgm:presLayoutVars>
      </dgm:prSet>
      <dgm:spPr/>
    </dgm:pt>
    <dgm:pt modelId="{5A548539-B1E8-4FEA-B114-C33D0C1B621D}" type="pres">
      <dgm:prSet presAssocID="{219FB22C-9F50-4EFA-A470-58777E81FBCA}" presName="radial" presStyleCnt="0">
        <dgm:presLayoutVars>
          <dgm:animLvl val="ctr"/>
        </dgm:presLayoutVars>
      </dgm:prSet>
      <dgm:spPr/>
    </dgm:pt>
    <dgm:pt modelId="{6196A68B-3100-453E-8F22-5276BFFCAD79}" type="pres">
      <dgm:prSet presAssocID="{CE2B73CB-D366-46CC-BD89-35E12B8B6D76}" presName="centerShape" presStyleLbl="vennNode1" presStyleIdx="0" presStyleCnt="7"/>
      <dgm:spPr/>
    </dgm:pt>
    <dgm:pt modelId="{85988B71-9ECB-41BF-88E6-C89FE031DB09}" type="pres">
      <dgm:prSet presAssocID="{A9346175-6CFA-45FB-8613-06EF283D3655}" presName="node" presStyleLbl="vennNode1" presStyleIdx="1" presStyleCnt="7">
        <dgm:presLayoutVars>
          <dgm:bulletEnabled val="1"/>
        </dgm:presLayoutVars>
      </dgm:prSet>
      <dgm:spPr/>
    </dgm:pt>
    <dgm:pt modelId="{F7D06047-5FAD-45C7-9DB1-439FD8E4D575}" type="pres">
      <dgm:prSet presAssocID="{FACBB8B6-BCF5-4EFA-9FB4-67AFF99CA18F}" presName="node" presStyleLbl="vennNode1" presStyleIdx="2" presStyleCnt="7">
        <dgm:presLayoutVars>
          <dgm:bulletEnabled val="1"/>
        </dgm:presLayoutVars>
      </dgm:prSet>
      <dgm:spPr/>
    </dgm:pt>
    <dgm:pt modelId="{A2A1BE2B-D73E-494E-BA01-F563D7B9BB24}" type="pres">
      <dgm:prSet presAssocID="{2712F75E-2C89-4C2C-9AF6-D9FD4EFE6D62}" presName="node" presStyleLbl="vennNode1" presStyleIdx="3" presStyleCnt="7">
        <dgm:presLayoutVars>
          <dgm:bulletEnabled val="1"/>
        </dgm:presLayoutVars>
      </dgm:prSet>
      <dgm:spPr/>
    </dgm:pt>
    <dgm:pt modelId="{9739E865-5405-4927-ABCF-C686FA8E2EB4}" type="pres">
      <dgm:prSet presAssocID="{286DDD97-925D-483C-88B2-736A56CD5FEC}" presName="node" presStyleLbl="vennNode1" presStyleIdx="4" presStyleCnt="7">
        <dgm:presLayoutVars>
          <dgm:bulletEnabled val="1"/>
        </dgm:presLayoutVars>
      </dgm:prSet>
      <dgm:spPr/>
    </dgm:pt>
    <dgm:pt modelId="{2C05924F-9F3F-4C51-A9A9-C1B8B140C0F1}" type="pres">
      <dgm:prSet presAssocID="{250D0566-6944-4421-84D3-A413F9E167FF}" presName="node" presStyleLbl="vennNode1" presStyleIdx="5" presStyleCnt="7">
        <dgm:presLayoutVars>
          <dgm:bulletEnabled val="1"/>
        </dgm:presLayoutVars>
      </dgm:prSet>
      <dgm:spPr/>
    </dgm:pt>
    <dgm:pt modelId="{27676DE3-C3D2-40F7-8A36-4FA45D278F27}" type="pres">
      <dgm:prSet presAssocID="{48A566E5-3E86-4756-8E60-DE4DA05E2D33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84BF8504-6209-442E-8421-F2A43F7D1E38}" srcId="{CE2B73CB-D366-46CC-BD89-35E12B8B6D76}" destId="{286DDD97-925D-483C-88B2-736A56CD5FEC}" srcOrd="3" destOrd="0" parTransId="{4415C80E-D708-489A-8726-AA779D8F7D9D}" sibTransId="{A95BCFAD-3755-4AE7-B3A0-4071DBBF3897}"/>
    <dgm:cxn modelId="{0630891B-B020-4A36-8BC6-1780EB247F2B}" type="presOf" srcId="{2712F75E-2C89-4C2C-9AF6-D9FD4EFE6D62}" destId="{A2A1BE2B-D73E-494E-BA01-F563D7B9BB24}" srcOrd="0" destOrd="0" presId="urn:microsoft.com/office/officeart/2005/8/layout/radial3"/>
    <dgm:cxn modelId="{E9C89323-3B7E-458E-893E-FDBCE0A4CFB1}" type="presOf" srcId="{219FB22C-9F50-4EFA-A470-58777E81FBCA}" destId="{232F9974-0BCA-4083-B58E-D4228BAEBD9B}" srcOrd="0" destOrd="0" presId="urn:microsoft.com/office/officeart/2005/8/layout/radial3"/>
    <dgm:cxn modelId="{4E2DB331-2618-4D28-B7A8-29038910F1D4}" type="presOf" srcId="{286DDD97-925D-483C-88B2-736A56CD5FEC}" destId="{9739E865-5405-4927-ABCF-C686FA8E2EB4}" srcOrd="0" destOrd="0" presId="urn:microsoft.com/office/officeart/2005/8/layout/radial3"/>
    <dgm:cxn modelId="{A8761255-0955-46E9-BCD6-A274F55B3879}" srcId="{CE2B73CB-D366-46CC-BD89-35E12B8B6D76}" destId="{A9346175-6CFA-45FB-8613-06EF283D3655}" srcOrd="0" destOrd="0" parTransId="{0D4B9725-0332-4FC6-8FEE-141E1AC611FD}" sibTransId="{F5D812F2-435C-4DAB-8589-0F9F19C3458A}"/>
    <dgm:cxn modelId="{17ADD878-F6EB-44D5-A8EC-FA1C5919DD11}" srcId="{CE2B73CB-D366-46CC-BD89-35E12B8B6D76}" destId="{2712F75E-2C89-4C2C-9AF6-D9FD4EFE6D62}" srcOrd="2" destOrd="0" parTransId="{FC9169AC-9F79-4757-BAF2-6C1A311C0656}" sibTransId="{947D9D3D-6CEB-4C4A-A4C1-1F2DCF426325}"/>
    <dgm:cxn modelId="{C7F50382-60E0-4866-AB3C-478EF1EEC856}" type="presOf" srcId="{CE2B73CB-D366-46CC-BD89-35E12B8B6D76}" destId="{6196A68B-3100-453E-8F22-5276BFFCAD79}" srcOrd="0" destOrd="0" presId="urn:microsoft.com/office/officeart/2005/8/layout/radial3"/>
    <dgm:cxn modelId="{8D33C98A-10B2-4012-887A-64E3936A2335}" type="presOf" srcId="{48A566E5-3E86-4756-8E60-DE4DA05E2D33}" destId="{27676DE3-C3D2-40F7-8A36-4FA45D278F27}" srcOrd="0" destOrd="0" presId="urn:microsoft.com/office/officeart/2005/8/layout/radial3"/>
    <dgm:cxn modelId="{50B67198-D626-43D3-8A6A-53693D6D4CE7}" type="presOf" srcId="{250D0566-6944-4421-84D3-A413F9E167FF}" destId="{2C05924F-9F3F-4C51-A9A9-C1B8B140C0F1}" srcOrd="0" destOrd="0" presId="urn:microsoft.com/office/officeart/2005/8/layout/radial3"/>
    <dgm:cxn modelId="{4DC368A3-D9D1-4633-9C32-E60031A1A3E4}" srcId="{CE2B73CB-D366-46CC-BD89-35E12B8B6D76}" destId="{FACBB8B6-BCF5-4EFA-9FB4-67AFF99CA18F}" srcOrd="1" destOrd="0" parTransId="{635E6BD2-B223-4413-AA07-C10C04AB6AA4}" sibTransId="{74C0AD75-1B1F-4B73-BFF4-4B609199482F}"/>
    <dgm:cxn modelId="{8EA3AAA7-8FC2-42C0-B124-030EE1F1B3BB}" srcId="{CE2B73CB-D366-46CC-BD89-35E12B8B6D76}" destId="{48A566E5-3E86-4756-8E60-DE4DA05E2D33}" srcOrd="5" destOrd="0" parTransId="{6DF97073-B120-4062-AEF7-FCD6BDCB6DEE}" sibTransId="{E651235A-C7EB-420A-8271-5A97EDB08AAC}"/>
    <dgm:cxn modelId="{0F0A68AB-8201-4824-8AA5-A928D6F4D2AC}" type="presOf" srcId="{FACBB8B6-BCF5-4EFA-9FB4-67AFF99CA18F}" destId="{F7D06047-5FAD-45C7-9DB1-439FD8E4D575}" srcOrd="0" destOrd="0" presId="urn:microsoft.com/office/officeart/2005/8/layout/radial3"/>
    <dgm:cxn modelId="{57D8C2C6-9BDC-48E9-A205-86B8ECD53A9F}" srcId="{CE2B73CB-D366-46CC-BD89-35E12B8B6D76}" destId="{250D0566-6944-4421-84D3-A413F9E167FF}" srcOrd="4" destOrd="0" parTransId="{460E4B30-96D3-4FB2-803B-7D91FF966C2E}" sibTransId="{2F25B61D-7C76-4F29-BC3E-D6716EBDC2A4}"/>
    <dgm:cxn modelId="{CC9902DB-7B59-49E7-9A6D-2A665AFD5970}" srcId="{219FB22C-9F50-4EFA-A470-58777E81FBCA}" destId="{CE2B73CB-D366-46CC-BD89-35E12B8B6D76}" srcOrd="0" destOrd="0" parTransId="{12E91033-DB1E-4BDA-BFD9-318F59DE9755}" sibTransId="{6B9960AA-C704-4B99-B795-81415710CA07}"/>
    <dgm:cxn modelId="{B8BC9FDE-896D-448D-B3A6-FABBAAE2402A}" type="presOf" srcId="{A9346175-6CFA-45FB-8613-06EF283D3655}" destId="{85988B71-9ECB-41BF-88E6-C89FE031DB09}" srcOrd="0" destOrd="0" presId="urn:microsoft.com/office/officeart/2005/8/layout/radial3"/>
    <dgm:cxn modelId="{9D4C2737-EC26-472F-B67F-7B6C21AE0FF2}" type="presParOf" srcId="{232F9974-0BCA-4083-B58E-D4228BAEBD9B}" destId="{5A548539-B1E8-4FEA-B114-C33D0C1B621D}" srcOrd="0" destOrd="0" presId="urn:microsoft.com/office/officeart/2005/8/layout/radial3"/>
    <dgm:cxn modelId="{66FF672D-15A5-4A52-A592-79042F45BBFA}" type="presParOf" srcId="{5A548539-B1E8-4FEA-B114-C33D0C1B621D}" destId="{6196A68B-3100-453E-8F22-5276BFFCAD79}" srcOrd="0" destOrd="0" presId="urn:microsoft.com/office/officeart/2005/8/layout/radial3"/>
    <dgm:cxn modelId="{AD132F33-FA57-4116-AE08-D980BF10C6F8}" type="presParOf" srcId="{5A548539-B1E8-4FEA-B114-C33D0C1B621D}" destId="{85988B71-9ECB-41BF-88E6-C89FE031DB09}" srcOrd="1" destOrd="0" presId="urn:microsoft.com/office/officeart/2005/8/layout/radial3"/>
    <dgm:cxn modelId="{13A6690B-AC59-46E9-B152-3E06D11A170B}" type="presParOf" srcId="{5A548539-B1E8-4FEA-B114-C33D0C1B621D}" destId="{F7D06047-5FAD-45C7-9DB1-439FD8E4D575}" srcOrd="2" destOrd="0" presId="urn:microsoft.com/office/officeart/2005/8/layout/radial3"/>
    <dgm:cxn modelId="{B1383715-E84A-40AB-8BB8-DBC08490F7BB}" type="presParOf" srcId="{5A548539-B1E8-4FEA-B114-C33D0C1B621D}" destId="{A2A1BE2B-D73E-494E-BA01-F563D7B9BB24}" srcOrd="3" destOrd="0" presId="urn:microsoft.com/office/officeart/2005/8/layout/radial3"/>
    <dgm:cxn modelId="{5ECAD9AE-1B5F-4287-B0DB-CC0CE3E8AAA6}" type="presParOf" srcId="{5A548539-B1E8-4FEA-B114-C33D0C1B621D}" destId="{9739E865-5405-4927-ABCF-C686FA8E2EB4}" srcOrd="4" destOrd="0" presId="urn:microsoft.com/office/officeart/2005/8/layout/radial3"/>
    <dgm:cxn modelId="{863884B1-12D0-4084-AAE0-BB9CEC3F139C}" type="presParOf" srcId="{5A548539-B1E8-4FEA-B114-C33D0C1B621D}" destId="{2C05924F-9F3F-4C51-A9A9-C1B8B140C0F1}" srcOrd="5" destOrd="0" presId="urn:microsoft.com/office/officeart/2005/8/layout/radial3"/>
    <dgm:cxn modelId="{D8B874F5-7F3F-4DA1-9F1C-F871ACDD4627}" type="presParOf" srcId="{5A548539-B1E8-4FEA-B114-C33D0C1B621D}" destId="{27676DE3-C3D2-40F7-8A36-4FA45D278F27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3FD1D1-766A-4D74-B06C-AFDC3D11E03E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0141C90F-C482-4AE7-B35A-957DC345D9C7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Required appropriate quantity &amp; quality</a:t>
          </a:r>
          <a:endParaRPr lang="en-IN" b="1" dirty="0">
            <a:solidFill>
              <a:srgbClr val="FF0000"/>
            </a:solidFill>
          </a:endParaRPr>
        </a:p>
      </dgm:t>
    </dgm:pt>
    <dgm:pt modelId="{6F9277CB-1FB2-4CC2-B13B-28DEDD93F34B}" type="parTrans" cxnId="{918C9F3B-734A-424A-AA02-F7DC82AE83A5}">
      <dgm:prSet/>
      <dgm:spPr/>
      <dgm:t>
        <a:bodyPr/>
        <a:lstStyle/>
        <a:p>
          <a:endParaRPr lang="en-IN"/>
        </a:p>
      </dgm:t>
    </dgm:pt>
    <dgm:pt modelId="{8B23DA45-9E8A-42CD-B938-B06DBB09D614}" type="sibTrans" cxnId="{918C9F3B-734A-424A-AA02-F7DC82AE83A5}">
      <dgm:prSet/>
      <dgm:spPr/>
      <dgm:t>
        <a:bodyPr/>
        <a:lstStyle/>
        <a:p>
          <a:endParaRPr lang="en-IN"/>
        </a:p>
      </dgm:t>
    </dgm:pt>
    <dgm:pt modelId="{9CAFBFA6-16F3-4DFB-A75D-043FF525AD2B}">
      <dgm:prSet phldrT="[Text]" custT="1"/>
      <dgm:spPr/>
      <dgm:t>
        <a:bodyPr/>
        <a:lstStyle/>
        <a:p>
          <a:r>
            <a:rPr lang="en-US" sz="900" b="1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CARBOHYDRATES</a:t>
          </a:r>
          <a:endParaRPr lang="en-IN" sz="900" dirty="0"/>
        </a:p>
      </dgm:t>
    </dgm:pt>
    <dgm:pt modelId="{2A51BA65-C494-4B05-93DC-533C51880B1A}" type="parTrans" cxnId="{2B4C1EDD-FA1B-49AE-8C78-83440D55F4DA}">
      <dgm:prSet/>
      <dgm:spPr/>
      <dgm:t>
        <a:bodyPr/>
        <a:lstStyle/>
        <a:p>
          <a:endParaRPr lang="en-IN"/>
        </a:p>
      </dgm:t>
    </dgm:pt>
    <dgm:pt modelId="{40160B46-DD84-4332-8B3C-2DFA91C9403D}" type="sibTrans" cxnId="{2B4C1EDD-FA1B-49AE-8C78-83440D55F4DA}">
      <dgm:prSet/>
      <dgm:spPr/>
      <dgm:t>
        <a:bodyPr/>
        <a:lstStyle/>
        <a:p>
          <a:endParaRPr lang="en-IN"/>
        </a:p>
      </dgm:t>
    </dgm:pt>
    <dgm:pt modelId="{1124950B-A844-472D-9444-A870BDBB63F3}">
      <dgm:prSet phldrT="[Text]" custT="1"/>
      <dgm:spPr/>
      <dgm:t>
        <a:bodyPr/>
        <a:lstStyle/>
        <a:p>
          <a:r>
            <a:rPr lang="en-US" sz="900" b="1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PROTEIN</a:t>
          </a:r>
          <a:endParaRPr lang="en-IN" sz="900" dirty="0"/>
        </a:p>
      </dgm:t>
    </dgm:pt>
    <dgm:pt modelId="{E86D7763-52F6-4A6E-924E-AC55604BC483}" type="parTrans" cxnId="{ACD493C2-0750-4880-9974-175E9FEAFA0E}">
      <dgm:prSet/>
      <dgm:spPr/>
      <dgm:t>
        <a:bodyPr/>
        <a:lstStyle/>
        <a:p>
          <a:endParaRPr lang="en-IN"/>
        </a:p>
      </dgm:t>
    </dgm:pt>
    <dgm:pt modelId="{4F6680A2-C3A4-4AEF-B98D-105FD1922D22}" type="sibTrans" cxnId="{ACD493C2-0750-4880-9974-175E9FEAFA0E}">
      <dgm:prSet/>
      <dgm:spPr/>
      <dgm:t>
        <a:bodyPr/>
        <a:lstStyle/>
        <a:p>
          <a:endParaRPr lang="en-IN"/>
        </a:p>
      </dgm:t>
    </dgm:pt>
    <dgm:pt modelId="{BF9AB6D8-DAC5-4796-B8D4-4733D3B627B4}">
      <dgm:prSet phldrT="[Text]" custT="1"/>
      <dgm:spPr/>
      <dgm:t>
        <a:bodyPr/>
        <a:lstStyle/>
        <a:p>
          <a:r>
            <a:rPr lang="en-US" sz="900" b="1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FAT</a:t>
          </a:r>
          <a:endParaRPr lang="en-IN" sz="900" dirty="0"/>
        </a:p>
      </dgm:t>
    </dgm:pt>
    <dgm:pt modelId="{24AEA777-4D0C-4CB0-ADD8-8699E61292F7}" type="parTrans" cxnId="{F89E5D2C-0D34-4170-8E91-5FDB5870DD0D}">
      <dgm:prSet/>
      <dgm:spPr/>
      <dgm:t>
        <a:bodyPr/>
        <a:lstStyle/>
        <a:p>
          <a:endParaRPr lang="en-IN"/>
        </a:p>
      </dgm:t>
    </dgm:pt>
    <dgm:pt modelId="{C676437E-844B-4D65-863B-1CB06FDB5EFF}" type="sibTrans" cxnId="{F89E5D2C-0D34-4170-8E91-5FDB5870DD0D}">
      <dgm:prSet/>
      <dgm:spPr/>
      <dgm:t>
        <a:bodyPr/>
        <a:lstStyle/>
        <a:p>
          <a:endParaRPr lang="en-IN"/>
        </a:p>
      </dgm:t>
    </dgm:pt>
    <dgm:pt modelId="{251857C4-2BCD-4006-B09D-0A7F1A305EB9}">
      <dgm:prSet phldrT="[Text]" custT="1"/>
      <dgm:spPr/>
      <dgm:t>
        <a:bodyPr/>
        <a:lstStyle/>
        <a:p>
          <a:r>
            <a:rPr lang="en-US" sz="900" b="1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VITAMINS</a:t>
          </a:r>
          <a:endParaRPr lang="en-IN" sz="900" dirty="0"/>
        </a:p>
      </dgm:t>
    </dgm:pt>
    <dgm:pt modelId="{0AD07744-04C1-4B14-A4E8-8A8EE7ED36BC}" type="parTrans" cxnId="{08CED736-4E2D-433D-AEE0-238A1D75DA80}">
      <dgm:prSet/>
      <dgm:spPr/>
      <dgm:t>
        <a:bodyPr/>
        <a:lstStyle/>
        <a:p>
          <a:endParaRPr lang="en-IN"/>
        </a:p>
      </dgm:t>
    </dgm:pt>
    <dgm:pt modelId="{B71DB078-CFFC-4FFF-BE64-A41624872435}" type="sibTrans" cxnId="{08CED736-4E2D-433D-AEE0-238A1D75DA80}">
      <dgm:prSet/>
      <dgm:spPr/>
      <dgm:t>
        <a:bodyPr/>
        <a:lstStyle/>
        <a:p>
          <a:endParaRPr lang="en-IN"/>
        </a:p>
      </dgm:t>
    </dgm:pt>
    <dgm:pt modelId="{D5C6E3C0-ABCB-4ACA-98E1-F536F51C738A}">
      <dgm:prSet phldrT="[Text]" custT="1"/>
      <dgm:spPr/>
      <dgm:t>
        <a:bodyPr/>
        <a:lstStyle/>
        <a:p>
          <a:r>
            <a:rPr lang="en-US" sz="900" b="1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MINERALS</a:t>
          </a:r>
          <a:endParaRPr lang="en-IN" sz="900" dirty="0"/>
        </a:p>
      </dgm:t>
    </dgm:pt>
    <dgm:pt modelId="{E33E4F39-3905-49C6-9EFC-4553ABD1CFB0}" type="parTrans" cxnId="{700106E7-234F-4130-96FB-B44252B5DF89}">
      <dgm:prSet/>
      <dgm:spPr/>
      <dgm:t>
        <a:bodyPr/>
        <a:lstStyle/>
        <a:p>
          <a:endParaRPr lang="en-IN"/>
        </a:p>
      </dgm:t>
    </dgm:pt>
    <dgm:pt modelId="{E7FD9933-2C26-4676-B064-8A2BE7C837D5}" type="sibTrans" cxnId="{700106E7-234F-4130-96FB-B44252B5DF89}">
      <dgm:prSet/>
      <dgm:spPr/>
      <dgm:t>
        <a:bodyPr/>
        <a:lstStyle/>
        <a:p>
          <a:endParaRPr lang="en-IN"/>
        </a:p>
      </dgm:t>
    </dgm:pt>
    <dgm:pt modelId="{114A43FC-7C76-41F9-BE58-04D14E5E4B56}">
      <dgm:prSet phldrT="[Text]" custT="1"/>
      <dgm:spPr/>
      <dgm:t>
        <a:bodyPr/>
        <a:lstStyle/>
        <a:p>
          <a:r>
            <a:rPr lang="en-US" sz="900" b="1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WATER</a:t>
          </a:r>
          <a:endParaRPr lang="en-IN" sz="900" dirty="0"/>
        </a:p>
      </dgm:t>
    </dgm:pt>
    <dgm:pt modelId="{0243C72E-85D7-4AE9-AB84-D9915B39F6C3}" type="parTrans" cxnId="{0E88C77E-21CF-4CA1-99C2-F75637747674}">
      <dgm:prSet/>
      <dgm:spPr/>
      <dgm:t>
        <a:bodyPr/>
        <a:lstStyle/>
        <a:p>
          <a:endParaRPr lang="en-IN"/>
        </a:p>
      </dgm:t>
    </dgm:pt>
    <dgm:pt modelId="{C587ADED-C3FA-4DA3-B1E6-1C422822211E}" type="sibTrans" cxnId="{0E88C77E-21CF-4CA1-99C2-F75637747674}">
      <dgm:prSet/>
      <dgm:spPr/>
      <dgm:t>
        <a:bodyPr/>
        <a:lstStyle/>
        <a:p>
          <a:endParaRPr lang="en-IN"/>
        </a:p>
      </dgm:t>
    </dgm:pt>
    <dgm:pt modelId="{410A7E50-428C-41CB-9308-313E0B42B8D3}" type="pres">
      <dgm:prSet presAssocID="{FE3FD1D1-766A-4D74-B06C-AFDC3D11E03E}" presName="composite" presStyleCnt="0">
        <dgm:presLayoutVars>
          <dgm:chMax val="1"/>
          <dgm:dir/>
          <dgm:resizeHandles val="exact"/>
        </dgm:presLayoutVars>
      </dgm:prSet>
      <dgm:spPr/>
    </dgm:pt>
    <dgm:pt modelId="{9ACAEE36-DC0E-40B2-A208-2B481EE1FAB0}" type="pres">
      <dgm:prSet presAssocID="{FE3FD1D1-766A-4D74-B06C-AFDC3D11E03E}" presName="radial" presStyleCnt="0">
        <dgm:presLayoutVars>
          <dgm:animLvl val="ctr"/>
        </dgm:presLayoutVars>
      </dgm:prSet>
      <dgm:spPr/>
    </dgm:pt>
    <dgm:pt modelId="{386C94B3-5970-4E22-858C-21243C9D1881}" type="pres">
      <dgm:prSet presAssocID="{0141C90F-C482-4AE7-B35A-957DC345D9C7}" presName="centerShape" presStyleLbl="vennNode1" presStyleIdx="0" presStyleCnt="7"/>
      <dgm:spPr/>
    </dgm:pt>
    <dgm:pt modelId="{5C1E18AB-D0B1-4E51-8818-E7B1E3C28B73}" type="pres">
      <dgm:prSet presAssocID="{9CAFBFA6-16F3-4DFB-A75D-043FF525AD2B}" presName="node" presStyleLbl="vennNode1" presStyleIdx="1" presStyleCnt="7">
        <dgm:presLayoutVars>
          <dgm:bulletEnabled val="1"/>
        </dgm:presLayoutVars>
      </dgm:prSet>
      <dgm:spPr/>
    </dgm:pt>
    <dgm:pt modelId="{33CEB456-94C0-48E2-96C8-030862C8F199}" type="pres">
      <dgm:prSet presAssocID="{1124950B-A844-472D-9444-A870BDBB63F3}" presName="node" presStyleLbl="vennNode1" presStyleIdx="2" presStyleCnt="7">
        <dgm:presLayoutVars>
          <dgm:bulletEnabled val="1"/>
        </dgm:presLayoutVars>
      </dgm:prSet>
      <dgm:spPr/>
    </dgm:pt>
    <dgm:pt modelId="{258C978B-1AB2-4738-8FA4-E43D7FEF71B3}" type="pres">
      <dgm:prSet presAssocID="{BF9AB6D8-DAC5-4796-B8D4-4733D3B627B4}" presName="node" presStyleLbl="vennNode1" presStyleIdx="3" presStyleCnt="7">
        <dgm:presLayoutVars>
          <dgm:bulletEnabled val="1"/>
        </dgm:presLayoutVars>
      </dgm:prSet>
      <dgm:spPr/>
    </dgm:pt>
    <dgm:pt modelId="{BC87B248-078C-4113-A98E-28232C5F2DEB}" type="pres">
      <dgm:prSet presAssocID="{251857C4-2BCD-4006-B09D-0A7F1A305EB9}" presName="node" presStyleLbl="vennNode1" presStyleIdx="4" presStyleCnt="7">
        <dgm:presLayoutVars>
          <dgm:bulletEnabled val="1"/>
        </dgm:presLayoutVars>
      </dgm:prSet>
      <dgm:spPr/>
    </dgm:pt>
    <dgm:pt modelId="{3E308DD8-AF6D-4DD6-B0E1-F099F03101E9}" type="pres">
      <dgm:prSet presAssocID="{D5C6E3C0-ABCB-4ACA-98E1-F536F51C738A}" presName="node" presStyleLbl="vennNode1" presStyleIdx="5" presStyleCnt="7">
        <dgm:presLayoutVars>
          <dgm:bulletEnabled val="1"/>
        </dgm:presLayoutVars>
      </dgm:prSet>
      <dgm:spPr/>
    </dgm:pt>
    <dgm:pt modelId="{B2FFBA6E-1EB5-44FD-8108-E2CE0A33399E}" type="pres">
      <dgm:prSet presAssocID="{114A43FC-7C76-41F9-BE58-04D14E5E4B56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F3364B0D-426C-4FE9-8975-096FB9EB4321}" type="presOf" srcId="{1124950B-A844-472D-9444-A870BDBB63F3}" destId="{33CEB456-94C0-48E2-96C8-030862C8F199}" srcOrd="0" destOrd="0" presId="urn:microsoft.com/office/officeart/2005/8/layout/radial3"/>
    <dgm:cxn modelId="{8CB2E312-3287-417D-B9DC-7851EAF08811}" type="presOf" srcId="{251857C4-2BCD-4006-B09D-0A7F1A305EB9}" destId="{BC87B248-078C-4113-A98E-28232C5F2DEB}" srcOrd="0" destOrd="0" presId="urn:microsoft.com/office/officeart/2005/8/layout/radial3"/>
    <dgm:cxn modelId="{F89E5D2C-0D34-4170-8E91-5FDB5870DD0D}" srcId="{0141C90F-C482-4AE7-B35A-957DC345D9C7}" destId="{BF9AB6D8-DAC5-4796-B8D4-4733D3B627B4}" srcOrd="2" destOrd="0" parTransId="{24AEA777-4D0C-4CB0-ADD8-8699E61292F7}" sibTransId="{C676437E-844B-4D65-863B-1CB06FDB5EFF}"/>
    <dgm:cxn modelId="{08CED736-4E2D-433D-AEE0-238A1D75DA80}" srcId="{0141C90F-C482-4AE7-B35A-957DC345D9C7}" destId="{251857C4-2BCD-4006-B09D-0A7F1A305EB9}" srcOrd="3" destOrd="0" parTransId="{0AD07744-04C1-4B14-A4E8-8A8EE7ED36BC}" sibTransId="{B71DB078-CFFC-4FFF-BE64-A41624872435}"/>
    <dgm:cxn modelId="{918C9F3B-734A-424A-AA02-F7DC82AE83A5}" srcId="{FE3FD1D1-766A-4D74-B06C-AFDC3D11E03E}" destId="{0141C90F-C482-4AE7-B35A-957DC345D9C7}" srcOrd="0" destOrd="0" parTransId="{6F9277CB-1FB2-4CC2-B13B-28DEDD93F34B}" sibTransId="{8B23DA45-9E8A-42CD-B938-B06DBB09D614}"/>
    <dgm:cxn modelId="{5867F240-2AA4-4271-99E6-5A7F45CD0D24}" type="presOf" srcId="{FE3FD1D1-766A-4D74-B06C-AFDC3D11E03E}" destId="{410A7E50-428C-41CB-9308-313E0B42B8D3}" srcOrd="0" destOrd="0" presId="urn:microsoft.com/office/officeart/2005/8/layout/radial3"/>
    <dgm:cxn modelId="{FEFEDA65-8BDB-4766-A5BC-C139604D67C1}" type="presOf" srcId="{D5C6E3C0-ABCB-4ACA-98E1-F536F51C738A}" destId="{3E308DD8-AF6D-4DD6-B0E1-F099F03101E9}" srcOrd="0" destOrd="0" presId="urn:microsoft.com/office/officeart/2005/8/layout/radial3"/>
    <dgm:cxn modelId="{6202D849-2628-4F61-95AC-7EBB13584CD3}" type="presOf" srcId="{BF9AB6D8-DAC5-4796-B8D4-4733D3B627B4}" destId="{258C978B-1AB2-4738-8FA4-E43D7FEF71B3}" srcOrd="0" destOrd="0" presId="urn:microsoft.com/office/officeart/2005/8/layout/radial3"/>
    <dgm:cxn modelId="{B3028950-490F-4672-A898-00CF693ECBD4}" type="presOf" srcId="{114A43FC-7C76-41F9-BE58-04D14E5E4B56}" destId="{B2FFBA6E-1EB5-44FD-8108-E2CE0A33399E}" srcOrd="0" destOrd="0" presId="urn:microsoft.com/office/officeart/2005/8/layout/radial3"/>
    <dgm:cxn modelId="{0E88C77E-21CF-4CA1-99C2-F75637747674}" srcId="{0141C90F-C482-4AE7-B35A-957DC345D9C7}" destId="{114A43FC-7C76-41F9-BE58-04D14E5E4B56}" srcOrd="5" destOrd="0" parTransId="{0243C72E-85D7-4AE9-AB84-D9915B39F6C3}" sibTransId="{C587ADED-C3FA-4DA3-B1E6-1C422822211E}"/>
    <dgm:cxn modelId="{8DD7897F-FBD7-4C76-B0DC-18D1E56EF244}" type="presOf" srcId="{0141C90F-C482-4AE7-B35A-957DC345D9C7}" destId="{386C94B3-5970-4E22-858C-21243C9D1881}" srcOrd="0" destOrd="0" presId="urn:microsoft.com/office/officeart/2005/8/layout/radial3"/>
    <dgm:cxn modelId="{ACD493C2-0750-4880-9974-175E9FEAFA0E}" srcId="{0141C90F-C482-4AE7-B35A-957DC345D9C7}" destId="{1124950B-A844-472D-9444-A870BDBB63F3}" srcOrd="1" destOrd="0" parTransId="{E86D7763-52F6-4A6E-924E-AC55604BC483}" sibTransId="{4F6680A2-C3A4-4AEF-B98D-105FD1922D22}"/>
    <dgm:cxn modelId="{EED056CF-6DFE-4E12-8AAC-95D042832E13}" type="presOf" srcId="{9CAFBFA6-16F3-4DFB-A75D-043FF525AD2B}" destId="{5C1E18AB-D0B1-4E51-8818-E7B1E3C28B73}" srcOrd="0" destOrd="0" presId="urn:microsoft.com/office/officeart/2005/8/layout/radial3"/>
    <dgm:cxn modelId="{2B4C1EDD-FA1B-49AE-8C78-83440D55F4DA}" srcId="{0141C90F-C482-4AE7-B35A-957DC345D9C7}" destId="{9CAFBFA6-16F3-4DFB-A75D-043FF525AD2B}" srcOrd="0" destOrd="0" parTransId="{2A51BA65-C494-4B05-93DC-533C51880B1A}" sibTransId="{40160B46-DD84-4332-8B3C-2DFA91C9403D}"/>
    <dgm:cxn modelId="{700106E7-234F-4130-96FB-B44252B5DF89}" srcId="{0141C90F-C482-4AE7-B35A-957DC345D9C7}" destId="{D5C6E3C0-ABCB-4ACA-98E1-F536F51C738A}" srcOrd="4" destOrd="0" parTransId="{E33E4F39-3905-49C6-9EFC-4553ABD1CFB0}" sibTransId="{E7FD9933-2C26-4676-B064-8A2BE7C837D5}"/>
    <dgm:cxn modelId="{0BA313BD-6CE2-4738-BFF5-9F9B48409A9B}" type="presParOf" srcId="{410A7E50-428C-41CB-9308-313E0B42B8D3}" destId="{9ACAEE36-DC0E-40B2-A208-2B481EE1FAB0}" srcOrd="0" destOrd="0" presId="urn:microsoft.com/office/officeart/2005/8/layout/radial3"/>
    <dgm:cxn modelId="{102FF0C1-7A97-466D-A6DC-DB0B0E6203BD}" type="presParOf" srcId="{9ACAEE36-DC0E-40B2-A208-2B481EE1FAB0}" destId="{386C94B3-5970-4E22-858C-21243C9D1881}" srcOrd="0" destOrd="0" presId="urn:microsoft.com/office/officeart/2005/8/layout/radial3"/>
    <dgm:cxn modelId="{8E024AFD-2D51-4478-95DB-D727F294EA3E}" type="presParOf" srcId="{9ACAEE36-DC0E-40B2-A208-2B481EE1FAB0}" destId="{5C1E18AB-D0B1-4E51-8818-E7B1E3C28B73}" srcOrd="1" destOrd="0" presId="urn:microsoft.com/office/officeart/2005/8/layout/radial3"/>
    <dgm:cxn modelId="{ACD94C45-1C7D-470C-BF79-0AFE20D7A445}" type="presParOf" srcId="{9ACAEE36-DC0E-40B2-A208-2B481EE1FAB0}" destId="{33CEB456-94C0-48E2-96C8-030862C8F199}" srcOrd="2" destOrd="0" presId="urn:microsoft.com/office/officeart/2005/8/layout/radial3"/>
    <dgm:cxn modelId="{B1D60B33-B6B8-4FAB-BC16-0D1971DBD0D2}" type="presParOf" srcId="{9ACAEE36-DC0E-40B2-A208-2B481EE1FAB0}" destId="{258C978B-1AB2-4738-8FA4-E43D7FEF71B3}" srcOrd="3" destOrd="0" presId="urn:microsoft.com/office/officeart/2005/8/layout/radial3"/>
    <dgm:cxn modelId="{93980EF1-26F5-4047-96A8-5AF4E20EA00D}" type="presParOf" srcId="{9ACAEE36-DC0E-40B2-A208-2B481EE1FAB0}" destId="{BC87B248-078C-4113-A98E-28232C5F2DEB}" srcOrd="4" destOrd="0" presId="urn:microsoft.com/office/officeart/2005/8/layout/radial3"/>
    <dgm:cxn modelId="{04D40B5D-FD69-4E14-A459-FAA41D290522}" type="presParOf" srcId="{9ACAEE36-DC0E-40B2-A208-2B481EE1FAB0}" destId="{3E308DD8-AF6D-4DD6-B0E1-F099F03101E9}" srcOrd="5" destOrd="0" presId="urn:microsoft.com/office/officeart/2005/8/layout/radial3"/>
    <dgm:cxn modelId="{D2352AB3-5BC2-4DAC-A9D0-77C550AACCC7}" type="presParOf" srcId="{9ACAEE36-DC0E-40B2-A208-2B481EE1FAB0}" destId="{B2FFBA6E-1EB5-44FD-8108-E2CE0A33399E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E80687-7E74-49D5-B4F8-7C0F5F6D2163}" type="doc">
      <dgm:prSet loTypeId="urn:microsoft.com/office/officeart/2005/8/layout/hierarchy1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FBBB3E4F-01B0-4EF2-BAD5-D666E970A323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NUTRITION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DDD8A5-389C-4592-A5B3-99691EA76A02}" type="parTrans" cxnId="{505EE011-B5D9-483D-8962-0D5E85FE8441}">
      <dgm:prSet/>
      <dgm:spPr/>
      <dgm:t>
        <a:bodyPr/>
        <a:lstStyle/>
        <a:p>
          <a:endParaRPr lang="en-IN"/>
        </a:p>
      </dgm:t>
    </dgm:pt>
    <dgm:pt modelId="{59629424-19BA-450B-922A-307BABAC8D47}" type="sibTrans" cxnId="{505EE011-B5D9-483D-8962-0D5E85FE8441}">
      <dgm:prSet/>
      <dgm:spPr/>
      <dgm:t>
        <a:bodyPr/>
        <a:lstStyle/>
        <a:p>
          <a:endParaRPr lang="en-IN"/>
        </a:p>
      </dgm:t>
    </dgm:pt>
    <dgm:pt modelId="{37E50E14-90CB-4C3B-8BF7-E9D60E71B8C0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MACRO NUTRIENTS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156AED-00DB-454F-BD8B-A0E8B1EDD2D6}" type="parTrans" cxnId="{31D290E6-A9A9-4AEF-B3C5-404D6BDCE276}">
      <dgm:prSet/>
      <dgm:spPr/>
      <dgm:t>
        <a:bodyPr/>
        <a:lstStyle/>
        <a:p>
          <a:endParaRPr lang="en-IN"/>
        </a:p>
      </dgm:t>
    </dgm:pt>
    <dgm:pt modelId="{941805F1-1ED7-4665-AC17-7C48EEE8C0D6}" type="sibTrans" cxnId="{31D290E6-A9A9-4AEF-B3C5-404D6BDCE276}">
      <dgm:prSet/>
      <dgm:spPr/>
      <dgm:t>
        <a:bodyPr/>
        <a:lstStyle/>
        <a:p>
          <a:endParaRPr lang="en-IN"/>
        </a:p>
      </dgm:t>
    </dgm:pt>
    <dgm:pt modelId="{85D58908-21C1-4CEB-BA0A-671755DE45C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C8F121-FA86-49E6-84F4-5A9889A3CFE3}" type="parTrans" cxnId="{70F5950B-BB73-470F-BB4D-A07781A0BB3A}">
      <dgm:prSet/>
      <dgm:spPr/>
      <dgm:t>
        <a:bodyPr/>
        <a:lstStyle/>
        <a:p>
          <a:endParaRPr lang="en-IN"/>
        </a:p>
      </dgm:t>
    </dgm:pt>
    <dgm:pt modelId="{524FCB10-A2EC-438C-A8A0-BC1517311977}" type="sibTrans" cxnId="{70F5950B-BB73-470F-BB4D-A07781A0BB3A}">
      <dgm:prSet/>
      <dgm:spPr/>
      <dgm:t>
        <a:bodyPr/>
        <a:lstStyle/>
        <a:p>
          <a:endParaRPr lang="en-IN"/>
        </a:p>
      </dgm:t>
    </dgm:pt>
    <dgm:pt modelId="{F6865843-FBCB-471D-8EBD-CA065632B2A8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A29E2D-AE4F-42C6-BD43-72347C138CF4}" type="parTrans" cxnId="{FFB05335-456C-4E90-A325-2F4BE288495C}">
      <dgm:prSet/>
      <dgm:spPr/>
      <dgm:t>
        <a:bodyPr/>
        <a:lstStyle/>
        <a:p>
          <a:endParaRPr lang="en-IN"/>
        </a:p>
      </dgm:t>
    </dgm:pt>
    <dgm:pt modelId="{440561FA-574E-4B94-8EDD-BC2726FBB13D}" type="sibTrans" cxnId="{FFB05335-456C-4E90-A325-2F4BE288495C}">
      <dgm:prSet/>
      <dgm:spPr/>
      <dgm:t>
        <a:bodyPr/>
        <a:lstStyle/>
        <a:p>
          <a:endParaRPr lang="en-IN"/>
        </a:p>
      </dgm:t>
    </dgm:pt>
    <dgm:pt modelId="{52431C90-4AEC-469A-A72A-939503D55D05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MICRO NUTRIENTS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7484E5-E803-40D0-955A-F669BAD2093D}" type="parTrans" cxnId="{BDEAAB8A-FF2D-4EF9-B132-E928F7186BD1}">
      <dgm:prSet/>
      <dgm:spPr/>
      <dgm:t>
        <a:bodyPr/>
        <a:lstStyle/>
        <a:p>
          <a:endParaRPr lang="en-IN"/>
        </a:p>
      </dgm:t>
    </dgm:pt>
    <dgm:pt modelId="{5EF83499-D66F-4DE5-9491-ECCEF6B53694}" type="sibTrans" cxnId="{BDEAAB8A-FF2D-4EF9-B132-E928F7186BD1}">
      <dgm:prSet/>
      <dgm:spPr/>
      <dgm:t>
        <a:bodyPr/>
        <a:lstStyle/>
        <a:p>
          <a:endParaRPr lang="en-IN"/>
        </a:p>
      </dgm:t>
    </dgm:pt>
    <dgm:pt modelId="{355A6901-27CB-4E68-BA76-F164863807A4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6098D1-2415-45F9-A92A-7EC8AC68117A}" type="parTrans" cxnId="{ADE19A6E-96CE-461C-A184-78FA3A859D14}">
      <dgm:prSet/>
      <dgm:spPr/>
      <dgm:t>
        <a:bodyPr/>
        <a:lstStyle/>
        <a:p>
          <a:endParaRPr lang="en-IN"/>
        </a:p>
      </dgm:t>
    </dgm:pt>
    <dgm:pt modelId="{428EAB46-4F76-4C64-B794-B91B0D6DEA8D}" type="sibTrans" cxnId="{ADE19A6E-96CE-461C-A184-78FA3A859D14}">
      <dgm:prSet/>
      <dgm:spPr/>
      <dgm:t>
        <a:bodyPr/>
        <a:lstStyle/>
        <a:p>
          <a:endParaRPr lang="en-IN"/>
        </a:p>
      </dgm:t>
    </dgm:pt>
    <dgm:pt modelId="{454010F5-C155-4032-8E8E-00ADC1599D3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EFB451-E447-4323-874B-F50C35726892}" type="parTrans" cxnId="{4A15EA75-1125-4BCD-9DA4-B0A4E720B635}">
      <dgm:prSet/>
      <dgm:spPr/>
      <dgm:t>
        <a:bodyPr/>
        <a:lstStyle/>
        <a:p>
          <a:endParaRPr lang="en-IN"/>
        </a:p>
      </dgm:t>
    </dgm:pt>
    <dgm:pt modelId="{F73BA645-039C-461A-A91D-DD11A6AEE35E}" type="sibTrans" cxnId="{4A15EA75-1125-4BCD-9DA4-B0A4E720B635}">
      <dgm:prSet/>
      <dgm:spPr/>
      <dgm:t>
        <a:bodyPr/>
        <a:lstStyle/>
        <a:p>
          <a:endParaRPr lang="en-IN"/>
        </a:p>
      </dgm:t>
    </dgm:pt>
    <dgm:pt modelId="{38B8EAD1-4D66-4F67-9BA6-34548CCF843E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5C3DAF-0192-4ED5-8FD3-54E676B5C04A}" type="parTrans" cxnId="{F99534B8-2D21-4F4A-81FF-A9E3520EFDBE}">
      <dgm:prSet/>
      <dgm:spPr/>
      <dgm:t>
        <a:bodyPr/>
        <a:lstStyle/>
        <a:p>
          <a:endParaRPr lang="en-IN"/>
        </a:p>
      </dgm:t>
    </dgm:pt>
    <dgm:pt modelId="{D5D1128C-D727-4F2F-934D-A75A9440F41B}" type="sibTrans" cxnId="{F99534B8-2D21-4F4A-81FF-A9E3520EFDBE}">
      <dgm:prSet/>
      <dgm:spPr/>
      <dgm:t>
        <a:bodyPr/>
        <a:lstStyle/>
        <a:p>
          <a:endParaRPr lang="en-IN"/>
        </a:p>
      </dgm:t>
    </dgm:pt>
    <dgm:pt modelId="{81F488E3-CC99-44B3-BBBC-AC8FC56FDE8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084313-28E3-4E22-AB75-D5CA9CDE25EA}" type="parTrans" cxnId="{0EFF670D-CC20-4E6F-92AB-1B8CA5FFA24F}">
      <dgm:prSet/>
      <dgm:spPr/>
      <dgm:t>
        <a:bodyPr/>
        <a:lstStyle/>
        <a:p>
          <a:endParaRPr lang="en-IN"/>
        </a:p>
      </dgm:t>
    </dgm:pt>
    <dgm:pt modelId="{EF4EF882-82BD-4296-B602-F66B6FDFF664}" type="sibTrans" cxnId="{0EFF670D-CC20-4E6F-92AB-1B8CA5FFA24F}">
      <dgm:prSet/>
      <dgm:spPr/>
      <dgm:t>
        <a:bodyPr/>
        <a:lstStyle/>
        <a:p>
          <a:endParaRPr lang="en-IN"/>
        </a:p>
      </dgm:t>
    </dgm:pt>
    <dgm:pt modelId="{837F4A85-CC00-4988-AFCF-46530829B1AB}" type="pres">
      <dgm:prSet presAssocID="{CBE80687-7E74-49D5-B4F8-7C0F5F6D216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4672C17-FFFC-4EF6-82AA-4C9C9881A42A}" type="pres">
      <dgm:prSet presAssocID="{FBBB3E4F-01B0-4EF2-BAD5-D666E970A323}" presName="hierRoot1" presStyleCnt="0"/>
      <dgm:spPr/>
    </dgm:pt>
    <dgm:pt modelId="{25A9C75F-6B6F-4497-B3C7-6B84BF3187D7}" type="pres">
      <dgm:prSet presAssocID="{FBBB3E4F-01B0-4EF2-BAD5-D666E970A323}" presName="composite" presStyleCnt="0"/>
      <dgm:spPr/>
    </dgm:pt>
    <dgm:pt modelId="{5F13A358-B6DC-4DAA-B39B-368AD650B5B5}" type="pres">
      <dgm:prSet presAssocID="{FBBB3E4F-01B0-4EF2-BAD5-D666E970A323}" presName="background" presStyleLbl="node0" presStyleIdx="0" presStyleCnt="1"/>
      <dgm:spPr/>
    </dgm:pt>
    <dgm:pt modelId="{CCF222FA-0C2D-477E-9B1E-F351A9BBAD52}" type="pres">
      <dgm:prSet presAssocID="{FBBB3E4F-01B0-4EF2-BAD5-D666E970A323}" presName="text" presStyleLbl="fgAcc0" presStyleIdx="0" presStyleCnt="1">
        <dgm:presLayoutVars>
          <dgm:chPref val="3"/>
        </dgm:presLayoutVars>
      </dgm:prSet>
      <dgm:spPr/>
    </dgm:pt>
    <dgm:pt modelId="{C83D53C8-5435-4457-ACB1-1A70C569AE14}" type="pres">
      <dgm:prSet presAssocID="{FBBB3E4F-01B0-4EF2-BAD5-D666E970A323}" presName="hierChild2" presStyleCnt="0"/>
      <dgm:spPr/>
    </dgm:pt>
    <dgm:pt modelId="{E378D224-7979-445C-9179-B3112B4EFA05}" type="pres">
      <dgm:prSet presAssocID="{FF156AED-00DB-454F-BD8B-A0E8B1EDD2D6}" presName="Name10" presStyleLbl="parChTrans1D2" presStyleIdx="0" presStyleCnt="2"/>
      <dgm:spPr/>
    </dgm:pt>
    <dgm:pt modelId="{F62EA21B-62D0-4F90-B7AC-F2BF13034E60}" type="pres">
      <dgm:prSet presAssocID="{37E50E14-90CB-4C3B-8BF7-E9D60E71B8C0}" presName="hierRoot2" presStyleCnt="0"/>
      <dgm:spPr/>
    </dgm:pt>
    <dgm:pt modelId="{AD4347C4-13F7-4550-BC09-7BD7B378CD30}" type="pres">
      <dgm:prSet presAssocID="{37E50E14-90CB-4C3B-8BF7-E9D60E71B8C0}" presName="composite2" presStyleCnt="0"/>
      <dgm:spPr/>
    </dgm:pt>
    <dgm:pt modelId="{007AE42E-1A05-4950-9ED6-F645B3BA1FD5}" type="pres">
      <dgm:prSet presAssocID="{37E50E14-90CB-4C3B-8BF7-E9D60E71B8C0}" presName="background2" presStyleLbl="node2" presStyleIdx="0" presStyleCnt="2"/>
      <dgm:spPr/>
    </dgm:pt>
    <dgm:pt modelId="{C6262FF6-4989-457A-BFE1-18C1ABEA1497}" type="pres">
      <dgm:prSet presAssocID="{37E50E14-90CB-4C3B-8BF7-E9D60E71B8C0}" presName="text2" presStyleLbl="fgAcc2" presStyleIdx="0" presStyleCnt="2">
        <dgm:presLayoutVars>
          <dgm:chPref val="3"/>
        </dgm:presLayoutVars>
      </dgm:prSet>
      <dgm:spPr/>
    </dgm:pt>
    <dgm:pt modelId="{0D7FFA6F-A337-44F5-8E05-73A5EC69880F}" type="pres">
      <dgm:prSet presAssocID="{37E50E14-90CB-4C3B-8BF7-E9D60E71B8C0}" presName="hierChild3" presStyleCnt="0"/>
      <dgm:spPr/>
    </dgm:pt>
    <dgm:pt modelId="{EAF66534-E379-487D-A4B8-AD0086516A0C}" type="pres">
      <dgm:prSet presAssocID="{6CC8F121-FA86-49E6-84F4-5A9889A3CFE3}" presName="Name17" presStyleLbl="parChTrans1D3" presStyleIdx="0" presStyleCnt="6"/>
      <dgm:spPr/>
    </dgm:pt>
    <dgm:pt modelId="{95063682-5B8B-4E29-8E44-F694D4134956}" type="pres">
      <dgm:prSet presAssocID="{85D58908-21C1-4CEB-BA0A-671755DE45C3}" presName="hierRoot3" presStyleCnt="0"/>
      <dgm:spPr/>
    </dgm:pt>
    <dgm:pt modelId="{B532988B-237F-47F4-A04F-80C0ABFAB152}" type="pres">
      <dgm:prSet presAssocID="{85D58908-21C1-4CEB-BA0A-671755DE45C3}" presName="composite3" presStyleCnt="0"/>
      <dgm:spPr/>
    </dgm:pt>
    <dgm:pt modelId="{DEB8962E-B92C-445D-8084-7FEFB8941A21}" type="pres">
      <dgm:prSet presAssocID="{85D58908-21C1-4CEB-BA0A-671755DE45C3}" presName="background3" presStyleLbl="node3" presStyleIdx="0" presStyleCnt="6"/>
      <dgm:spPr/>
    </dgm:pt>
    <dgm:pt modelId="{03E9096F-6A55-47FE-8E2E-7ADAD0D78710}" type="pres">
      <dgm:prSet presAssocID="{85D58908-21C1-4CEB-BA0A-671755DE45C3}" presName="text3" presStyleLbl="fgAcc3" presStyleIdx="0" presStyleCnt="6">
        <dgm:presLayoutVars>
          <dgm:chPref val="3"/>
        </dgm:presLayoutVars>
      </dgm:prSet>
      <dgm:spPr/>
    </dgm:pt>
    <dgm:pt modelId="{F152B570-6EBB-4F22-B3AC-DED6290997EE}" type="pres">
      <dgm:prSet presAssocID="{85D58908-21C1-4CEB-BA0A-671755DE45C3}" presName="hierChild4" presStyleCnt="0"/>
      <dgm:spPr/>
    </dgm:pt>
    <dgm:pt modelId="{7465F35D-15E6-4743-9F41-F0894A12E06A}" type="pres">
      <dgm:prSet presAssocID="{30A29E2D-AE4F-42C6-BD43-72347C138CF4}" presName="Name17" presStyleLbl="parChTrans1D3" presStyleIdx="1" presStyleCnt="6"/>
      <dgm:spPr/>
    </dgm:pt>
    <dgm:pt modelId="{7732250C-FE73-4FE9-BB8A-233259057DD6}" type="pres">
      <dgm:prSet presAssocID="{F6865843-FBCB-471D-8EBD-CA065632B2A8}" presName="hierRoot3" presStyleCnt="0"/>
      <dgm:spPr/>
    </dgm:pt>
    <dgm:pt modelId="{D9131C1E-38A4-4DA3-B206-CB96292649F6}" type="pres">
      <dgm:prSet presAssocID="{F6865843-FBCB-471D-8EBD-CA065632B2A8}" presName="composite3" presStyleCnt="0"/>
      <dgm:spPr/>
    </dgm:pt>
    <dgm:pt modelId="{A00283BE-6042-4D70-8E44-818C58121AD5}" type="pres">
      <dgm:prSet presAssocID="{F6865843-FBCB-471D-8EBD-CA065632B2A8}" presName="background3" presStyleLbl="node3" presStyleIdx="1" presStyleCnt="6"/>
      <dgm:spPr/>
    </dgm:pt>
    <dgm:pt modelId="{9AD6FC84-7EA1-4BFA-A5C7-8E700AAA7762}" type="pres">
      <dgm:prSet presAssocID="{F6865843-FBCB-471D-8EBD-CA065632B2A8}" presName="text3" presStyleLbl="fgAcc3" presStyleIdx="1" presStyleCnt="6">
        <dgm:presLayoutVars>
          <dgm:chPref val="3"/>
        </dgm:presLayoutVars>
      </dgm:prSet>
      <dgm:spPr/>
    </dgm:pt>
    <dgm:pt modelId="{83D96EF4-65BF-4C00-9CE0-B2C2BDBB1DEE}" type="pres">
      <dgm:prSet presAssocID="{F6865843-FBCB-471D-8EBD-CA065632B2A8}" presName="hierChild4" presStyleCnt="0"/>
      <dgm:spPr/>
    </dgm:pt>
    <dgm:pt modelId="{4ED34008-C4C1-4A39-A871-A6A16BBB3544}" type="pres">
      <dgm:prSet presAssocID="{A1EFB451-E447-4323-874B-F50C35726892}" presName="Name17" presStyleLbl="parChTrans1D3" presStyleIdx="2" presStyleCnt="6"/>
      <dgm:spPr/>
    </dgm:pt>
    <dgm:pt modelId="{B2A20E4C-0701-464B-831E-378847193927}" type="pres">
      <dgm:prSet presAssocID="{454010F5-C155-4032-8E8E-00ADC1599D33}" presName="hierRoot3" presStyleCnt="0"/>
      <dgm:spPr/>
    </dgm:pt>
    <dgm:pt modelId="{D2422DAF-D28A-43C0-AAB9-6EFE65896747}" type="pres">
      <dgm:prSet presAssocID="{454010F5-C155-4032-8E8E-00ADC1599D33}" presName="composite3" presStyleCnt="0"/>
      <dgm:spPr/>
    </dgm:pt>
    <dgm:pt modelId="{992F670C-9364-45E7-8B7D-A3133AEB897E}" type="pres">
      <dgm:prSet presAssocID="{454010F5-C155-4032-8E8E-00ADC1599D33}" presName="background3" presStyleLbl="node3" presStyleIdx="2" presStyleCnt="6"/>
      <dgm:spPr/>
    </dgm:pt>
    <dgm:pt modelId="{86980241-B736-44D9-968C-6A425F96DC07}" type="pres">
      <dgm:prSet presAssocID="{454010F5-C155-4032-8E8E-00ADC1599D33}" presName="text3" presStyleLbl="fgAcc3" presStyleIdx="2" presStyleCnt="6">
        <dgm:presLayoutVars>
          <dgm:chPref val="3"/>
        </dgm:presLayoutVars>
      </dgm:prSet>
      <dgm:spPr/>
    </dgm:pt>
    <dgm:pt modelId="{2BEA0CD4-CDB0-4A1A-A913-E1DF23D843F6}" type="pres">
      <dgm:prSet presAssocID="{454010F5-C155-4032-8E8E-00ADC1599D33}" presName="hierChild4" presStyleCnt="0"/>
      <dgm:spPr/>
    </dgm:pt>
    <dgm:pt modelId="{E36CFF84-3685-4024-972D-E75453B3D574}" type="pres">
      <dgm:prSet presAssocID="{645C3DAF-0192-4ED5-8FD3-54E676B5C04A}" presName="Name17" presStyleLbl="parChTrans1D3" presStyleIdx="3" presStyleCnt="6"/>
      <dgm:spPr/>
    </dgm:pt>
    <dgm:pt modelId="{AEBBCFB4-6BAE-4F8B-91A0-BF045C0D9E2C}" type="pres">
      <dgm:prSet presAssocID="{38B8EAD1-4D66-4F67-9BA6-34548CCF843E}" presName="hierRoot3" presStyleCnt="0"/>
      <dgm:spPr/>
    </dgm:pt>
    <dgm:pt modelId="{4D71FE86-E108-43F6-893C-6939BE3B06D1}" type="pres">
      <dgm:prSet presAssocID="{38B8EAD1-4D66-4F67-9BA6-34548CCF843E}" presName="composite3" presStyleCnt="0"/>
      <dgm:spPr/>
    </dgm:pt>
    <dgm:pt modelId="{3D634CAE-E47E-42AF-B722-4202DC3C6F0B}" type="pres">
      <dgm:prSet presAssocID="{38B8EAD1-4D66-4F67-9BA6-34548CCF843E}" presName="background3" presStyleLbl="node3" presStyleIdx="3" presStyleCnt="6"/>
      <dgm:spPr/>
    </dgm:pt>
    <dgm:pt modelId="{53646509-CFE4-4187-993B-7623F05053AD}" type="pres">
      <dgm:prSet presAssocID="{38B8EAD1-4D66-4F67-9BA6-34548CCF843E}" presName="text3" presStyleLbl="fgAcc3" presStyleIdx="3" presStyleCnt="6">
        <dgm:presLayoutVars>
          <dgm:chPref val="3"/>
        </dgm:presLayoutVars>
      </dgm:prSet>
      <dgm:spPr/>
    </dgm:pt>
    <dgm:pt modelId="{C7E45A0E-34A9-462D-8A6C-233EE2D00E8D}" type="pres">
      <dgm:prSet presAssocID="{38B8EAD1-4D66-4F67-9BA6-34548CCF843E}" presName="hierChild4" presStyleCnt="0"/>
      <dgm:spPr/>
    </dgm:pt>
    <dgm:pt modelId="{39EFF777-AD3C-4D37-A8CE-D4E673D3D359}" type="pres">
      <dgm:prSet presAssocID="{687484E5-E803-40D0-955A-F669BAD2093D}" presName="Name10" presStyleLbl="parChTrans1D2" presStyleIdx="1" presStyleCnt="2"/>
      <dgm:spPr/>
    </dgm:pt>
    <dgm:pt modelId="{FE5ACB13-6184-49C8-9DC9-0EB56257D01E}" type="pres">
      <dgm:prSet presAssocID="{52431C90-4AEC-469A-A72A-939503D55D05}" presName="hierRoot2" presStyleCnt="0"/>
      <dgm:spPr/>
    </dgm:pt>
    <dgm:pt modelId="{97AF63A0-6E8A-436A-9A61-3869F658D596}" type="pres">
      <dgm:prSet presAssocID="{52431C90-4AEC-469A-A72A-939503D55D05}" presName="composite2" presStyleCnt="0"/>
      <dgm:spPr/>
    </dgm:pt>
    <dgm:pt modelId="{7AF0B0C4-7C76-4D3E-A274-AC633ADC7156}" type="pres">
      <dgm:prSet presAssocID="{52431C90-4AEC-469A-A72A-939503D55D05}" presName="background2" presStyleLbl="node2" presStyleIdx="1" presStyleCnt="2"/>
      <dgm:spPr/>
    </dgm:pt>
    <dgm:pt modelId="{AA51A7B7-0FA9-4159-B431-47A3724AC0EC}" type="pres">
      <dgm:prSet presAssocID="{52431C90-4AEC-469A-A72A-939503D55D05}" presName="text2" presStyleLbl="fgAcc2" presStyleIdx="1" presStyleCnt="2">
        <dgm:presLayoutVars>
          <dgm:chPref val="3"/>
        </dgm:presLayoutVars>
      </dgm:prSet>
      <dgm:spPr/>
    </dgm:pt>
    <dgm:pt modelId="{B8EE6775-E45B-4C02-A575-B97F82AA7777}" type="pres">
      <dgm:prSet presAssocID="{52431C90-4AEC-469A-A72A-939503D55D05}" presName="hierChild3" presStyleCnt="0"/>
      <dgm:spPr/>
    </dgm:pt>
    <dgm:pt modelId="{2A3102CE-F43F-45A5-959B-6FB13C229471}" type="pres">
      <dgm:prSet presAssocID="{9B6098D1-2415-45F9-A92A-7EC8AC68117A}" presName="Name17" presStyleLbl="parChTrans1D3" presStyleIdx="4" presStyleCnt="6"/>
      <dgm:spPr/>
    </dgm:pt>
    <dgm:pt modelId="{5124F994-5691-4393-A16A-E3B51677E51C}" type="pres">
      <dgm:prSet presAssocID="{355A6901-27CB-4E68-BA76-F164863807A4}" presName="hierRoot3" presStyleCnt="0"/>
      <dgm:spPr/>
    </dgm:pt>
    <dgm:pt modelId="{440BB918-1F95-46F1-A6A3-7A84FD41ECBB}" type="pres">
      <dgm:prSet presAssocID="{355A6901-27CB-4E68-BA76-F164863807A4}" presName="composite3" presStyleCnt="0"/>
      <dgm:spPr/>
    </dgm:pt>
    <dgm:pt modelId="{82361EBB-E538-47CA-9645-292540ED5B4F}" type="pres">
      <dgm:prSet presAssocID="{355A6901-27CB-4E68-BA76-F164863807A4}" presName="background3" presStyleLbl="node3" presStyleIdx="4" presStyleCnt="6"/>
      <dgm:spPr/>
    </dgm:pt>
    <dgm:pt modelId="{8FFE5502-7840-44F1-AB42-5666E2918F91}" type="pres">
      <dgm:prSet presAssocID="{355A6901-27CB-4E68-BA76-F164863807A4}" presName="text3" presStyleLbl="fgAcc3" presStyleIdx="4" presStyleCnt="6">
        <dgm:presLayoutVars>
          <dgm:chPref val="3"/>
        </dgm:presLayoutVars>
      </dgm:prSet>
      <dgm:spPr/>
    </dgm:pt>
    <dgm:pt modelId="{3ABD9CF8-5254-4C90-A3C7-85E5B7CBF9F9}" type="pres">
      <dgm:prSet presAssocID="{355A6901-27CB-4E68-BA76-F164863807A4}" presName="hierChild4" presStyleCnt="0"/>
      <dgm:spPr/>
    </dgm:pt>
    <dgm:pt modelId="{B75BF9C4-3F24-4939-AF8A-B308B6C8A41F}" type="pres">
      <dgm:prSet presAssocID="{1F084313-28E3-4E22-AB75-D5CA9CDE25EA}" presName="Name17" presStyleLbl="parChTrans1D3" presStyleIdx="5" presStyleCnt="6"/>
      <dgm:spPr/>
    </dgm:pt>
    <dgm:pt modelId="{21A527B8-1DF4-4061-AFB4-9061B1F543FC}" type="pres">
      <dgm:prSet presAssocID="{81F488E3-CC99-44B3-BBBC-AC8FC56FDE8F}" presName="hierRoot3" presStyleCnt="0"/>
      <dgm:spPr/>
    </dgm:pt>
    <dgm:pt modelId="{5FE137FE-74B5-41A7-AD03-62580C54B7E5}" type="pres">
      <dgm:prSet presAssocID="{81F488E3-CC99-44B3-BBBC-AC8FC56FDE8F}" presName="composite3" presStyleCnt="0"/>
      <dgm:spPr/>
    </dgm:pt>
    <dgm:pt modelId="{0EC6B989-DF0E-47EE-98EC-6F2055A2C78D}" type="pres">
      <dgm:prSet presAssocID="{81F488E3-CC99-44B3-BBBC-AC8FC56FDE8F}" presName="background3" presStyleLbl="node3" presStyleIdx="5" presStyleCnt="6"/>
      <dgm:spPr/>
    </dgm:pt>
    <dgm:pt modelId="{9EF33DBB-20C5-47C6-8F24-2915F7D289F5}" type="pres">
      <dgm:prSet presAssocID="{81F488E3-CC99-44B3-BBBC-AC8FC56FDE8F}" presName="text3" presStyleLbl="fgAcc3" presStyleIdx="5" presStyleCnt="6">
        <dgm:presLayoutVars>
          <dgm:chPref val="3"/>
        </dgm:presLayoutVars>
      </dgm:prSet>
      <dgm:spPr/>
    </dgm:pt>
    <dgm:pt modelId="{84790AE0-3B40-401D-B9B9-5D0CFBD40BF3}" type="pres">
      <dgm:prSet presAssocID="{81F488E3-CC99-44B3-BBBC-AC8FC56FDE8F}" presName="hierChild4" presStyleCnt="0"/>
      <dgm:spPr/>
    </dgm:pt>
  </dgm:ptLst>
  <dgm:cxnLst>
    <dgm:cxn modelId="{70F5950B-BB73-470F-BB4D-A07781A0BB3A}" srcId="{37E50E14-90CB-4C3B-8BF7-E9D60E71B8C0}" destId="{85D58908-21C1-4CEB-BA0A-671755DE45C3}" srcOrd="0" destOrd="0" parTransId="{6CC8F121-FA86-49E6-84F4-5A9889A3CFE3}" sibTransId="{524FCB10-A2EC-438C-A8A0-BC1517311977}"/>
    <dgm:cxn modelId="{0EFF670D-CC20-4E6F-92AB-1B8CA5FFA24F}" srcId="{52431C90-4AEC-469A-A72A-939503D55D05}" destId="{81F488E3-CC99-44B3-BBBC-AC8FC56FDE8F}" srcOrd="1" destOrd="0" parTransId="{1F084313-28E3-4E22-AB75-D5CA9CDE25EA}" sibTransId="{EF4EF882-82BD-4296-B602-F66B6FDFF664}"/>
    <dgm:cxn modelId="{505EE011-B5D9-483D-8962-0D5E85FE8441}" srcId="{CBE80687-7E74-49D5-B4F8-7C0F5F6D2163}" destId="{FBBB3E4F-01B0-4EF2-BAD5-D666E970A323}" srcOrd="0" destOrd="0" parTransId="{3CDDD8A5-389C-4592-A5B3-99691EA76A02}" sibTransId="{59629424-19BA-450B-922A-307BABAC8D47}"/>
    <dgm:cxn modelId="{F6907B21-461E-4278-935A-23C43881ACD4}" type="presOf" srcId="{CBE80687-7E74-49D5-B4F8-7C0F5F6D2163}" destId="{837F4A85-CC00-4988-AFCF-46530829B1AB}" srcOrd="0" destOrd="0" presId="urn:microsoft.com/office/officeart/2005/8/layout/hierarchy1"/>
    <dgm:cxn modelId="{FFB05335-456C-4E90-A325-2F4BE288495C}" srcId="{37E50E14-90CB-4C3B-8BF7-E9D60E71B8C0}" destId="{F6865843-FBCB-471D-8EBD-CA065632B2A8}" srcOrd="1" destOrd="0" parTransId="{30A29E2D-AE4F-42C6-BD43-72347C138CF4}" sibTransId="{440561FA-574E-4B94-8EDD-BC2726FBB13D}"/>
    <dgm:cxn modelId="{BC6B6639-2BB1-41DE-89F4-A2022B403B60}" type="presOf" srcId="{355A6901-27CB-4E68-BA76-F164863807A4}" destId="{8FFE5502-7840-44F1-AB42-5666E2918F91}" srcOrd="0" destOrd="0" presId="urn:microsoft.com/office/officeart/2005/8/layout/hierarchy1"/>
    <dgm:cxn modelId="{2FB95644-1326-423D-BEEC-2CBD4260C7EC}" type="presOf" srcId="{FF156AED-00DB-454F-BD8B-A0E8B1EDD2D6}" destId="{E378D224-7979-445C-9179-B3112B4EFA05}" srcOrd="0" destOrd="0" presId="urn:microsoft.com/office/officeart/2005/8/layout/hierarchy1"/>
    <dgm:cxn modelId="{E89B0B6D-A680-4E2E-992B-FBC824B0021B}" type="presOf" srcId="{6CC8F121-FA86-49E6-84F4-5A9889A3CFE3}" destId="{EAF66534-E379-487D-A4B8-AD0086516A0C}" srcOrd="0" destOrd="0" presId="urn:microsoft.com/office/officeart/2005/8/layout/hierarchy1"/>
    <dgm:cxn modelId="{ADE19A6E-96CE-461C-A184-78FA3A859D14}" srcId="{52431C90-4AEC-469A-A72A-939503D55D05}" destId="{355A6901-27CB-4E68-BA76-F164863807A4}" srcOrd="0" destOrd="0" parTransId="{9B6098D1-2415-45F9-A92A-7EC8AC68117A}" sibTransId="{428EAB46-4F76-4C64-B794-B91B0D6DEA8D}"/>
    <dgm:cxn modelId="{AA3B3471-D9F5-42E6-AA27-FAEB40921231}" type="presOf" srcId="{454010F5-C155-4032-8E8E-00ADC1599D33}" destId="{86980241-B736-44D9-968C-6A425F96DC07}" srcOrd="0" destOrd="0" presId="urn:microsoft.com/office/officeart/2005/8/layout/hierarchy1"/>
    <dgm:cxn modelId="{87E20453-E68C-4C23-AB81-F02DD8B36059}" type="presOf" srcId="{81F488E3-CC99-44B3-BBBC-AC8FC56FDE8F}" destId="{9EF33DBB-20C5-47C6-8F24-2915F7D289F5}" srcOrd="0" destOrd="0" presId="urn:microsoft.com/office/officeart/2005/8/layout/hierarchy1"/>
    <dgm:cxn modelId="{4A15EA75-1125-4BCD-9DA4-B0A4E720B635}" srcId="{37E50E14-90CB-4C3B-8BF7-E9D60E71B8C0}" destId="{454010F5-C155-4032-8E8E-00ADC1599D33}" srcOrd="2" destOrd="0" parTransId="{A1EFB451-E447-4323-874B-F50C35726892}" sibTransId="{F73BA645-039C-461A-A91D-DD11A6AEE35E}"/>
    <dgm:cxn modelId="{F19C937C-2345-4477-95D9-F1C655200AD5}" type="presOf" srcId="{30A29E2D-AE4F-42C6-BD43-72347C138CF4}" destId="{7465F35D-15E6-4743-9F41-F0894A12E06A}" srcOrd="0" destOrd="0" presId="urn:microsoft.com/office/officeart/2005/8/layout/hierarchy1"/>
    <dgm:cxn modelId="{D4479D7D-BEA5-4EBC-AF63-CFD247319B24}" type="presOf" srcId="{9B6098D1-2415-45F9-A92A-7EC8AC68117A}" destId="{2A3102CE-F43F-45A5-959B-6FB13C229471}" srcOrd="0" destOrd="0" presId="urn:microsoft.com/office/officeart/2005/8/layout/hierarchy1"/>
    <dgm:cxn modelId="{9D537D89-BE91-4AFA-99FE-ADFE35F29CC8}" type="presOf" srcId="{A1EFB451-E447-4323-874B-F50C35726892}" destId="{4ED34008-C4C1-4A39-A871-A6A16BBB3544}" srcOrd="0" destOrd="0" presId="urn:microsoft.com/office/officeart/2005/8/layout/hierarchy1"/>
    <dgm:cxn modelId="{BDEAAB8A-FF2D-4EF9-B132-E928F7186BD1}" srcId="{FBBB3E4F-01B0-4EF2-BAD5-D666E970A323}" destId="{52431C90-4AEC-469A-A72A-939503D55D05}" srcOrd="1" destOrd="0" parTransId="{687484E5-E803-40D0-955A-F669BAD2093D}" sibTransId="{5EF83499-D66F-4DE5-9491-ECCEF6B53694}"/>
    <dgm:cxn modelId="{8DE9938C-2A0C-420E-B3FE-F7FE3FF4D8D3}" type="presOf" srcId="{38B8EAD1-4D66-4F67-9BA6-34548CCF843E}" destId="{53646509-CFE4-4187-993B-7623F05053AD}" srcOrd="0" destOrd="0" presId="urn:microsoft.com/office/officeart/2005/8/layout/hierarchy1"/>
    <dgm:cxn modelId="{52A58F93-4B14-4F56-A76E-A8B9DD009BC9}" type="presOf" srcId="{687484E5-E803-40D0-955A-F669BAD2093D}" destId="{39EFF777-AD3C-4D37-A8CE-D4E673D3D359}" srcOrd="0" destOrd="0" presId="urn:microsoft.com/office/officeart/2005/8/layout/hierarchy1"/>
    <dgm:cxn modelId="{1DB997AC-BEC0-4AB9-A9B8-292E43C7F46F}" type="presOf" srcId="{FBBB3E4F-01B0-4EF2-BAD5-D666E970A323}" destId="{CCF222FA-0C2D-477E-9B1E-F351A9BBAD52}" srcOrd="0" destOrd="0" presId="urn:microsoft.com/office/officeart/2005/8/layout/hierarchy1"/>
    <dgm:cxn modelId="{F88A0CB3-EF1D-4CCC-BC16-16091E0C6F38}" type="presOf" srcId="{1F084313-28E3-4E22-AB75-D5CA9CDE25EA}" destId="{B75BF9C4-3F24-4939-AF8A-B308B6C8A41F}" srcOrd="0" destOrd="0" presId="urn:microsoft.com/office/officeart/2005/8/layout/hierarchy1"/>
    <dgm:cxn modelId="{F99534B8-2D21-4F4A-81FF-A9E3520EFDBE}" srcId="{37E50E14-90CB-4C3B-8BF7-E9D60E71B8C0}" destId="{38B8EAD1-4D66-4F67-9BA6-34548CCF843E}" srcOrd="3" destOrd="0" parTransId="{645C3DAF-0192-4ED5-8FD3-54E676B5C04A}" sibTransId="{D5D1128C-D727-4F2F-934D-A75A9440F41B}"/>
    <dgm:cxn modelId="{603757BE-9B7C-44A2-B7F6-E43BC0DAB7CE}" type="presOf" srcId="{645C3DAF-0192-4ED5-8FD3-54E676B5C04A}" destId="{E36CFF84-3685-4024-972D-E75453B3D574}" srcOrd="0" destOrd="0" presId="urn:microsoft.com/office/officeart/2005/8/layout/hierarchy1"/>
    <dgm:cxn modelId="{BDA369C1-BDD5-413C-B77C-DD867842C19F}" type="presOf" srcId="{37E50E14-90CB-4C3B-8BF7-E9D60E71B8C0}" destId="{C6262FF6-4989-457A-BFE1-18C1ABEA1497}" srcOrd="0" destOrd="0" presId="urn:microsoft.com/office/officeart/2005/8/layout/hierarchy1"/>
    <dgm:cxn modelId="{95303CCD-8243-4979-8B3E-6230163E1AFD}" type="presOf" srcId="{52431C90-4AEC-469A-A72A-939503D55D05}" destId="{AA51A7B7-0FA9-4159-B431-47A3724AC0EC}" srcOrd="0" destOrd="0" presId="urn:microsoft.com/office/officeart/2005/8/layout/hierarchy1"/>
    <dgm:cxn modelId="{002A05DD-B22E-4FC8-AA26-78C7A2DCE98B}" type="presOf" srcId="{85D58908-21C1-4CEB-BA0A-671755DE45C3}" destId="{03E9096F-6A55-47FE-8E2E-7ADAD0D78710}" srcOrd="0" destOrd="0" presId="urn:microsoft.com/office/officeart/2005/8/layout/hierarchy1"/>
    <dgm:cxn modelId="{322C79E2-1914-425C-93C9-96226CBD22CD}" type="presOf" srcId="{F6865843-FBCB-471D-8EBD-CA065632B2A8}" destId="{9AD6FC84-7EA1-4BFA-A5C7-8E700AAA7762}" srcOrd="0" destOrd="0" presId="urn:microsoft.com/office/officeart/2005/8/layout/hierarchy1"/>
    <dgm:cxn modelId="{31D290E6-A9A9-4AEF-B3C5-404D6BDCE276}" srcId="{FBBB3E4F-01B0-4EF2-BAD5-D666E970A323}" destId="{37E50E14-90CB-4C3B-8BF7-E9D60E71B8C0}" srcOrd="0" destOrd="0" parTransId="{FF156AED-00DB-454F-BD8B-A0E8B1EDD2D6}" sibTransId="{941805F1-1ED7-4665-AC17-7C48EEE8C0D6}"/>
    <dgm:cxn modelId="{C242EFAD-DD03-41C5-A118-4F276980066A}" type="presParOf" srcId="{837F4A85-CC00-4988-AFCF-46530829B1AB}" destId="{C4672C17-FFFC-4EF6-82AA-4C9C9881A42A}" srcOrd="0" destOrd="0" presId="urn:microsoft.com/office/officeart/2005/8/layout/hierarchy1"/>
    <dgm:cxn modelId="{8A3F5E62-08DA-4270-83F8-19799E3529AF}" type="presParOf" srcId="{C4672C17-FFFC-4EF6-82AA-4C9C9881A42A}" destId="{25A9C75F-6B6F-4497-B3C7-6B84BF3187D7}" srcOrd="0" destOrd="0" presId="urn:microsoft.com/office/officeart/2005/8/layout/hierarchy1"/>
    <dgm:cxn modelId="{D393ECBC-0550-4F95-8AF2-14C382035F01}" type="presParOf" srcId="{25A9C75F-6B6F-4497-B3C7-6B84BF3187D7}" destId="{5F13A358-B6DC-4DAA-B39B-368AD650B5B5}" srcOrd="0" destOrd="0" presId="urn:microsoft.com/office/officeart/2005/8/layout/hierarchy1"/>
    <dgm:cxn modelId="{24F08204-BC8F-4380-AD7B-05CDC6FF8F9F}" type="presParOf" srcId="{25A9C75F-6B6F-4497-B3C7-6B84BF3187D7}" destId="{CCF222FA-0C2D-477E-9B1E-F351A9BBAD52}" srcOrd="1" destOrd="0" presId="urn:microsoft.com/office/officeart/2005/8/layout/hierarchy1"/>
    <dgm:cxn modelId="{159277A0-3D6A-4B92-987D-B34D3E269194}" type="presParOf" srcId="{C4672C17-FFFC-4EF6-82AA-4C9C9881A42A}" destId="{C83D53C8-5435-4457-ACB1-1A70C569AE14}" srcOrd="1" destOrd="0" presId="urn:microsoft.com/office/officeart/2005/8/layout/hierarchy1"/>
    <dgm:cxn modelId="{80740B2A-5054-4E5B-B7B2-E316FC45A489}" type="presParOf" srcId="{C83D53C8-5435-4457-ACB1-1A70C569AE14}" destId="{E378D224-7979-445C-9179-B3112B4EFA05}" srcOrd="0" destOrd="0" presId="urn:microsoft.com/office/officeart/2005/8/layout/hierarchy1"/>
    <dgm:cxn modelId="{8C77AA13-6162-480B-838B-A858AB7A51F8}" type="presParOf" srcId="{C83D53C8-5435-4457-ACB1-1A70C569AE14}" destId="{F62EA21B-62D0-4F90-B7AC-F2BF13034E60}" srcOrd="1" destOrd="0" presId="urn:microsoft.com/office/officeart/2005/8/layout/hierarchy1"/>
    <dgm:cxn modelId="{64FA4C85-45B1-473D-8BC0-F771B1272DFC}" type="presParOf" srcId="{F62EA21B-62D0-4F90-B7AC-F2BF13034E60}" destId="{AD4347C4-13F7-4550-BC09-7BD7B378CD30}" srcOrd="0" destOrd="0" presId="urn:microsoft.com/office/officeart/2005/8/layout/hierarchy1"/>
    <dgm:cxn modelId="{D5D9706E-C540-42C3-8EFF-04F9ACF40997}" type="presParOf" srcId="{AD4347C4-13F7-4550-BC09-7BD7B378CD30}" destId="{007AE42E-1A05-4950-9ED6-F645B3BA1FD5}" srcOrd="0" destOrd="0" presId="urn:microsoft.com/office/officeart/2005/8/layout/hierarchy1"/>
    <dgm:cxn modelId="{8B016BC5-F154-48C2-8DEF-9E55A533CE25}" type="presParOf" srcId="{AD4347C4-13F7-4550-BC09-7BD7B378CD30}" destId="{C6262FF6-4989-457A-BFE1-18C1ABEA1497}" srcOrd="1" destOrd="0" presId="urn:microsoft.com/office/officeart/2005/8/layout/hierarchy1"/>
    <dgm:cxn modelId="{9ED7B0C2-1459-458C-97AE-D0B9FFED7A8E}" type="presParOf" srcId="{F62EA21B-62D0-4F90-B7AC-F2BF13034E60}" destId="{0D7FFA6F-A337-44F5-8E05-73A5EC69880F}" srcOrd="1" destOrd="0" presId="urn:microsoft.com/office/officeart/2005/8/layout/hierarchy1"/>
    <dgm:cxn modelId="{35DC3460-6C56-4E8C-AF12-7116880EA56E}" type="presParOf" srcId="{0D7FFA6F-A337-44F5-8E05-73A5EC69880F}" destId="{EAF66534-E379-487D-A4B8-AD0086516A0C}" srcOrd="0" destOrd="0" presId="urn:microsoft.com/office/officeart/2005/8/layout/hierarchy1"/>
    <dgm:cxn modelId="{ACBA785D-DD0F-4F4B-A8D9-FFC96205671D}" type="presParOf" srcId="{0D7FFA6F-A337-44F5-8E05-73A5EC69880F}" destId="{95063682-5B8B-4E29-8E44-F694D4134956}" srcOrd="1" destOrd="0" presId="urn:microsoft.com/office/officeart/2005/8/layout/hierarchy1"/>
    <dgm:cxn modelId="{5C171FF4-D021-4D97-8B7D-43D1951BF53B}" type="presParOf" srcId="{95063682-5B8B-4E29-8E44-F694D4134956}" destId="{B532988B-237F-47F4-A04F-80C0ABFAB152}" srcOrd="0" destOrd="0" presId="urn:microsoft.com/office/officeart/2005/8/layout/hierarchy1"/>
    <dgm:cxn modelId="{33798065-5651-4AC1-9CFD-761281CDBA7B}" type="presParOf" srcId="{B532988B-237F-47F4-A04F-80C0ABFAB152}" destId="{DEB8962E-B92C-445D-8084-7FEFB8941A21}" srcOrd="0" destOrd="0" presId="urn:microsoft.com/office/officeart/2005/8/layout/hierarchy1"/>
    <dgm:cxn modelId="{E6F944E2-CD54-4DAB-89AD-19901E8E79CE}" type="presParOf" srcId="{B532988B-237F-47F4-A04F-80C0ABFAB152}" destId="{03E9096F-6A55-47FE-8E2E-7ADAD0D78710}" srcOrd="1" destOrd="0" presId="urn:microsoft.com/office/officeart/2005/8/layout/hierarchy1"/>
    <dgm:cxn modelId="{165DD540-7C5F-4362-B258-1F6B1B6A62C5}" type="presParOf" srcId="{95063682-5B8B-4E29-8E44-F694D4134956}" destId="{F152B570-6EBB-4F22-B3AC-DED6290997EE}" srcOrd="1" destOrd="0" presId="urn:microsoft.com/office/officeart/2005/8/layout/hierarchy1"/>
    <dgm:cxn modelId="{3B735279-445B-4247-9510-01E7A79DABDF}" type="presParOf" srcId="{0D7FFA6F-A337-44F5-8E05-73A5EC69880F}" destId="{7465F35D-15E6-4743-9F41-F0894A12E06A}" srcOrd="2" destOrd="0" presId="urn:microsoft.com/office/officeart/2005/8/layout/hierarchy1"/>
    <dgm:cxn modelId="{C07FDE21-231D-483B-A303-AD3311EBB1A4}" type="presParOf" srcId="{0D7FFA6F-A337-44F5-8E05-73A5EC69880F}" destId="{7732250C-FE73-4FE9-BB8A-233259057DD6}" srcOrd="3" destOrd="0" presId="urn:microsoft.com/office/officeart/2005/8/layout/hierarchy1"/>
    <dgm:cxn modelId="{E9C07EBD-4B08-4AC2-9658-36259C2C6414}" type="presParOf" srcId="{7732250C-FE73-4FE9-BB8A-233259057DD6}" destId="{D9131C1E-38A4-4DA3-B206-CB96292649F6}" srcOrd="0" destOrd="0" presId="urn:microsoft.com/office/officeart/2005/8/layout/hierarchy1"/>
    <dgm:cxn modelId="{7CCA28C4-A9D6-4127-886D-208E02185C42}" type="presParOf" srcId="{D9131C1E-38A4-4DA3-B206-CB96292649F6}" destId="{A00283BE-6042-4D70-8E44-818C58121AD5}" srcOrd="0" destOrd="0" presId="urn:microsoft.com/office/officeart/2005/8/layout/hierarchy1"/>
    <dgm:cxn modelId="{7E2EA223-E7F8-43C0-B5A4-6313F9C6E606}" type="presParOf" srcId="{D9131C1E-38A4-4DA3-B206-CB96292649F6}" destId="{9AD6FC84-7EA1-4BFA-A5C7-8E700AAA7762}" srcOrd="1" destOrd="0" presId="urn:microsoft.com/office/officeart/2005/8/layout/hierarchy1"/>
    <dgm:cxn modelId="{13599C13-93A0-4CA1-BA0A-8117D6DC1455}" type="presParOf" srcId="{7732250C-FE73-4FE9-BB8A-233259057DD6}" destId="{83D96EF4-65BF-4C00-9CE0-B2C2BDBB1DEE}" srcOrd="1" destOrd="0" presId="urn:microsoft.com/office/officeart/2005/8/layout/hierarchy1"/>
    <dgm:cxn modelId="{DDB04520-24A2-4C0F-AEF5-7F74AA01DD9C}" type="presParOf" srcId="{0D7FFA6F-A337-44F5-8E05-73A5EC69880F}" destId="{4ED34008-C4C1-4A39-A871-A6A16BBB3544}" srcOrd="4" destOrd="0" presId="urn:microsoft.com/office/officeart/2005/8/layout/hierarchy1"/>
    <dgm:cxn modelId="{F8261A21-D468-4256-BE86-98B036B0A796}" type="presParOf" srcId="{0D7FFA6F-A337-44F5-8E05-73A5EC69880F}" destId="{B2A20E4C-0701-464B-831E-378847193927}" srcOrd="5" destOrd="0" presId="urn:microsoft.com/office/officeart/2005/8/layout/hierarchy1"/>
    <dgm:cxn modelId="{961B4786-3DCD-406E-82FE-2CBBB7F1B3A4}" type="presParOf" srcId="{B2A20E4C-0701-464B-831E-378847193927}" destId="{D2422DAF-D28A-43C0-AAB9-6EFE65896747}" srcOrd="0" destOrd="0" presId="urn:microsoft.com/office/officeart/2005/8/layout/hierarchy1"/>
    <dgm:cxn modelId="{1FE6D287-BCB3-4292-9B2E-5C1C615845CA}" type="presParOf" srcId="{D2422DAF-D28A-43C0-AAB9-6EFE65896747}" destId="{992F670C-9364-45E7-8B7D-A3133AEB897E}" srcOrd="0" destOrd="0" presId="urn:microsoft.com/office/officeart/2005/8/layout/hierarchy1"/>
    <dgm:cxn modelId="{ACC798CD-A561-40A3-AEF7-5EC1281CFF3E}" type="presParOf" srcId="{D2422DAF-D28A-43C0-AAB9-6EFE65896747}" destId="{86980241-B736-44D9-968C-6A425F96DC07}" srcOrd="1" destOrd="0" presId="urn:microsoft.com/office/officeart/2005/8/layout/hierarchy1"/>
    <dgm:cxn modelId="{F710179A-A3A9-40D2-A4AE-3ACDED92C977}" type="presParOf" srcId="{B2A20E4C-0701-464B-831E-378847193927}" destId="{2BEA0CD4-CDB0-4A1A-A913-E1DF23D843F6}" srcOrd="1" destOrd="0" presId="urn:microsoft.com/office/officeart/2005/8/layout/hierarchy1"/>
    <dgm:cxn modelId="{63278323-38EF-4431-9736-DA05456123C9}" type="presParOf" srcId="{0D7FFA6F-A337-44F5-8E05-73A5EC69880F}" destId="{E36CFF84-3685-4024-972D-E75453B3D574}" srcOrd="6" destOrd="0" presId="urn:microsoft.com/office/officeart/2005/8/layout/hierarchy1"/>
    <dgm:cxn modelId="{FE429B5C-38B0-453A-8D59-5EE3F797AD24}" type="presParOf" srcId="{0D7FFA6F-A337-44F5-8E05-73A5EC69880F}" destId="{AEBBCFB4-6BAE-4F8B-91A0-BF045C0D9E2C}" srcOrd="7" destOrd="0" presId="urn:microsoft.com/office/officeart/2005/8/layout/hierarchy1"/>
    <dgm:cxn modelId="{C30F81AD-D9F6-418B-84FB-C08C6F7B8E8A}" type="presParOf" srcId="{AEBBCFB4-6BAE-4F8B-91A0-BF045C0D9E2C}" destId="{4D71FE86-E108-43F6-893C-6939BE3B06D1}" srcOrd="0" destOrd="0" presId="urn:microsoft.com/office/officeart/2005/8/layout/hierarchy1"/>
    <dgm:cxn modelId="{A2996688-B0EC-427C-9255-FBA8D9CAF3A0}" type="presParOf" srcId="{4D71FE86-E108-43F6-893C-6939BE3B06D1}" destId="{3D634CAE-E47E-42AF-B722-4202DC3C6F0B}" srcOrd="0" destOrd="0" presId="urn:microsoft.com/office/officeart/2005/8/layout/hierarchy1"/>
    <dgm:cxn modelId="{47724B69-8939-4F5A-BA0C-3896AC1094DB}" type="presParOf" srcId="{4D71FE86-E108-43F6-893C-6939BE3B06D1}" destId="{53646509-CFE4-4187-993B-7623F05053AD}" srcOrd="1" destOrd="0" presId="urn:microsoft.com/office/officeart/2005/8/layout/hierarchy1"/>
    <dgm:cxn modelId="{4F8E4217-9F41-4FA8-8843-2104C24E7E57}" type="presParOf" srcId="{AEBBCFB4-6BAE-4F8B-91A0-BF045C0D9E2C}" destId="{C7E45A0E-34A9-462D-8A6C-233EE2D00E8D}" srcOrd="1" destOrd="0" presId="urn:microsoft.com/office/officeart/2005/8/layout/hierarchy1"/>
    <dgm:cxn modelId="{4E3D663F-4051-4AAB-B49F-31500701F229}" type="presParOf" srcId="{C83D53C8-5435-4457-ACB1-1A70C569AE14}" destId="{39EFF777-AD3C-4D37-A8CE-D4E673D3D359}" srcOrd="2" destOrd="0" presId="urn:microsoft.com/office/officeart/2005/8/layout/hierarchy1"/>
    <dgm:cxn modelId="{AF257C62-97B5-4477-A1C6-14D8760414F4}" type="presParOf" srcId="{C83D53C8-5435-4457-ACB1-1A70C569AE14}" destId="{FE5ACB13-6184-49C8-9DC9-0EB56257D01E}" srcOrd="3" destOrd="0" presId="urn:microsoft.com/office/officeart/2005/8/layout/hierarchy1"/>
    <dgm:cxn modelId="{626F811E-5051-465E-B29F-3D53DAED03D6}" type="presParOf" srcId="{FE5ACB13-6184-49C8-9DC9-0EB56257D01E}" destId="{97AF63A0-6E8A-436A-9A61-3869F658D596}" srcOrd="0" destOrd="0" presId="urn:microsoft.com/office/officeart/2005/8/layout/hierarchy1"/>
    <dgm:cxn modelId="{3D903187-D8D3-4786-B0B9-32D181566155}" type="presParOf" srcId="{97AF63A0-6E8A-436A-9A61-3869F658D596}" destId="{7AF0B0C4-7C76-4D3E-A274-AC633ADC7156}" srcOrd="0" destOrd="0" presId="urn:microsoft.com/office/officeart/2005/8/layout/hierarchy1"/>
    <dgm:cxn modelId="{D0413818-3679-4938-92B4-5FB51E834B77}" type="presParOf" srcId="{97AF63A0-6E8A-436A-9A61-3869F658D596}" destId="{AA51A7B7-0FA9-4159-B431-47A3724AC0EC}" srcOrd="1" destOrd="0" presId="urn:microsoft.com/office/officeart/2005/8/layout/hierarchy1"/>
    <dgm:cxn modelId="{57AC740A-2BA6-4421-91AD-D8253EAF54E5}" type="presParOf" srcId="{FE5ACB13-6184-49C8-9DC9-0EB56257D01E}" destId="{B8EE6775-E45B-4C02-A575-B97F82AA7777}" srcOrd="1" destOrd="0" presId="urn:microsoft.com/office/officeart/2005/8/layout/hierarchy1"/>
    <dgm:cxn modelId="{49069EEC-8F1F-46EA-995E-E458AB6E29D9}" type="presParOf" srcId="{B8EE6775-E45B-4C02-A575-B97F82AA7777}" destId="{2A3102CE-F43F-45A5-959B-6FB13C229471}" srcOrd="0" destOrd="0" presId="urn:microsoft.com/office/officeart/2005/8/layout/hierarchy1"/>
    <dgm:cxn modelId="{4402640B-E8D8-44D7-9A1C-89F0B8A3D361}" type="presParOf" srcId="{B8EE6775-E45B-4C02-A575-B97F82AA7777}" destId="{5124F994-5691-4393-A16A-E3B51677E51C}" srcOrd="1" destOrd="0" presId="urn:microsoft.com/office/officeart/2005/8/layout/hierarchy1"/>
    <dgm:cxn modelId="{5A4BA273-A556-4778-9D3D-DFB63606A5DB}" type="presParOf" srcId="{5124F994-5691-4393-A16A-E3B51677E51C}" destId="{440BB918-1F95-46F1-A6A3-7A84FD41ECBB}" srcOrd="0" destOrd="0" presId="urn:microsoft.com/office/officeart/2005/8/layout/hierarchy1"/>
    <dgm:cxn modelId="{303436B8-E1EE-4683-8410-683672B06F5E}" type="presParOf" srcId="{440BB918-1F95-46F1-A6A3-7A84FD41ECBB}" destId="{82361EBB-E538-47CA-9645-292540ED5B4F}" srcOrd="0" destOrd="0" presId="urn:microsoft.com/office/officeart/2005/8/layout/hierarchy1"/>
    <dgm:cxn modelId="{16A9645C-0327-4402-9A56-4469E9924706}" type="presParOf" srcId="{440BB918-1F95-46F1-A6A3-7A84FD41ECBB}" destId="{8FFE5502-7840-44F1-AB42-5666E2918F91}" srcOrd="1" destOrd="0" presId="urn:microsoft.com/office/officeart/2005/8/layout/hierarchy1"/>
    <dgm:cxn modelId="{CBF9CA74-7BC8-4099-B322-08A8A6F535CF}" type="presParOf" srcId="{5124F994-5691-4393-A16A-E3B51677E51C}" destId="{3ABD9CF8-5254-4C90-A3C7-85E5B7CBF9F9}" srcOrd="1" destOrd="0" presId="urn:microsoft.com/office/officeart/2005/8/layout/hierarchy1"/>
    <dgm:cxn modelId="{AA3C266D-5E11-47B0-A100-92A29445A7D7}" type="presParOf" srcId="{B8EE6775-E45B-4C02-A575-B97F82AA7777}" destId="{B75BF9C4-3F24-4939-AF8A-B308B6C8A41F}" srcOrd="2" destOrd="0" presId="urn:microsoft.com/office/officeart/2005/8/layout/hierarchy1"/>
    <dgm:cxn modelId="{FFA43846-01F0-40E3-8AC2-296A0828CD2F}" type="presParOf" srcId="{B8EE6775-E45B-4C02-A575-B97F82AA7777}" destId="{21A527B8-1DF4-4061-AFB4-9061B1F543FC}" srcOrd="3" destOrd="0" presId="urn:microsoft.com/office/officeart/2005/8/layout/hierarchy1"/>
    <dgm:cxn modelId="{BA871F80-359B-462E-9628-85B50D07FBF4}" type="presParOf" srcId="{21A527B8-1DF4-4061-AFB4-9061B1F543FC}" destId="{5FE137FE-74B5-41A7-AD03-62580C54B7E5}" srcOrd="0" destOrd="0" presId="urn:microsoft.com/office/officeart/2005/8/layout/hierarchy1"/>
    <dgm:cxn modelId="{EFAF6FD8-A585-4C66-B841-B7A1E95817CE}" type="presParOf" srcId="{5FE137FE-74B5-41A7-AD03-62580C54B7E5}" destId="{0EC6B989-DF0E-47EE-98EC-6F2055A2C78D}" srcOrd="0" destOrd="0" presId="urn:microsoft.com/office/officeart/2005/8/layout/hierarchy1"/>
    <dgm:cxn modelId="{1798C135-E0E7-4392-A2AF-2A0A8AF9E6B2}" type="presParOf" srcId="{5FE137FE-74B5-41A7-AD03-62580C54B7E5}" destId="{9EF33DBB-20C5-47C6-8F24-2915F7D289F5}" srcOrd="1" destOrd="0" presId="urn:microsoft.com/office/officeart/2005/8/layout/hierarchy1"/>
    <dgm:cxn modelId="{174BDDAD-A4A0-4FBA-8F31-6373C6CC7662}" type="presParOf" srcId="{21A527B8-1DF4-4061-AFB4-9061B1F543FC}" destId="{84790AE0-3B40-401D-B9B9-5D0CFBD40B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3F938C-991C-4824-A43F-E62F10A8EE1C}" type="doc">
      <dgm:prSet loTypeId="urn:microsoft.com/office/officeart/2005/8/layout/hierarchy3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5C7851C8-8C3B-480D-9A13-163DED09D3B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Simple Carbohydrates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D8C612-7A1F-46C5-8FA7-615B328C50D0}" type="parTrans" cxnId="{B6AD369E-7AE3-4985-B6B6-0FDBF0775C96}">
      <dgm:prSet/>
      <dgm:spPr/>
      <dgm:t>
        <a:bodyPr/>
        <a:lstStyle/>
        <a:p>
          <a:endParaRPr lang="en-IN"/>
        </a:p>
      </dgm:t>
    </dgm:pt>
    <dgm:pt modelId="{6D326175-CFF2-405A-B647-4BEED83200BD}" type="sibTrans" cxnId="{B6AD369E-7AE3-4985-B6B6-0FDBF0775C96}">
      <dgm:prSet/>
      <dgm:spPr/>
      <dgm:t>
        <a:bodyPr/>
        <a:lstStyle/>
        <a:p>
          <a:endParaRPr lang="en-IN"/>
        </a:p>
      </dgm:t>
    </dgm:pt>
    <dgm:pt modelId="{CE48EF2F-D504-4F1B-BB1D-83CDB8FBBF6C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Glucose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6324C6-64D3-47D3-B1B6-25E944CE6C84}" type="parTrans" cxnId="{CE97E5C5-0A1E-49F9-B52A-570A44436ED9}">
      <dgm:prSet/>
      <dgm:spPr/>
      <dgm:t>
        <a:bodyPr/>
        <a:lstStyle/>
        <a:p>
          <a:endParaRPr lang="en-IN"/>
        </a:p>
      </dgm:t>
    </dgm:pt>
    <dgm:pt modelId="{FEE4E66B-2AE3-42EC-8E80-8F1940EE541A}" type="sibTrans" cxnId="{CE97E5C5-0A1E-49F9-B52A-570A44436ED9}">
      <dgm:prSet/>
      <dgm:spPr/>
      <dgm:t>
        <a:bodyPr/>
        <a:lstStyle/>
        <a:p>
          <a:endParaRPr lang="en-IN"/>
        </a:p>
      </dgm:t>
    </dgm:pt>
    <dgm:pt modelId="{0929D579-CECD-4701-A7C1-00EA2688EA2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Fructose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C93D6E-7B8F-47E3-A91D-3AE09E5ECD67}" type="parTrans" cxnId="{BC301464-BBE2-491D-941C-15D828ECF810}">
      <dgm:prSet/>
      <dgm:spPr/>
      <dgm:t>
        <a:bodyPr/>
        <a:lstStyle/>
        <a:p>
          <a:endParaRPr lang="en-IN"/>
        </a:p>
      </dgm:t>
    </dgm:pt>
    <dgm:pt modelId="{B0F9C996-70E5-4E77-A88F-5EEF677533A4}" type="sibTrans" cxnId="{BC301464-BBE2-491D-941C-15D828ECF810}">
      <dgm:prSet/>
      <dgm:spPr/>
      <dgm:t>
        <a:bodyPr/>
        <a:lstStyle/>
        <a:p>
          <a:endParaRPr lang="en-IN"/>
        </a:p>
      </dgm:t>
    </dgm:pt>
    <dgm:pt modelId="{A2B951CB-A686-4D7A-9360-407ABCB2D709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Complex Carbohydrates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DDFBB0-766D-4338-975A-315BDDA313EA}" type="parTrans" cxnId="{E925ABBC-69D4-4449-B45E-E2E6EB30871D}">
      <dgm:prSet/>
      <dgm:spPr/>
      <dgm:t>
        <a:bodyPr/>
        <a:lstStyle/>
        <a:p>
          <a:endParaRPr lang="en-IN"/>
        </a:p>
      </dgm:t>
    </dgm:pt>
    <dgm:pt modelId="{E2AC3322-78FC-4CF2-B109-FEF3A3F8664C}" type="sibTrans" cxnId="{E925ABBC-69D4-4449-B45E-E2E6EB30871D}">
      <dgm:prSet/>
      <dgm:spPr/>
      <dgm:t>
        <a:bodyPr/>
        <a:lstStyle/>
        <a:p>
          <a:endParaRPr lang="en-IN"/>
        </a:p>
      </dgm:t>
    </dgm:pt>
    <dgm:pt modelId="{DDA78576-8538-43B2-83BA-93E0A4A903A5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Starch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71E983-841C-426D-9E01-BF619B7C9ED4}" type="parTrans" cxnId="{577E76AD-7491-4269-8149-992D323EF9DE}">
      <dgm:prSet/>
      <dgm:spPr/>
      <dgm:t>
        <a:bodyPr/>
        <a:lstStyle/>
        <a:p>
          <a:endParaRPr lang="en-IN"/>
        </a:p>
      </dgm:t>
    </dgm:pt>
    <dgm:pt modelId="{932432F2-0FFD-4EEF-9D6C-40636FD1205D}" type="sibTrans" cxnId="{577E76AD-7491-4269-8149-992D323EF9DE}">
      <dgm:prSet/>
      <dgm:spPr/>
      <dgm:t>
        <a:bodyPr/>
        <a:lstStyle/>
        <a:p>
          <a:endParaRPr lang="en-IN"/>
        </a:p>
      </dgm:t>
    </dgm:pt>
    <dgm:pt modelId="{B2CD4618-91B8-4987-B8A4-9E2929D0B23C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Dextrin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8B1AF9-5C98-4EA1-828C-943966783156}" type="parTrans" cxnId="{8362D358-0876-4C51-9162-1A9F143E129F}">
      <dgm:prSet/>
      <dgm:spPr/>
      <dgm:t>
        <a:bodyPr/>
        <a:lstStyle/>
        <a:p>
          <a:endParaRPr lang="en-IN"/>
        </a:p>
      </dgm:t>
    </dgm:pt>
    <dgm:pt modelId="{B34EF04C-BF56-43C4-9E3A-3A94661DACC6}" type="sibTrans" cxnId="{8362D358-0876-4C51-9162-1A9F143E129F}">
      <dgm:prSet/>
      <dgm:spPr/>
      <dgm:t>
        <a:bodyPr/>
        <a:lstStyle/>
        <a:p>
          <a:endParaRPr lang="en-IN"/>
        </a:p>
      </dgm:t>
    </dgm:pt>
    <dgm:pt modelId="{E93117BF-200B-40C3-A1DD-54B3EC5B50CD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Galactose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125C07-98D8-42C4-BDFD-54EB6ECF7DFA}" type="parTrans" cxnId="{F4110C88-13A2-4554-94E9-A3BFA3AB7247}">
      <dgm:prSet/>
      <dgm:spPr/>
      <dgm:t>
        <a:bodyPr/>
        <a:lstStyle/>
        <a:p>
          <a:endParaRPr lang="en-IN"/>
        </a:p>
      </dgm:t>
    </dgm:pt>
    <dgm:pt modelId="{E3B135FD-8D4A-49DB-8455-2530D134B461}" type="sibTrans" cxnId="{F4110C88-13A2-4554-94E9-A3BFA3AB7247}">
      <dgm:prSet/>
      <dgm:spPr/>
      <dgm:t>
        <a:bodyPr/>
        <a:lstStyle/>
        <a:p>
          <a:endParaRPr lang="en-IN"/>
        </a:p>
      </dgm:t>
    </dgm:pt>
    <dgm:pt modelId="{4DEE7E08-925C-484F-9C18-97F89EA37FC0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Sucrose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57B401-A4A0-4CBD-8BC1-0F782F402341}" type="parTrans" cxnId="{3B38FCAD-D3D8-4378-B4D6-05231A38F8DB}">
      <dgm:prSet/>
      <dgm:spPr/>
      <dgm:t>
        <a:bodyPr/>
        <a:lstStyle/>
        <a:p>
          <a:endParaRPr lang="en-IN"/>
        </a:p>
      </dgm:t>
    </dgm:pt>
    <dgm:pt modelId="{966A9BFD-ECD4-4DE6-A22C-2EFDBD852B8C}" type="sibTrans" cxnId="{3B38FCAD-D3D8-4378-B4D6-05231A38F8DB}">
      <dgm:prSet/>
      <dgm:spPr/>
      <dgm:t>
        <a:bodyPr/>
        <a:lstStyle/>
        <a:p>
          <a:endParaRPr lang="en-IN"/>
        </a:p>
      </dgm:t>
    </dgm:pt>
    <dgm:pt modelId="{32E9318C-55C7-4B3D-835D-FF38B764C293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Maltose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6D64DB-5FF1-4CCE-9829-08143A6DA06E}" type="parTrans" cxnId="{CCE08066-7A1F-4B35-978A-C3B3A6BF1149}">
      <dgm:prSet/>
      <dgm:spPr/>
      <dgm:t>
        <a:bodyPr/>
        <a:lstStyle/>
        <a:p>
          <a:endParaRPr lang="en-IN"/>
        </a:p>
      </dgm:t>
    </dgm:pt>
    <dgm:pt modelId="{85AF4C07-9E00-4588-A687-0CA92209ADDC}" type="sibTrans" cxnId="{CCE08066-7A1F-4B35-978A-C3B3A6BF1149}">
      <dgm:prSet/>
      <dgm:spPr/>
      <dgm:t>
        <a:bodyPr/>
        <a:lstStyle/>
        <a:p>
          <a:endParaRPr lang="en-IN"/>
        </a:p>
      </dgm:t>
    </dgm:pt>
    <dgm:pt modelId="{1840143D-687E-4791-827B-38CEEB90A69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lactose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5E00AD-AFEF-474F-82CD-750372045CC5}" type="parTrans" cxnId="{075B0233-5C70-4E71-AFB4-1BD64A57500A}">
      <dgm:prSet/>
      <dgm:spPr/>
      <dgm:t>
        <a:bodyPr/>
        <a:lstStyle/>
        <a:p>
          <a:endParaRPr lang="en-IN"/>
        </a:p>
      </dgm:t>
    </dgm:pt>
    <dgm:pt modelId="{20A1F09F-89F8-4EF1-A714-C4328562174B}" type="sibTrans" cxnId="{075B0233-5C70-4E71-AFB4-1BD64A57500A}">
      <dgm:prSet/>
      <dgm:spPr/>
      <dgm:t>
        <a:bodyPr/>
        <a:lstStyle/>
        <a:p>
          <a:endParaRPr lang="en-IN"/>
        </a:p>
      </dgm:t>
    </dgm:pt>
    <dgm:pt modelId="{61514E6B-027D-4177-B02D-9388747BAF54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Glycogen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DB887C-8CC2-4BE5-97FF-1020C893160D}" type="parTrans" cxnId="{7225DD72-FE97-4A6E-8CE8-91D7C624B0E3}">
      <dgm:prSet/>
      <dgm:spPr/>
      <dgm:t>
        <a:bodyPr/>
        <a:lstStyle/>
        <a:p>
          <a:endParaRPr lang="en-IN"/>
        </a:p>
      </dgm:t>
    </dgm:pt>
    <dgm:pt modelId="{B67532ED-709A-49CB-8A5A-CB82D64786D6}" type="sibTrans" cxnId="{7225DD72-FE97-4A6E-8CE8-91D7C624B0E3}">
      <dgm:prSet/>
      <dgm:spPr/>
      <dgm:t>
        <a:bodyPr/>
        <a:lstStyle/>
        <a:p>
          <a:endParaRPr lang="en-IN"/>
        </a:p>
      </dgm:t>
    </dgm:pt>
    <dgm:pt modelId="{7E76DD6E-4124-42CB-8801-BCF2F5A9B528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Cellulose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8B8CF7E-1848-4708-93A9-B25CB8A2FC51}" type="parTrans" cxnId="{089D99FD-553E-493F-8AD9-C31E878D8F5D}">
      <dgm:prSet/>
      <dgm:spPr/>
      <dgm:t>
        <a:bodyPr/>
        <a:lstStyle/>
        <a:p>
          <a:endParaRPr lang="en-IN"/>
        </a:p>
      </dgm:t>
    </dgm:pt>
    <dgm:pt modelId="{4765640B-C2C6-4A33-A599-2BA3EF8B0DEE}" type="sibTrans" cxnId="{089D99FD-553E-493F-8AD9-C31E878D8F5D}">
      <dgm:prSet/>
      <dgm:spPr/>
      <dgm:t>
        <a:bodyPr/>
        <a:lstStyle/>
        <a:p>
          <a:endParaRPr lang="en-IN"/>
        </a:p>
      </dgm:t>
    </dgm:pt>
    <dgm:pt modelId="{86C842AC-A29E-4356-AC39-646B88FBB881}" type="pres">
      <dgm:prSet presAssocID="{B03F938C-991C-4824-A43F-E62F10A8EE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252BD8-B1FB-4166-83A4-DFCEA52A1A52}" type="pres">
      <dgm:prSet presAssocID="{5C7851C8-8C3B-480D-9A13-163DED09D3BF}" presName="root" presStyleCnt="0"/>
      <dgm:spPr/>
    </dgm:pt>
    <dgm:pt modelId="{EC909226-9EA6-49DC-A3E7-088CA921F9C2}" type="pres">
      <dgm:prSet presAssocID="{5C7851C8-8C3B-480D-9A13-163DED09D3BF}" presName="rootComposite" presStyleCnt="0"/>
      <dgm:spPr/>
    </dgm:pt>
    <dgm:pt modelId="{6B1D0D91-B485-40FA-8271-4AE6B64DE0DA}" type="pres">
      <dgm:prSet presAssocID="{5C7851C8-8C3B-480D-9A13-163DED09D3BF}" presName="rootText" presStyleLbl="node1" presStyleIdx="0" presStyleCnt="2"/>
      <dgm:spPr/>
    </dgm:pt>
    <dgm:pt modelId="{56C185BB-CD5F-4154-9777-4D10B1318058}" type="pres">
      <dgm:prSet presAssocID="{5C7851C8-8C3B-480D-9A13-163DED09D3BF}" presName="rootConnector" presStyleLbl="node1" presStyleIdx="0" presStyleCnt="2"/>
      <dgm:spPr/>
    </dgm:pt>
    <dgm:pt modelId="{4DC8566B-048C-49D2-A775-3930EB9049CF}" type="pres">
      <dgm:prSet presAssocID="{5C7851C8-8C3B-480D-9A13-163DED09D3BF}" presName="childShape" presStyleCnt="0"/>
      <dgm:spPr/>
    </dgm:pt>
    <dgm:pt modelId="{146C10B0-7CEB-4468-96BC-6E5636A6DC6A}" type="pres">
      <dgm:prSet presAssocID="{426324C6-64D3-47D3-B1B6-25E944CE6C84}" presName="Name13" presStyleLbl="parChTrans1D2" presStyleIdx="0" presStyleCnt="10"/>
      <dgm:spPr/>
    </dgm:pt>
    <dgm:pt modelId="{676907AF-1947-40C5-82D2-25AA7C15996F}" type="pres">
      <dgm:prSet presAssocID="{CE48EF2F-D504-4F1B-BB1D-83CDB8FBBF6C}" presName="childText" presStyleLbl="bgAcc1" presStyleIdx="0" presStyleCnt="10">
        <dgm:presLayoutVars>
          <dgm:bulletEnabled val="1"/>
        </dgm:presLayoutVars>
      </dgm:prSet>
      <dgm:spPr/>
    </dgm:pt>
    <dgm:pt modelId="{7CB512E1-2857-4529-AEC9-346A827113D3}" type="pres">
      <dgm:prSet presAssocID="{06C93D6E-7B8F-47E3-A91D-3AE09E5ECD67}" presName="Name13" presStyleLbl="parChTrans1D2" presStyleIdx="1" presStyleCnt="10"/>
      <dgm:spPr/>
    </dgm:pt>
    <dgm:pt modelId="{69EC0C40-93AD-48B7-B810-060FD13A7A58}" type="pres">
      <dgm:prSet presAssocID="{0929D579-CECD-4701-A7C1-00EA2688EA23}" presName="childText" presStyleLbl="bgAcc1" presStyleIdx="1" presStyleCnt="10">
        <dgm:presLayoutVars>
          <dgm:bulletEnabled val="1"/>
        </dgm:presLayoutVars>
      </dgm:prSet>
      <dgm:spPr/>
    </dgm:pt>
    <dgm:pt modelId="{6A2BEAB9-58E6-44D4-B9AC-CCBA99A1663B}" type="pres">
      <dgm:prSet presAssocID="{17125C07-98D8-42C4-BDFD-54EB6ECF7DFA}" presName="Name13" presStyleLbl="parChTrans1D2" presStyleIdx="2" presStyleCnt="10"/>
      <dgm:spPr/>
    </dgm:pt>
    <dgm:pt modelId="{18D9F585-78C7-43E6-B13D-6A23E58B0926}" type="pres">
      <dgm:prSet presAssocID="{E93117BF-200B-40C3-A1DD-54B3EC5B50CD}" presName="childText" presStyleLbl="bgAcc1" presStyleIdx="2" presStyleCnt="10">
        <dgm:presLayoutVars>
          <dgm:bulletEnabled val="1"/>
        </dgm:presLayoutVars>
      </dgm:prSet>
      <dgm:spPr/>
    </dgm:pt>
    <dgm:pt modelId="{4BAE3A3F-B8B3-461C-BF29-35BC745A5864}" type="pres">
      <dgm:prSet presAssocID="{EF57B401-A4A0-4CBD-8BC1-0F782F402341}" presName="Name13" presStyleLbl="parChTrans1D2" presStyleIdx="3" presStyleCnt="10"/>
      <dgm:spPr/>
    </dgm:pt>
    <dgm:pt modelId="{8C183717-94F3-4A35-B2E5-616ED39D1149}" type="pres">
      <dgm:prSet presAssocID="{4DEE7E08-925C-484F-9C18-97F89EA37FC0}" presName="childText" presStyleLbl="bgAcc1" presStyleIdx="3" presStyleCnt="10">
        <dgm:presLayoutVars>
          <dgm:bulletEnabled val="1"/>
        </dgm:presLayoutVars>
      </dgm:prSet>
      <dgm:spPr/>
    </dgm:pt>
    <dgm:pt modelId="{1BF302E0-1548-4E65-B3E5-8DDF4ED5E832}" type="pres">
      <dgm:prSet presAssocID="{006D64DB-5FF1-4CCE-9829-08143A6DA06E}" presName="Name13" presStyleLbl="parChTrans1D2" presStyleIdx="4" presStyleCnt="10"/>
      <dgm:spPr/>
    </dgm:pt>
    <dgm:pt modelId="{72D98588-6AF7-45F1-BEC4-AFE245B31A7E}" type="pres">
      <dgm:prSet presAssocID="{32E9318C-55C7-4B3D-835D-FF38B764C293}" presName="childText" presStyleLbl="bgAcc1" presStyleIdx="4" presStyleCnt="10">
        <dgm:presLayoutVars>
          <dgm:bulletEnabled val="1"/>
        </dgm:presLayoutVars>
      </dgm:prSet>
      <dgm:spPr/>
    </dgm:pt>
    <dgm:pt modelId="{EBF77C95-271C-4C08-8BC5-51B4D8485E3A}" type="pres">
      <dgm:prSet presAssocID="{8D5E00AD-AFEF-474F-82CD-750372045CC5}" presName="Name13" presStyleLbl="parChTrans1D2" presStyleIdx="5" presStyleCnt="10"/>
      <dgm:spPr/>
    </dgm:pt>
    <dgm:pt modelId="{D57D93DC-6843-462A-87B0-A6FF9F7CF8CE}" type="pres">
      <dgm:prSet presAssocID="{1840143D-687E-4791-827B-38CEEB90A69F}" presName="childText" presStyleLbl="bgAcc1" presStyleIdx="5" presStyleCnt="10">
        <dgm:presLayoutVars>
          <dgm:bulletEnabled val="1"/>
        </dgm:presLayoutVars>
      </dgm:prSet>
      <dgm:spPr/>
    </dgm:pt>
    <dgm:pt modelId="{E2D4D00A-8668-4F2D-B056-99C340D211B6}" type="pres">
      <dgm:prSet presAssocID="{A2B951CB-A686-4D7A-9360-407ABCB2D709}" presName="root" presStyleCnt="0"/>
      <dgm:spPr/>
    </dgm:pt>
    <dgm:pt modelId="{A355DB6F-9399-4C4C-AFA0-0D927B7EF1E9}" type="pres">
      <dgm:prSet presAssocID="{A2B951CB-A686-4D7A-9360-407ABCB2D709}" presName="rootComposite" presStyleCnt="0"/>
      <dgm:spPr/>
    </dgm:pt>
    <dgm:pt modelId="{70790444-3DB9-406C-8B6E-3C113014A9A0}" type="pres">
      <dgm:prSet presAssocID="{A2B951CB-A686-4D7A-9360-407ABCB2D709}" presName="rootText" presStyleLbl="node1" presStyleIdx="1" presStyleCnt="2"/>
      <dgm:spPr/>
    </dgm:pt>
    <dgm:pt modelId="{9EFEFFA1-1B1B-4D51-9ECF-F1EFB1A6198F}" type="pres">
      <dgm:prSet presAssocID="{A2B951CB-A686-4D7A-9360-407ABCB2D709}" presName="rootConnector" presStyleLbl="node1" presStyleIdx="1" presStyleCnt="2"/>
      <dgm:spPr/>
    </dgm:pt>
    <dgm:pt modelId="{81C9C724-962F-441A-9CE9-99626FB52C45}" type="pres">
      <dgm:prSet presAssocID="{A2B951CB-A686-4D7A-9360-407ABCB2D709}" presName="childShape" presStyleCnt="0"/>
      <dgm:spPr/>
    </dgm:pt>
    <dgm:pt modelId="{6CDB1915-9A4D-49CC-8483-27B6B9150016}" type="pres">
      <dgm:prSet presAssocID="{2171E983-841C-426D-9E01-BF619B7C9ED4}" presName="Name13" presStyleLbl="parChTrans1D2" presStyleIdx="6" presStyleCnt="10"/>
      <dgm:spPr/>
    </dgm:pt>
    <dgm:pt modelId="{556EA0EC-FEAD-4091-AFC8-25B3A4B030BD}" type="pres">
      <dgm:prSet presAssocID="{DDA78576-8538-43B2-83BA-93E0A4A903A5}" presName="childText" presStyleLbl="bgAcc1" presStyleIdx="6" presStyleCnt="10">
        <dgm:presLayoutVars>
          <dgm:bulletEnabled val="1"/>
        </dgm:presLayoutVars>
      </dgm:prSet>
      <dgm:spPr/>
    </dgm:pt>
    <dgm:pt modelId="{CD1325CC-4329-4606-A0E2-5B78D7876DE2}" type="pres">
      <dgm:prSet presAssocID="{148B1AF9-5C98-4EA1-828C-943966783156}" presName="Name13" presStyleLbl="parChTrans1D2" presStyleIdx="7" presStyleCnt="10"/>
      <dgm:spPr/>
    </dgm:pt>
    <dgm:pt modelId="{521B9B3B-F152-4926-B6AA-1A215599AE94}" type="pres">
      <dgm:prSet presAssocID="{B2CD4618-91B8-4987-B8A4-9E2929D0B23C}" presName="childText" presStyleLbl="bgAcc1" presStyleIdx="7" presStyleCnt="10">
        <dgm:presLayoutVars>
          <dgm:bulletEnabled val="1"/>
        </dgm:presLayoutVars>
      </dgm:prSet>
      <dgm:spPr/>
    </dgm:pt>
    <dgm:pt modelId="{89E8F910-C171-4F04-B36C-4C0C2787D2E1}" type="pres">
      <dgm:prSet presAssocID="{95DB887C-8CC2-4BE5-97FF-1020C893160D}" presName="Name13" presStyleLbl="parChTrans1D2" presStyleIdx="8" presStyleCnt="10"/>
      <dgm:spPr/>
    </dgm:pt>
    <dgm:pt modelId="{A5D80D61-5274-4EAD-A5E2-05725CD97F67}" type="pres">
      <dgm:prSet presAssocID="{61514E6B-027D-4177-B02D-9388747BAF54}" presName="childText" presStyleLbl="bgAcc1" presStyleIdx="8" presStyleCnt="10">
        <dgm:presLayoutVars>
          <dgm:bulletEnabled val="1"/>
        </dgm:presLayoutVars>
      </dgm:prSet>
      <dgm:spPr/>
    </dgm:pt>
    <dgm:pt modelId="{37BFB356-2EEB-47E7-9E15-74F329A909D5}" type="pres">
      <dgm:prSet presAssocID="{78B8CF7E-1848-4708-93A9-B25CB8A2FC51}" presName="Name13" presStyleLbl="parChTrans1D2" presStyleIdx="9" presStyleCnt="10"/>
      <dgm:spPr/>
    </dgm:pt>
    <dgm:pt modelId="{40662118-8036-4C33-A760-83935D0EC253}" type="pres">
      <dgm:prSet presAssocID="{7E76DD6E-4124-42CB-8801-BCF2F5A9B528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4547ED0B-970C-43E5-AFDA-965A869AC81E}" type="presOf" srcId="{B2CD4618-91B8-4987-B8A4-9E2929D0B23C}" destId="{521B9B3B-F152-4926-B6AA-1A215599AE94}" srcOrd="0" destOrd="0" presId="urn:microsoft.com/office/officeart/2005/8/layout/hierarchy3"/>
    <dgm:cxn modelId="{4F57F813-73A9-4C06-9598-8EEDC360A9E8}" type="presOf" srcId="{17125C07-98D8-42C4-BDFD-54EB6ECF7DFA}" destId="{6A2BEAB9-58E6-44D4-B9AC-CCBA99A1663B}" srcOrd="0" destOrd="0" presId="urn:microsoft.com/office/officeart/2005/8/layout/hierarchy3"/>
    <dgm:cxn modelId="{39838915-279F-4175-9059-4DB10902A3A9}" type="presOf" srcId="{7E76DD6E-4124-42CB-8801-BCF2F5A9B528}" destId="{40662118-8036-4C33-A760-83935D0EC253}" srcOrd="0" destOrd="0" presId="urn:microsoft.com/office/officeart/2005/8/layout/hierarchy3"/>
    <dgm:cxn modelId="{075B0233-5C70-4E71-AFB4-1BD64A57500A}" srcId="{5C7851C8-8C3B-480D-9A13-163DED09D3BF}" destId="{1840143D-687E-4791-827B-38CEEB90A69F}" srcOrd="5" destOrd="0" parTransId="{8D5E00AD-AFEF-474F-82CD-750372045CC5}" sibTransId="{20A1F09F-89F8-4EF1-A714-C4328562174B}"/>
    <dgm:cxn modelId="{2016D233-B319-4557-80CD-B398E5875466}" type="presOf" srcId="{4DEE7E08-925C-484F-9C18-97F89EA37FC0}" destId="{8C183717-94F3-4A35-B2E5-616ED39D1149}" srcOrd="0" destOrd="0" presId="urn:microsoft.com/office/officeart/2005/8/layout/hierarchy3"/>
    <dgm:cxn modelId="{5331B542-1071-4529-95C0-E302EC59A645}" type="presOf" srcId="{8D5E00AD-AFEF-474F-82CD-750372045CC5}" destId="{EBF77C95-271C-4C08-8BC5-51B4D8485E3A}" srcOrd="0" destOrd="0" presId="urn:microsoft.com/office/officeart/2005/8/layout/hierarchy3"/>
    <dgm:cxn modelId="{BC301464-BBE2-491D-941C-15D828ECF810}" srcId="{5C7851C8-8C3B-480D-9A13-163DED09D3BF}" destId="{0929D579-CECD-4701-A7C1-00EA2688EA23}" srcOrd="1" destOrd="0" parTransId="{06C93D6E-7B8F-47E3-A91D-3AE09E5ECD67}" sibTransId="{B0F9C996-70E5-4E77-A88F-5EEF677533A4}"/>
    <dgm:cxn modelId="{CCE08066-7A1F-4B35-978A-C3B3A6BF1149}" srcId="{5C7851C8-8C3B-480D-9A13-163DED09D3BF}" destId="{32E9318C-55C7-4B3D-835D-FF38B764C293}" srcOrd="4" destOrd="0" parTransId="{006D64DB-5FF1-4CCE-9829-08143A6DA06E}" sibTransId="{85AF4C07-9E00-4588-A687-0CA92209ADDC}"/>
    <dgm:cxn modelId="{D017F748-DD44-40C7-8F30-89BFEB29B644}" type="presOf" srcId="{95DB887C-8CC2-4BE5-97FF-1020C893160D}" destId="{89E8F910-C171-4F04-B36C-4C0C2787D2E1}" srcOrd="0" destOrd="0" presId="urn:microsoft.com/office/officeart/2005/8/layout/hierarchy3"/>
    <dgm:cxn modelId="{4C89656D-05DD-4E62-93F7-EE42A31CB0AE}" type="presOf" srcId="{EF57B401-A4A0-4CBD-8BC1-0F782F402341}" destId="{4BAE3A3F-B8B3-461C-BF29-35BC745A5864}" srcOrd="0" destOrd="0" presId="urn:microsoft.com/office/officeart/2005/8/layout/hierarchy3"/>
    <dgm:cxn modelId="{8945DA52-CA37-489A-AFA0-00526F953ACE}" type="presOf" srcId="{A2B951CB-A686-4D7A-9360-407ABCB2D709}" destId="{70790444-3DB9-406C-8B6E-3C113014A9A0}" srcOrd="0" destOrd="0" presId="urn:microsoft.com/office/officeart/2005/8/layout/hierarchy3"/>
    <dgm:cxn modelId="{7225DD72-FE97-4A6E-8CE8-91D7C624B0E3}" srcId="{A2B951CB-A686-4D7A-9360-407ABCB2D709}" destId="{61514E6B-027D-4177-B02D-9388747BAF54}" srcOrd="2" destOrd="0" parTransId="{95DB887C-8CC2-4BE5-97FF-1020C893160D}" sibTransId="{B67532ED-709A-49CB-8A5A-CB82D64786D6}"/>
    <dgm:cxn modelId="{7B93FB75-362C-4EC2-A472-94576831C001}" type="presOf" srcId="{78B8CF7E-1848-4708-93A9-B25CB8A2FC51}" destId="{37BFB356-2EEB-47E7-9E15-74F329A909D5}" srcOrd="0" destOrd="0" presId="urn:microsoft.com/office/officeart/2005/8/layout/hierarchy3"/>
    <dgm:cxn modelId="{8362D358-0876-4C51-9162-1A9F143E129F}" srcId="{A2B951CB-A686-4D7A-9360-407ABCB2D709}" destId="{B2CD4618-91B8-4987-B8A4-9E2929D0B23C}" srcOrd="1" destOrd="0" parTransId="{148B1AF9-5C98-4EA1-828C-943966783156}" sibTransId="{B34EF04C-BF56-43C4-9E3A-3A94661DACC6}"/>
    <dgm:cxn modelId="{B75C3E7E-789B-4041-8643-AF1D62E78F98}" type="presOf" srcId="{06C93D6E-7B8F-47E3-A91D-3AE09E5ECD67}" destId="{7CB512E1-2857-4529-AEC9-346A827113D3}" srcOrd="0" destOrd="0" presId="urn:microsoft.com/office/officeart/2005/8/layout/hierarchy3"/>
    <dgm:cxn modelId="{7BB4BC83-9ED6-4F2C-8CC5-6CCD20CEF4AA}" type="presOf" srcId="{0929D579-CECD-4701-A7C1-00EA2688EA23}" destId="{69EC0C40-93AD-48B7-B810-060FD13A7A58}" srcOrd="0" destOrd="0" presId="urn:microsoft.com/office/officeart/2005/8/layout/hierarchy3"/>
    <dgm:cxn modelId="{F4110C88-13A2-4554-94E9-A3BFA3AB7247}" srcId="{5C7851C8-8C3B-480D-9A13-163DED09D3BF}" destId="{E93117BF-200B-40C3-A1DD-54B3EC5B50CD}" srcOrd="2" destOrd="0" parTransId="{17125C07-98D8-42C4-BDFD-54EB6ECF7DFA}" sibTransId="{E3B135FD-8D4A-49DB-8455-2530D134B461}"/>
    <dgm:cxn modelId="{273BB891-43CB-48C9-ABCE-52D83AE7584A}" type="presOf" srcId="{61514E6B-027D-4177-B02D-9388747BAF54}" destId="{A5D80D61-5274-4EAD-A5E2-05725CD97F67}" srcOrd="0" destOrd="0" presId="urn:microsoft.com/office/officeart/2005/8/layout/hierarchy3"/>
    <dgm:cxn modelId="{DC1A0293-DD54-4D92-83F9-C21A681B628F}" type="presOf" srcId="{E93117BF-200B-40C3-A1DD-54B3EC5B50CD}" destId="{18D9F585-78C7-43E6-B13D-6A23E58B0926}" srcOrd="0" destOrd="0" presId="urn:microsoft.com/office/officeart/2005/8/layout/hierarchy3"/>
    <dgm:cxn modelId="{81DE7593-4438-4B94-8F72-35785D50FBC0}" type="presOf" srcId="{32E9318C-55C7-4B3D-835D-FF38B764C293}" destId="{72D98588-6AF7-45F1-BEC4-AFE245B31A7E}" srcOrd="0" destOrd="0" presId="urn:microsoft.com/office/officeart/2005/8/layout/hierarchy3"/>
    <dgm:cxn modelId="{B0789D9A-EB2A-46EA-9F18-C846DC1A7AF0}" type="presOf" srcId="{5C7851C8-8C3B-480D-9A13-163DED09D3BF}" destId="{56C185BB-CD5F-4154-9777-4D10B1318058}" srcOrd="1" destOrd="0" presId="urn:microsoft.com/office/officeart/2005/8/layout/hierarchy3"/>
    <dgm:cxn modelId="{B6AD369E-7AE3-4985-B6B6-0FDBF0775C96}" srcId="{B03F938C-991C-4824-A43F-E62F10A8EE1C}" destId="{5C7851C8-8C3B-480D-9A13-163DED09D3BF}" srcOrd="0" destOrd="0" parTransId="{23D8C612-7A1F-46C5-8FA7-615B328C50D0}" sibTransId="{6D326175-CFF2-405A-B647-4BEED83200BD}"/>
    <dgm:cxn modelId="{577E76AD-7491-4269-8149-992D323EF9DE}" srcId="{A2B951CB-A686-4D7A-9360-407ABCB2D709}" destId="{DDA78576-8538-43B2-83BA-93E0A4A903A5}" srcOrd="0" destOrd="0" parTransId="{2171E983-841C-426D-9E01-BF619B7C9ED4}" sibTransId="{932432F2-0FFD-4EEF-9D6C-40636FD1205D}"/>
    <dgm:cxn modelId="{3B38FCAD-D3D8-4378-B4D6-05231A38F8DB}" srcId="{5C7851C8-8C3B-480D-9A13-163DED09D3BF}" destId="{4DEE7E08-925C-484F-9C18-97F89EA37FC0}" srcOrd="3" destOrd="0" parTransId="{EF57B401-A4A0-4CBD-8BC1-0F782F402341}" sibTransId="{966A9BFD-ECD4-4DE6-A22C-2EFDBD852B8C}"/>
    <dgm:cxn modelId="{17A5C0B1-BE25-4F95-807E-FE411182918E}" type="presOf" srcId="{CE48EF2F-D504-4F1B-BB1D-83CDB8FBBF6C}" destId="{676907AF-1947-40C5-82D2-25AA7C15996F}" srcOrd="0" destOrd="0" presId="urn:microsoft.com/office/officeart/2005/8/layout/hierarchy3"/>
    <dgm:cxn modelId="{BA4887BC-FD9B-4019-BBDC-453C88E6EF0D}" type="presOf" srcId="{1840143D-687E-4791-827B-38CEEB90A69F}" destId="{D57D93DC-6843-462A-87B0-A6FF9F7CF8CE}" srcOrd="0" destOrd="0" presId="urn:microsoft.com/office/officeart/2005/8/layout/hierarchy3"/>
    <dgm:cxn modelId="{E925ABBC-69D4-4449-B45E-E2E6EB30871D}" srcId="{B03F938C-991C-4824-A43F-E62F10A8EE1C}" destId="{A2B951CB-A686-4D7A-9360-407ABCB2D709}" srcOrd="1" destOrd="0" parTransId="{32DDFBB0-766D-4338-975A-315BDDA313EA}" sibTransId="{E2AC3322-78FC-4CF2-B109-FEF3A3F8664C}"/>
    <dgm:cxn modelId="{382A4AC0-A605-4E70-93BE-1849AED0C0BF}" type="presOf" srcId="{5C7851C8-8C3B-480D-9A13-163DED09D3BF}" destId="{6B1D0D91-B485-40FA-8271-4AE6B64DE0DA}" srcOrd="0" destOrd="0" presId="urn:microsoft.com/office/officeart/2005/8/layout/hierarchy3"/>
    <dgm:cxn modelId="{2E5A8CC1-01E2-44F0-B453-6C6222792A7E}" type="presOf" srcId="{B03F938C-991C-4824-A43F-E62F10A8EE1C}" destId="{86C842AC-A29E-4356-AC39-646B88FBB881}" srcOrd="0" destOrd="0" presId="urn:microsoft.com/office/officeart/2005/8/layout/hierarchy3"/>
    <dgm:cxn modelId="{CE97E5C5-0A1E-49F9-B52A-570A44436ED9}" srcId="{5C7851C8-8C3B-480D-9A13-163DED09D3BF}" destId="{CE48EF2F-D504-4F1B-BB1D-83CDB8FBBF6C}" srcOrd="0" destOrd="0" parTransId="{426324C6-64D3-47D3-B1B6-25E944CE6C84}" sibTransId="{FEE4E66B-2AE3-42EC-8E80-8F1940EE541A}"/>
    <dgm:cxn modelId="{70C419C8-C51F-4CDE-8CDE-348632FD146A}" type="presOf" srcId="{148B1AF9-5C98-4EA1-828C-943966783156}" destId="{CD1325CC-4329-4606-A0E2-5B78D7876DE2}" srcOrd="0" destOrd="0" presId="urn:microsoft.com/office/officeart/2005/8/layout/hierarchy3"/>
    <dgm:cxn modelId="{447B67DB-AFA0-4423-BCB8-10EF4D12CD64}" type="presOf" srcId="{DDA78576-8538-43B2-83BA-93E0A4A903A5}" destId="{556EA0EC-FEAD-4091-AFC8-25B3A4B030BD}" srcOrd="0" destOrd="0" presId="urn:microsoft.com/office/officeart/2005/8/layout/hierarchy3"/>
    <dgm:cxn modelId="{9E5D71DC-F6D0-4F35-A7F6-BB3640A5C23A}" type="presOf" srcId="{A2B951CB-A686-4D7A-9360-407ABCB2D709}" destId="{9EFEFFA1-1B1B-4D51-9ECF-F1EFB1A6198F}" srcOrd="1" destOrd="0" presId="urn:microsoft.com/office/officeart/2005/8/layout/hierarchy3"/>
    <dgm:cxn modelId="{59228CE1-47F5-43BD-A3F5-E162411001E9}" type="presOf" srcId="{426324C6-64D3-47D3-B1B6-25E944CE6C84}" destId="{146C10B0-7CEB-4468-96BC-6E5636A6DC6A}" srcOrd="0" destOrd="0" presId="urn:microsoft.com/office/officeart/2005/8/layout/hierarchy3"/>
    <dgm:cxn modelId="{25887BE3-364B-4920-8A9F-86488BDD01BD}" type="presOf" srcId="{2171E983-841C-426D-9E01-BF619B7C9ED4}" destId="{6CDB1915-9A4D-49CC-8483-27B6B9150016}" srcOrd="0" destOrd="0" presId="urn:microsoft.com/office/officeart/2005/8/layout/hierarchy3"/>
    <dgm:cxn modelId="{E717EAEB-B989-4A65-A9F7-69DE3FA1AF94}" type="presOf" srcId="{006D64DB-5FF1-4CCE-9829-08143A6DA06E}" destId="{1BF302E0-1548-4E65-B3E5-8DDF4ED5E832}" srcOrd="0" destOrd="0" presId="urn:microsoft.com/office/officeart/2005/8/layout/hierarchy3"/>
    <dgm:cxn modelId="{089D99FD-553E-493F-8AD9-C31E878D8F5D}" srcId="{A2B951CB-A686-4D7A-9360-407ABCB2D709}" destId="{7E76DD6E-4124-42CB-8801-BCF2F5A9B528}" srcOrd="3" destOrd="0" parTransId="{78B8CF7E-1848-4708-93A9-B25CB8A2FC51}" sibTransId="{4765640B-C2C6-4A33-A599-2BA3EF8B0DEE}"/>
    <dgm:cxn modelId="{CEBF314A-7C59-42B7-B335-AE264FD1CDB9}" type="presParOf" srcId="{86C842AC-A29E-4356-AC39-646B88FBB881}" destId="{42252BD8-B1FB-4166-83A4-DFCEA52A1A52}" srcOrd="0" destOrd="0" presId="urn:microsoft.com/office/officeart/2005/8/layout/hierarchy3"/>
    <dgm:cxn modelId="{2B44F716-0FE4-4C99-A33B-17A610E0A560}" type="presParOf" srcId="{42252BD8-B1FB-4166-83A4-DFCEA52A1A52}" destId="{EC909226-9EA6-49DC-A3E7-088CA921F9C2}" srcOrd="0" destOrd="0" presId="urn:microsoft.com/office/officeart/2005/8/layout/hierarchy3"/>
    <dgm:cxn modelId="{9140C3F0-00CA-4EDF-B831-B1A58097A92F}" type="presParOf" srcId="{EC909226-9EA6-49DC-A3E7-088CA921F9C2}" destId="{6B1D0D91-B485-40FA-8271-4AE6B64DE0DA}" srcOrd="0" destOrd="0" presId="urn:microsoft.com/office/officeart/2005/8/layout/hierarchy3"/>
    <dgm:cxn modelId="{A029920F-EA74-4EA3-9730-CA486424D855}" type="presParOf" srcId="{EC909226-9EA6-49DC-A3E7-088CA921F9C2}" destId="{56C185BB-CD5F-4154-9777-4D10B1318058}" srcOrd="1" destOrd="0" presId="urn:microsoft.com/office/officeart/2005/8/layout/hierarchy3"/>
    <dgm:cxn modelId="{01E9AEAA-D94C-4FCD-8CDB-5F8D2D208CB2}" type="presParOf" srcId="{42252BD8-B1FB-4166-83A4-DFCEA52A1A52}" destId="{4DC8566B-048C-49D2-A775-3930EB9049CF}" srcOrd="1" destOrd="0" presId="urn:microsoft.com/office/officeart/2005/8/layout/hierarchy3"/>
    <dgm:cxn modelId="{F56607FD-8EA1-45E2-8C86-64382D8FB475}" type="presParOf" srcId="{4DC8566B-048C-49D2-A775-3930EB9049CF}" destId="{146C10B0-7CEB-4468-96BC-6E5636A6DC6A}" srcOrd="0" destOrd="0" presId="urn:microsoft.com/office/officeart/2005/8/layout/hierarchy3"/>
    <dgm:cxn modelId="{1AC3E565-DF16-4D9C-BD54-1C479D40DD69}" type="presParOf" srcId="{4DC8566B-048C-49D2-A775-3930EB9049CF}" destId="{676907AF-1947-40C5-82D2-25AA7C15996F}" srcOrd="1" destOrd="0" presId="urn:microsoft.com/office/officeart/2005/8/layout/hierarchy3"/>
    <dgm:cxn modelId="{D4EA2DFD-FFFB-4738-B180-68A289311E30}" type="presParOf" srcId="{4DC8566B-048C-49D2-A775-3930EB9049CF}" destId="{7CB512E1-2857-4529-AEC9-346A827113D3}" srcOrd="2" destOrd="0" presId="urn:microsoft.com/office/officeart/2005/8/layout/hierarchy3"/>
    <dgm:cxn modelId="{62EBBB33-ECEB-4EFC-91F4-72BF76B081D7}" type="presParOf" srcId="{4DC8566B-048C-49D2-A775-3930EB9049CF}" destId="{69EC0C40-93AD-48B7-B810-060FD13A7A58}" srcOrd="3" destOrd="0" presId="urn:microsoft.com/office/officeart/2005/8/layout/hierarchy3"/>
    <dgm:cxn modelId="{3DD6E0FF-F233-4CDA-8CF6-3D0111395E3C}" type="presParOf" srcId="{4DC8566B-048C-49D2-A775-3930EB9049CF}" destId="{6A2BEAB9-58E6-44D4-B9AC-CCBA99A1663B}" srcOrd="4" destOrd="0" presId="urn:microsoft.com/office/officeart/2005/8/layout/hierarchy3"/>
    <dgm:cxn modelId="{B82E8352-D635-4939-827F-E38E1F4DB169}" type="presParOf" srcId="{4DC8566B-048C-49D2-A775-3930EB9049CF}" destId="{18D9F585-78C7-43E6-B13D-6A23E58B0926}" srcOrd="5" destOrd="0" presId="urn:microsoft.com/office/officeart/2005/8/layout/hierarchy3"/>
    <dgm:cxn modelId="{DC5F3988-E02D-497F-A25E-A320C4BB5398}" type="presParOf" srcId="{4DC8566B-048C-49D2-A775-3930EB9049CF}" destId="{4BAE3A3F-B8B3-461C-BF29-35BC745A5864}" srcOrd="6" destOrd="0" presId="urn:microsoft.com/office/officeart/2005/8/layout/hierarchy3"/>
    <dgm:cxn modelId="{5750EA52-0B43-4234-A834-AD0D1C57C8F5}" type="presParOf" srcId="{4DC8566B-048C-49D2-A775-3930EB9049CF}" destId="{8C183717-94F3-4A35-B2E5-616ED39D1149}" srcOrd="7" destOrd="0" presId="urn:microsoft.com/office/officeart/2005/8/layout/hierarchy3"/>
    <dgm:cxn modelId="{FBB1C59D-D752-4397-97BB-6A34FE76DF61}" type="presParOf" srcId="{4DC8566B-048C-49D2-A775-3930EB9049CF}" destId="{1BF302E0-1548-4E65-B3E5-8DDF4ED5E832}" srcOrd="8" destOrd="0" presId="urn:microsoft.com/office/officeart/2005/8/layout/hierarchy3"/>
    <dgm:cxn modelId="{368BDD9A-601C-4ABE-8A34-47B478E2AD70}" type="presParOf" srcId="{4DC8566B-048C-49D2-A775-3930EB9049CF}" destId="{72D98588-6AF7-45F1-BEC4-AFE245B31A7E}" srcOrd="9" destOrd="0" presId="urn:microsoft.com/office/officeart/2005/8/layout/hierarchy3"/>
    <dgm:cxn modelId="{4E2B50E6-79C7-4901-94CD-515C707F4771}" type="presParOf" srcId="{4DC8566B-048C-49D2-A775-3930EB9049CF}" destId="{EBF77C95-271C-4C08-8BC5-51B4D8485E3A}" srcOrd="10" destOrd="0" presId="urn:microsoft.com/office/officeart/2005/8/layout/hierarchy3"/>
    <dgm:cxn modelId="{D533B25B-3E80-4C16-A488-243EE522F58D}" type="presParOf" srcId="{4DC8566B-048C-49D2-A775-3930EB9049CF}" destId="{D57D93DC-6843-462A-87B0-A6FF9F7CF8CE}" srcOrd="11" destOrd="0" presId="urn:microsoft.com/office/officeart/2005/8/layout/hierarchy3"/>
    <dgm:cxn modelId="{F363A8F9-95C8-4B46-85FC-1854A4B5BBAD}" type="presParOf" srcId="{86C842AC-A29E-4356-AC39-646B88FBB881}" destId="{E2D4D00A-8668-4F2D-B056-99C340D211B6}" srcOrd="1" destOrd="0" presId="urn:microsoft.com/office/officeart/2005/8/layout/hierarchy3"/>
    <dgm:cxn modelId="{94FE8992-A021-465A-9C79-C70C71868154}" type="presParOf" srcId="{E2D4D00A-8668-4F2D-B056-99C340D211B6}" destId="{A355DB6F-9399-4C4C-AFA0-0D927B7EF1E9}" srcOrd="0" destOrd="0" presId="urn:microsoft.com/office/officeart/2005/8/layout/hierarchy3"/>
    <dgm:cxn modelId="{4E3A1C26-F1B0-42F1-AEF9-CA27AA6937D0}" type="presParOf" srcId="{A355DB6F-9399-4C4C-AFA0-0D927B7EF1E9}" destId="{70790444-3DB9-406C-8B6E-3C113014A9A0}" srcOrd="0" destOrd="0" presId="urn:microsoft.com/office/officeart/2005/8/layout/hierarchy3"/>
    <dgm:cxn modelId="{9E7A6B79-3A26-492F-9E10-5BE6ED026DE9}" type="presParOf" srcId="{A355DB6F-9399-4C4C-AFA0-0D927B7EF1E9}" destId="{9EFEFFA1-1B1B-4D51-9ECF-F1EFB1A6198F}" srcOrd="1" destOrd="0" presId="urn:microsoft.com/office/officeart/2005/8/layout/hierarchy3"/>
    <dgm:cxn modelId="{C435F215-1EEA-482C-8FFD-D0CB31AC8E29}" type="presParOf" srcId="{E2D4D00A-8668-4F2D-B056-99C340D211B6}" destId="{81C9C724-962F-441A-9CE9-99626FB52C45}" srcOrd="1" destOrd="0" presId="urn:microsoft.com/office/officeart/2005/8/layout/hierarchy3"/>
    <dgm:cxn modelId="{C3198727-7D0A-452F-A313-0683C8C98D26}" type="presParOf" srcId="{81C9C724-962F-441A-9CE9-99626FB52C45}" destId="{6CDB1915-9A4D-49CC-8483-27B6B9150016}" srcOrd="0" destOrd="0" presId="urn:microsoft.com/office/officeart/2005/8/layout/hierarchy3"/>
    <dgm:cxn modelId="{0EF5ED5A-436E-40A0-9E13-BB92ACF847A7}" type="presParOf" srcId="{81C9C724-962F-441A-9CE9-99626FB52C45}" destId="{556EA0EC-FEAD-4091-AFC8-25B3A4B030BD}" srcOrd="1" destOrd="0" presId="urn:microsoft.com/office/officeart/2005/8/layout/hierarchy3"/>
    <dgm:cxn modelId="{EADC4B41-85BF-4DA5-B093-B29A800CA615}" type="presParOf" srcId="{81C9C724-962F-441A-9CE9-99626FB52C45}" destId="{CD1325CC-4329-4606-A0E2-5B78D7876DE2}" srcOrd="2" destOrd="0" presId="urn:microsoft.com/office/officeart/2005/8/layout/hierarchy3"/>
    <dgm:cxn modelId="{AF0FB3D4-7D3E-4C4D-AE2B-81ED32A6DA89}" type="presParOf" srcId="{81C9C724-962F-441A-9CE9-99626FB52C45}" destId="{521B9B3B-F152-4926-B6AA-1A215599AE94}" srcOrd="3" destOrd="0" presId="urn:microsoft.com/office/officeart/2005/8/layout/hierarchy3"/>
    <dgm:cxn modelId="{423F814A-08C8-4D92-9669-98911B8E43DB}" type="presParOf" srcId="{81C9C724-962F-441A-9CE9-99626FB52C45}" destId="{89E8F910-C171-4F04-B36C-4C0C2787D2E1}" srcOrd="4" destOrd="0" presId="urn:microsoft.com/office/officeart/2005/8/layout/hierarchy3"/>
    <dgm:cxn modelId="{CCEAB7FD-9C55-4F98-8BF4-7A9E7FCDD5EC}" type="presParOf" srcId="{81C9C724-962F-441A-9CE9-99626FB52C45}" destId="{A5D80D61-5274-4EAD-A5E2-05725CD97F67}" srcOrd="5" destOrd="0" presId="urn:microsoft.com/office/officeart/2005/8/layout/hierarchy3"/>
    <dgm:cxn modelId="{B9C265D7-18EB-4431-94B1-C0A1B2A407E1}" type="presParOf" srcId="{81C9C724-962F-441A-9CE9-99626FB52C45}" destId="{37BFB356-2EEB-47E7-9E15-74F329A909D5}" srcOrd="6" destOrd="0" presId="urn:microsoft.com/office/officeart/2005/8/layout/hierarchy3"/>
    <dgm:cxn modelId="{08224DAA-32DA-472E-895E-48A977089E58}" type="presParOf" srcId="{81C9C724-962F-441A-9CE9-99626FB52C45}" destId="{40662118-8036-4C33-A760-83935D0EC253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FC39D3-CCE3-4B05-96D7-32010A3AE4A0}" type="doc">
      <dgm:prSet loTypeId="urn:microsoft.com/office/officeart/2005/8/layout/hierarchy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1A47CF3B-9B25-420E-8761-9430B7396A5B}">
      <dgm:prSet phldrT="[Text]" custT="1"/>
      <dgm:spPr/>
      <dgm:t>
        <a:bodyPr/>
        <a:lstStyle/>
        <a:p>
          <a:r>
            <a:rPr lang="en-IN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FATS</a:t>
          </a:r>
        </a:p>
      </dgm:t>
    </dgm:pt>
    <dgm:pt modelId="{409E0451-9E4D-44BF-8889-664DD71D0233}" type="parTrans" cxnId="{E417EA8C-AAF1-427A-A90D-E1A3FC510A1F}">
      <dgm:prSet/>
      <dgm:spPr/>
      <dgm:t>
        <a:bodyPr/>
        <a:lstStyle/>
        <a:p>
          <a:endParaRPr lang="en-IN"/>
        </a:p>
      </dgm:t>
    </dgm:pt>
    <dgm:pt modelId="{CC58E2B3-452A-4A10-B31B-7B9D8A92925A}" type="sibTrans" cxnId="{E417EA8C-AAF1-427A-A90D-E1A3FC510A1F}">
      <dgm:prSet/>
      <dgm:spPr/>
      <dgm:t>
        <a:bodyPr/>
        <a:lstStyle/>
        <a:p>
          <a:endParaRPr lang="en-IN"/>
        </a:p>
      </dgm:t>
    </dgm:pt>
    <dgm:pt modelId="{04DA3D49-4DCB-4A6C-95FD-E2332BEDE1F8}">
      <dgm:prSet phldrT="[Text]"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UNSATURATED FATS</a:t>
          </a:r>
        </a:p>
      </dgm:t>
    </dgm:pt>
    <dgm:pt modelId="{EA9AC5D8-74A2-48B2-87F2-22225EAFEF56}" type="parTrans" cxnId="{98B7DD80-4D90-4F11-9B93-A05BA5CC952F}">
      <dgm:prSet/>
      <dgm:spPr/>
      <dgm:t>
        <a:bodyPr/>
        <a:lstStyle/>
        <a:p>
          <a:endParaRPr lang="en-IN"/>
        </a:p>
      </dgm:t>
    </dgm:pt>
    <dgm:pt modelId="{06BAD805-8D8D-4284-AFF2-DDF6071E9AB1}" type="sibTrans" cxnId="{98B7DD80-4D90-4F11-9B93-A05BA5CC952F}">
      <dgm:prSet/>
      <dgm:spPr/>
      <dgm:t>
        <a:bodyPr/>
        <a:lstStyle/>
        <a:p>
          <a:endParaRPr lang="en-IN"/>
        </a:p>
      </dgm:t>
    </dgm:pt>
    <dgm:pt modelId="{1D4E0C9A-FF7F-4396-BFDA-E1B0DEA46923}">
      <dgm:prSet phldrT="[Text]"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POLY-UNSATURATED</a:t>
          </a:r>
        </a:p>
      </dgm:t>
    </dgm:pt>
    <dgm:pt modelId="{7D435E8B-9763-40C6-8932-C4CFA8565843}" type="parTrans" cxnId="{08BB8BC0-F6D3-4B5B-B845-E21389EB8D6A}">
      <dgm:prSet/>
      <dgm:spPr/>
      <dgm:t>
        <a:bodyPr/>
        <a:lstStyle/>
        <a:p>
          <a:endParaRPr lang="en-IN"/>
        </a:p>
      </dgm:t>
    </dgm:pt>
    <dgm:pt modelId="{BB78BE07-FAEE-4910-9A1D-D927F88612D9}" type="sibTrans" cxnId="{08BB8BC0-F6D3-4B5B-B845-E21389EB8D6A}">
      <dgm:prSet/>
      <dgm:spPr/>
      <dgm:t>
        <a:bodyPr/>
        <a:lstStyle/>
        <a:p>
          <a:endParaRPr lang="en-IN"/>
        </a:p>
      </dgm:t>
    </dgm:pt>
    <dgm:pt modelId="{F14FD428-BF68-484B-85DE-6C4CB85C443E}">
      <dgm:prSet phldrT="[Text]"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MONO-UNSATURATED</a:t>
          </a:r>
        </a:p>
      </dgm:t>
    </dgm:pt>
    <dgm:pt modelId="{B495A32E-4D11-42BB-96E7-5497CABEB1F1}" type="parTrans" cxnId="{1AED560B-5075-434A-AA1E-B427296968B5}">
      <dgm:prSet/>
      <dgm:spPr/>
      <dgm:t>
        <a:bodyPr/>
        <a:lstStyle/>
        <a:p>
          <a:endParaRPr lang="en-IN"/>
        </a:p>
      </dgm:t>
    </dgm:pt>
    <dgm:pt modelId="{49AC1736-8912-4423-B276-892C9F82D50A}" type="sibTrans" cxnId="{1AED560B-5075-434A-AA1E-B427296968B5}">
      <dgm:prSet/>
      <dgm:spPr/>
      <dgm:t>
        <a:bodyPr/>
        <a:lstStyle/>
        <a:p>
          <a:endParaRPr lang="en-IN"/>
        </a:p>
      </dgm:t>
    </dgm:pt>
    <dgm:pt modelId="{A4C899FE-8CF0-4EED-8C32-0CCC165A4156}">
      <dgm:prSet phldrT="[Text]" custT="1"/>
      <dgm:spPr/>
      <dgm:t>
        <a:bodyPr/>
        <a:lstStyle/>
        <a:p>
          <a:r>
            <a: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SATURATED FATS</a:t>
          </a:r>
        </a:p>
      </dgm:t>
    </dgm:pt>
    <dgm:pt modelId="{226517A2-A8D7-42B0-A9D2-49BE1D91AD5A}" type="parTrans" cxnId="{87998C99-72D2-41CD-B30F-0109E4155171}">
      <dgm:prSet/>
      <dgm:spPr/>
      <dgm:t>
        <a:bodyPr/>
        <a:lstStyle/>
        <a:p>
          <a:endParaRPr lang="en-IN"/>
        </a:p>
      </dgm:t>
    </dgm:pt>
    <dgm:pt modelId="{3C96D0F5-8287-4D98-951B-175F54FAB2C0}" type="sibTrans" cxnId="{87998C99-72D2-41CD-B30F-0109E4155171}">
      <dgm:prSet/>
      <dgm:spPr/>
      <dgm:t>
        <a:bodyPr/>
        <a:lstStyle/>
        <a:p>
          <a:endParaRPr lang="en-IN"/>
        </a:p>
      </dgm:t>
    </dgm:pt>
    <dgm:pt modelId="{D4DF46D4-A2F1-4AE6-8B3F-86E3A80586E0}">
      <dgm:prSet phldrT="[Text]" custT="1"/>
      <dgm:spPr/>
      <dgm:t>
        <a:bodyPr/>
        <a:lstStyle/>
        <a:p>
          <a:r>
            <a:rPr lang="en-IN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Coconut, Butter, Ghee</a:t>
          </a:r>
        </a:p>
      </dgm:t>
    </dgm:pt>
    <dgm:pt modelId="{34D2E998-DC54-4377-8DA6-08B441C65B56}" type="parTrans" cxnId="{8F575E53-08F4-4DC5-BD04-5969C11E3B1B}">
      <dgm:prSet/>
      <dgm:spPr/>
      <dgm:t>
        <a:bodyPr/>
        <a:lstStyle/>
        <a:p>
          <a:endParaRPr lang="en-IN"/>
        </a:p>
      </dgm:t>
    </dgm:pt>
    <dgm:pt modelId="{7318DF57-E68F-4023-95E9-5AF2A0CF0AB4}" type="sibTrans" cxnId="{8F575E53-08F4-4DC5-BD04-5969C11E3B1B}">
      <dgm:prSet/>
      <dgm:spPr/>
      <dgm:t>
        <a:bodyPr/>
        <a:lstStyle/>
        <a:p>
          <a:endParaRPr lang="en-IN"/>
        </a:p>
      </dgm:t>
    </dgm:pt>
    <dgm:pt modelId="{D830C1A9-8CD3-44D3-B12D-9FBE49DF4892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Sunflower Oil</a:t>
          </a:r>
        </a:p>
      </dgm:t>
    </dgm:pt>
    <dgm:pt modelId="{A285156D-5C71-4FF6-96F4-262EF1D76963}" type="parTrans" cxnId="{175F5136-212D-4B46-BA02-87A647091B50}">
      <dgm:prSet/>
      <dgm:spPr/>
      <dgm:t>
        <a:bodyPr/>
        <a:lstStyle/>
        <a:p>
          <a:endParaRPr lang="en-IN"/>
        </a:p>
      </dgm:t>
    </dgm:pt>
    <dgm:pt modelId="{702D4B31-1FA8-4944-B4A7-165BEE79B595}" type="sibTrans" cxnId="{175F5136-212D-4B46-BA02-87A647091B50}">
      <dgm:prSet/>
      <dgm:spPr/>
      <dgm:t>
        <a:bodyPr/>
        <a:lstStyle/>
        <a:p>
          <a:endParaRPr lang="en-IN"/>
        </a:p>
      </dgm:t>
    </dgm:pt>
    <dgm:pt modelId="{A9D11976-ACDD-407F-B458-A0D2B3CD8DEF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Soybean Oil</a:t>
          </a:r>
        </a:p>
      </dgm:t>
    </dgm:pt>
    <dgm:pt modelId="{1F7D7CC7-078D-4C0D-8DF6-8193F1D59E3F}" type="parTrans" cxnId="{F5959EFB-D480-4E24-8015-D262AB9CF8D6}">
      <dgm:prSet/>
      <dgm:spPr/>
      <dgm:t>
        <a:bodyPr/>
        <a:lstStyle/>
        <a:p>
          <a:endParaRPr lang="en-IN"/>
        </a:p>
      </dgm:t>
    </dgm:pt>
    <dgm:pt modelId="{5C910E74-ACA7-482F-9235-2623B149F3B9}" type="sibTrans" cxnId="{F5959EFB-D480-4E24-8015-D262AB9CF8D6}">
      <dgm:prSet/>
      <dgm:spPr/>
      <dgm:t>
        <a:bodyPr/>
        <a:lstStyle/>
        <a:p>
          <a:endParaRPr lang="en-IN"/>
        </a:p>
      </dgm:t>
    </dgm:pt>
    <dgm:pt modelId="{273977B8-8D1C-49E2-BC14-01FA87A47A4F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Olive Oil</a:t>
          </a:r>
        </a:p>
      </dgm:t>
    </dgm:pt>
    <dgm:pt modelId="{2BAFBDFC-1391-44E9-9DC1-8A9272D0011A}" type="parTrans" cxnId="{EC9C67B1-16A6-4C2C-BD20-59F63FCD4628}">
      <dgm:prSet/>
      <dgm:spPr/>
      <dgm:t>
        <a:bodyPr/>
        <a:lstStyle/>
        <a:p>
          <a:endParaRPr lang="en-IN"/>
        </a:p>
      </dgm:t>
    </dgm:pt>
    <dgm:pt modelId="{5B52AC6A-135C-4B36-A8AA-AA03CF925483}" type="sibTrans" cxnId="{EC9C67B1-16A6-4C2C-BD20-59F63FCD4628}">
      <dgm:prSet/>
      <dgm:spPr/>
      <dgm:t>
        <a:bodyPr/>
        <a:lstStyle/>
        <a:p>
          <a:endParaRPr lang="en-IN"/>
        </a:p>
      </dgm:t>
    </dgm:pt>
    <dgm:pt modelId="{635D3D0C-BD8E-47CA-AB46-345285BD1D4F}">
      <dgm:prSet custT="1"/>
      <dgm:spPr/>
      <dgm:t>
        <a:bodyPr/>
        <a:lstStyle/>
        <a:p>
          <a:r>
            <a:rPr lang="en-IN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Avocado</a:t>
          </a:r>
        </a:p>
      </dgm:t>
    </dgm:pt>
    <dgm:pt modelId="{61986032-88D6-4927-9DEF-1AD370372DEC}" type="parTrans" cxnId="{A6AD9B02-5752-4E08-B63F-7248ADEDF9D2}">
      <dgm:prSet/>
      <dgm:spPr/>
      <dgm:t>
        <a:bodyPr/>
        <a:lstStyle/>
        <a:p>
          <a:endParaRPr lang="en-IN"/>
        </a:p>
      </dgm:t>
    </dgm:pt>
    <dgm:pt modelId="{3E8EC079-4AE6-4EF6-B0FF-FEE851F31EBD}" type="sibTrans" cxnId="{A6AD9B02-5752-4E08-B63F-7248ADEDF9D2}">
      <dgm:prSet/>
      <dgm:spPr/>
      <dgm:t>
        <a:bodyPr/>
        <a:lstStyle/>
        <a:p>
          <a:endParaRPr lang="en-IN"/>
        </a:p>
      </dgm:t>
    </dgm:pt>
    <dgm:pt modelId="{67D64301-D3D0-47AB-B0BF-59A7957494D9}" type="pres">
      <dgm:prSet presAssocID="{1DFC39D3-CCE3-4B05-96D7-32010A3AE4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7BC766-AB70-4152-8865-B65ADD03E8AD}" type="pres">
      <dgm:prSet presAssocID="{1A47CF3B-9B25-420E-8761-9430B7396A5B}" presName="hierRoot1" presStyleCnt="0"/>
      <dgm:spPr/>
    </dgm:pt>
    <dgm:pt modelId="{8B4B6279-23EB-4077-A994-77FBB67A724C}" type="pres">
      <dgm:prSet presAssocID="{1A47CF3B-9B25-420E-8761-9430B7396A5B}" presName="composite" presStyleCnt="0"/>
      <dgm:spPr/>
    </dgm:pt>
    <dgm:pt modelId="{F2B993F1-D0B1-4A7B-A13B-C1667B33A952}" type="pres">
      <dgm:prSet presAssocID="{1A47CF3B-9B25-420E-8761-9430B7396A5B}" presName="background" presStyleLbl="node0" presStyleIdx="0" presStyleCnt="1"/>
      <dgm:spPr/>
    </dgm:pt>
    <dgm:pt modelId="{B5FEBDBB-E7A8-44E3-9FC8-6EAC244D2397}" type="pres">
      <dgm:prSet presAssocID="{1A47CF3B-9B25-420E-8761-9430B7396A5B}" presName="text" presStyleLbl="fgAcc0" presStyleIdx="0" presStyleCnt="1">
        <dgm:presLayoutVars>
          <dgm:chPref val="3"/>
        </dgm:presLayoutVars>
      </dgm:prSet>
      <dgm:spPr/>
    </dgm:pt>
    <dgm:pt modelId="{D4986ABF-6997-4587-A33C-5BFC7744553D}" type="pres">
      <dgm:prSet presAssocID="{1A47CF3B-9B25-420E-8761-9430B7396A5B}" presName="hierChild2" presStyleCnt="0"/>
      <dgm:spPr/>
    </dgm:pt>
    <dgm:pt modelId="{F9AA321A-0BE6-4482-BDFC-5EBEAFD85DC2}" type="pres">
      <dgm:prSet presAssocID="{EA9AC5D8-74A2-48B2-87F2-22225EAFEF56}" presName="Name10" presStyleLbl="parChTrans1D2" presStyleIdx="0" presStyleCnt="2"/>
      <dgm:spPr/>
    </dgm:pt>
    <dgm:pt modelId="{9BAF8340-FCC9-4615-BFF1-12213F36D677}" type="pres">
      <dgm:prSet presAssocID="{04DA3D49-4DCB-4A6C-95FD-E2332BEDE1F8}" presName="hierRoot2" presStyleCnt="0"/>
      <dgm:spPr/>
    </dgm:pt>
    <dgm:pt modelId="{FD088FCB-5D67-4A35-85D8-F04C3AAE4BDE}" type="pres">
      <dgm:prSet presAssocID="{04DA3D49-4DCB-4A6C-95FD-E2332BEDE1F8}" presName="composite2" presStyleCnt="0"/>
      <dgm:spPr/>
    </dgm:pt>
    <dgm:pt modelId="{242C07BF-25EB-4341-B31A-AB19D4005193}" type="pres">
      <dgm:prSet presAssocID="{04DA3D49-4DCB-4A6C-95FD-E2332BEDE1F8}" presName="background2" presStyleLbl="node2" presStyleIdx="0" presStyleCnt="2"/>
      <dgm:spPr/>
    </dgm:pt>
    <dgm:pt modelId="{06A5B84C-6196-4211-A61D-3FEEDD39A6E3}" type="pres">
      <dgm:prSet presAssocID="{04DA3D49-4DCB-4A6C-95FD-E2332BEDE1F8}" presName="text2" presStyleLbl="fgAcc2" presStyleIdx="0" presStyleCnt="2">
        <dgm:presLayoutVars>
          <dgm:chPref val="3"/>
        </dgm:presLayoutVars>
      </dgm:prSet>
      <dgm:spPr/>
    </dgm:pt>
    <dgm:pt modelId="{00F96549-525C-4C8C-873C-55732152E5C6}" type="pres">
      <dgm:prSet presAssocID="{04DA3D49-4DCB-4A6C-95FD-E2332BEDE1F8}" presName="hierChild3" presStyleCnt="0"/>
      <dgm:spPr/>
    </dgm:pt>
    <dgm:pt modelId="{5C34F31F-B90A-45F4-9B6D-36BB5DD9811D}" type="pres">
      <dgm:prSet presAssocID="{7D435E8B-9763-40C6-8932-C4CFA8565843}" presName="Name17" presStyleLbl="parChTrans1D3" presStyleIdx="0" presStyleCnt="3"/>
      <dgm:spPr/>
    </dgm:pt>
    <dgm:pt modelId="{23173846-3DDD-4D36-B996-A68700759857}" type="pres">
      <dgm:prSet presAssocID="{1D4E0C9A-FF7F-4396-BFDA-E1B0DEA46923}" presName="hierRoot3" presStyleCnt="0"/>
      <dgm:spPr/>
    </dgm:pt>
    <dgm:pt modelId="{7BC1B65A-470A-4479-99B1-EFA27D0305A1}" type="pres">
      <dgm:prSet presAssocID="{1D4E0C9A-FF7F-4396-BFDA-E1B0DEA46923}" presName="composite3" presStyleCnt="0"/>
      <dgm:spPr/>
    </dgm:pt>
    <dgm:pt modelId="{2B09C634-0CF1-469D-A800-95B01E88CDDD}" type="pres">
      <dgm:prSet presAssocID="{1D4E0C9A-FF7F-4396-BFDA-E1B0DEA46923}" presName="background3" presStyleLbl="node3" presStyleIdx="0" presStyleCnt="3"/>
      <dgm:spPr/>
    </dgm:pt>
    <dgm:pt modelId="{81B48811-5785-45D5-A8C8-D61959686582}" type="pres">
      <dgm:prSet presAssocID="{1D4E0C9A-FF7F-4396-BFDA-E1B0DEA46923}" presName="text3" presStyleLbl="fgAcc3" presStyleIdx="0" presStyleCnt="3">
        <dgm:presLayoutVars>
          <dgm:chPref val="3"/>
        </dgm:presLayoutVars>
      </dgm:prSet>
      <dgm:spPr/>
    </dgm:pt>
    <dgm:pt modelId="{F0BA2F94-80AD-43C2-B121-9435C01932E4}" type="pres">
      <dgm:prSet presAssocID="{1D4E0C9A-FF7F-4396-BFDA-E1B0DEA46923}" presName="hierChild4" presStyleCnt="0"/>
      <dgm:spPr/>
    </dgm:pt>
    <dgm:pt modelId="{51937657-2ABB-4A13-AA69-74FEF1AE9CF6}" type="pres">
      <dgm:prSet presAssocID="{A285156D-5C71-4FF6-96F4-262EF1D76963}" presName="Name23" presStyleLbl="parChTrans1D4" presStyleIdx="0" presStyleCnt="4"/>
      <dgm:spPr/>
    </dgm:pt>
    <dgm:pt modelId="{2C2E3B91-836F-4C43-8B29-034AA17B12EA}" type="pres">
      <dgm:prSet presAssocID="{D830C1A9-8CD3-44D3-B12D-9FBE49DF4892}" presName="hierRoot4" presStyleCnt="0"/>
      <dgm:spPr/>
    </dgm:pt>
    <dgm:pt modelId="{C7A7EB1C-9F0F-4AB9-B04D-5A8D5B59A502}" type="pres">
      <dgm:prSet presAssocID="{D830C1A9-8CD3-44D3-B12D-9FBE49DF4892}" presName="composite4" presStyleCnt="0"/>
      <dgm:spPr/>
    </dgm:pt>
    <dgm:pt modelId="{92A6377C-B594-4AEF-B9C9-1B0CB84DF700}" type="pres">
      <dgm:prSet presAssocID="{D830C1A9-8CD3-44D3-B12D-9FBE49DF4892}" presName="background4" presStyleLbl="node4" presStyleIdx="0" presStyleCnt="4"/>
      <dgm:spPr/>
    </dgm:pt>
    <dgm:pt modelId="{D915EDA5-309A-45D3-B7C3-73BF615A8F80}" type="pres">
      <dgm:prSet presAssocID="{D830C1A9-8CD3-44D3-B12D-9FBE49DF4892}" presName="text4" presStyleLbl="fgAcc4" presStyleIdx="0" presStyleCnt="4">
        <dgm:presLayoutVars>
          <dgm:chPref val="3"/>
        </dgm:presLayoutVars>
      </dgm:prSet>
      <dgm:spPr/>
    </dgm:pt>
    <dgm:pt modelId="{5C54B3C3-2E1C-4968-ABEC-0527B9712A0E}" type="pres">
      <dgm:prSet presAssocID="{D830C1A9-8CD3-44D3-B12D-9FBE49DF4892}" presName="hierChild5" presStyleCnt="0"/>
      <dgm:spPr/>
    </dgm:pt>
    <dgm:pt modelId="{B16E7516-3FB0-4988-90DF-57B9104CD91C}" type="pres">
      <dgm:prSet presAssocID="{1F7D7CC7-078D-4C0D-8DF6-8193F1D59E3F}" presName="Name23" presStyleLbl="parChTrans1D4" presStyleIdx="1" presStyleCnt="4"/>
      <dgm:spPr/>
    </dgm:pt>
    <dgm:pt modelId="{686C6186-8ACD-4ABE-B5C4-2FE678CB8704}" type="pres">
      <dgm:prSet presAssocID="{A9D11976-ACDD-407F-B458-A0D2B3CD8DEF}" presName="hierRoot4" presStyleCnt="0"/>
      <dgm:spPr/>
    </dgm:pt>
    <dgm:pt modelId="{6E5190BA-3774-4761-AA97-C5385C691698}" type="pres">
      <dgm:prSet presAssocID="{A9D11976-ACDD-407F-B458-A0D2B3CD8DEF}" presName="composite4" presStyleCnt="0"/>
      <dgm:spPr/>
    </dgm:pt>
    <dgm:pt modelId="{C81ADE17-CF8E-4093-BA33-FB1CAC791756}" type="pres">
      <dgm:prSet presAssocID="{A9D11976-ACDD-407F-B458-A0D2B3CD8DEF}" presName="background4" presStyleLbl="node4" presStyleIdx="1" presStyleCnt="4"/>
      <dgm:spPr/>
    </dgm:pt>
    <dgm:pt modelId="{43C28FFB-E396-459B-B75E-6C24F8B62990}" type="pres">
      <dgm:prSet presAssocID="{A9D11976-ACDD-407F-B458-A0D2B3CD8DEF}" presName="text4" presStyleLbl="fgAcc4" presStyleIdx="1" presStyleCnt="4">
        <dgm:presLayoutVars>
          <dgm:chPref val="3"/>
        </dgm:presLayoutVars>
      </dgm:prSet>
      <dgm:spPr/>
    </dgm:pt>
    <dgm:pt modelId="{024913DD-78AE-4C3E-AF15-A5D03453F061}" type="pres">
      <dgm:prSet presAssocID="{A9D11976-ACDD-407F-B458-A0D2B3CD8DEF}" presName="hierChild5" presStyleCnt="0"/>
      <dgm:spPr/>
    </dgm:pt>
    <dgm:pt modelId="{BA286DF6-69C2-467D-8E10-53F0E7D07C96}" type="pres">
      <dgm:prSet presAssocID="{B495A32E-4D11-42BB-96E7-5497CABEB1F1}" presName="Name17" presStyleLbl="parChTrans1D3" presStyleIdx="1" presStyleCnt="3"/>
      <dgm:spPr/>
    </dgm:pt>
    <dgm:pt modelId="{C038E870-BF36-483A-90DB-31DCC93575D3}" type="pres">
      <dgm:prSet presAssocID="{F14FD428-BF68-484B-85DE-6C4CB85C443E}" presName="hierRoot3" presStyleCnt="0"/>
      <dgm:spPr/>
    </dgm:pt>
    <dgm:pt modelId="{48CF744D-7CC6-453C-990A-EF8AFDE70747}" type="pres">
      <dgm:prSet presAssocID="{F14FD428-BF68-484B-85DE-6C4CB85C443E}" presName="composite3" presStyleCnt="0"/>
      <dgm:spPr/>
    </dgm:pt>
    <dgm:pt modelId="{03E6933D-9BA5-418E-9AEC-EB1921EA9B7E}" type="pres">
      <dgm:prSet presAssocID="{F14FD428-BF68-484B-85DE-6C4CB85C443E}" presName="background3" presStyleLbl="node3" presStyleIdx="1" presStyleCnt="3"/>
      <dgm:spPr/>
    </dgm:pt>
    <dgm:pt modelId="{49E789A5-E04E-4852-8922-630BF6B088F9}" type="pres">
      <dgm:prSet presAssocID="{F14FD428-BF68-484B-85DE-6C4CB85C443E}" presName="text3" presStyleLbl="fgAcc3" presStyleIdx="1" presStyleCnt="3">
        <dgm:presLayoutVars>
          <dgm:chPref val="3"/>
        </dgm:presLayoutVars>
      </dgm:prSet>
      <dgm:spPr/>
    </dgm:pt>
    <dgm:pt modelId="{DE8EB322-4233-4BBF-A0DF-4AC1920E5256}" type="pres">
      <dgm:prSet presAssocID="{F14FD428-BF68-484B-85DE-6C4CB85C443E}" presName="hierChild4" presStyleCnt="0"/>
      <dgm:spPr/>
    </dgm:pt>
    <dgm:pt modelId="{9DAC629F-4DBD-4453-B1F2-4D67AEDF3700}" type="pres">
      <dgm:prSet presAssocID="{2BAFBDFC-1391-44E9-9DC1-8A9272D0011A}" presName="Name23" presStyleLbl="parChTrans1D4" presStyleIdx="2" presStyleCnt="4"/>
      <dgm:spPr/>
    </dgm:pt>
    <dgm:pt modelId="{B9C2D5B7-1FCE-4B38-9B26-38B634EAC2DA}" type="pres">
      <dgm:prSet presAssocID="{273977B8-8D1C-49E2-BC14-01FA87A47A4F}" presName="hierRoot4" presStyleCnt="0"/>
      <dgm:spPr/>
    </dgm:pt>
    <dgm:pt modelId="{F3C0A6D8-0322-46DC-9759-1028487431C3}" type="pres">
      <dgm:prSet presAssocID="{273977B8-8D1C-49E2-BC14-01FA87A47A4F}" presName="composite4" presStyleCnt="0"/>
      <dgm:spPr/>
    </dgm:pt>
    <dgm:pt modelId="{10D3232F-61B2-452F-9FEE-BAAE129F7750}" type="pres">
      <dgm:prSet presAssocID="{273977B8-8D1C-49E2-BC14-01FA87A47A4F}" presName="background4" presStyleLbl="node4" presStyleIdx="2" presStyleCnt="4"/>
      <dgm:spPr/>
    </dgm:pt>
    <dgm:pt modelId="{126017EA-83C0-4A55-8AFE-D1B50E21A56A}" type="pres">
      <dgm:prSet presAssocID="{273977B8-8D1C-49E2-BC14-01FA87A47A4F}" presName="text4" presStyleLbl="fgAcc4" presStyleIdx="2" presStyleCnt="4">
        <dgm:presLayoutVars>
          <dgm:chPref val="3"/>
        </dgm:presLayoutVars>
      </dgm:prSet>
      <dgm:spPr/>
    </dgm:pt>
    <dgm:pt modelId="{308F42CF-8579-4102-9A84-39D6AA8A8257}" type="pres">
      <dgm:prSet presAssocID="{273977B8-8D1C-49E2-BC14-01FA87A47A4F}" presName="hierChild5" presStyleCnt="0"/>
      <dgm:spPr/>
    </dgm:pt>
    <dgm:pt modelId="{644245AC-5861-4624-8E20-473D516D413B}" type="pres">
      <dgm:prSet presAssocID="{61986032-88D6-4927-9DEF-1AD370372DEC}" presName="Name23" presStyleLbl="parChTrans1D4" presStyleIdx="3" presStyleCnt="4"/>
      <dgm:spPr/>
    </dgm:pt>
    <dgm:pt modelId="{A8AA946A-0F30-4179-8733-D0FB9DDECDFA}" type="pres">
      <dgm:prSet presAssocID="{635D3D0C-BD8E-47CA-AB46-345285BD1D4F}" presName="hierRoot4" presStyleCnt="0"/>
      <dgm:spPr/>
    </dgm:pt>
    <dgm:pt modelId="{FD98C7D9-D8A9-48B2-9749-17E36171E01A}" type="pres">
      <dgm:prSet presAssocID="{635D3D0C-BD8E-47CA-AB46-345285BD1D4F}" presName="composite4" presStyleCnt="0"/>
      <dgm:spPr/>
    </dgm:pt>
    <dgm:pt modelId="{58F4F5F7-952F-416E-9C1F-CA4765E20AC3}" type="pres">
      <dgm:prSet presAssocID="{635D3D0C-BD8E-47CA-AB46-345285BD1D4F}" presName="background4" presStyleLbl="node4" presStyleIdx="3" presStyleCnt="4"/>
      <dgm:spPr/>
    </dgm:pt>
    <dgm:pt modelId="{0B8E5496-3389-4246-80C1-222997393EB3}" type="pres">
      <dgm:prSet presAssocID="{635D3D0C-BD8E-47CA-AB46-345285BD1D4F}" presName="text4" presStyleLbl="fgAcc4" presStyleIdx="3" presStyleCnt="4">
        <dgm:presLayoutVars>
          <dgm:chPref val="3"/>
        </dgm:presLayoutVars>
      </dgm:prSet>
      <dgm:spPr/>
    </dgm:pt>
    <dgm:pt modelId="{815927FE-0A9D-4845-967B-1C5F6C019B65}" type="pres">
      <dgm:prSet presAssocID="{635D3D0C-BD8E-47CA-AB46-345285BD1D4F}" presName="hierChild5" presStyleCnt="0"/>
      <dgm:spPr/>
    </dgm:pt>
    <dgm:pt modelId="{ED4B4A1F-DD16-4EB6-A079-D612CF0F2A0C}" type="pres">
      <dgm:prSet presAssocID="{226517A2-A8D7-42B0-A9D2-49BE1D91AD5A}" presName="Name10" presStyleLbl="parChTrans1D2" presStyleIdx="1" presStyleCnt="2"/>
      <dgm:spPr/>
    </dgm:pt>
    <dgm:pt modelId="{40A72D3E-B881-40C0-9475-33660956EE72}" type="pres">
      <dgm:prSet presAssocID="{A4C899FE-8CF0-4EED-8C32-0CCC165A4156}" presName="hierRoot2" presStyleCnt="0"/>
      <dgm:spPr/>
    </dgm:pt>
    <dgm:pt modelId="{E10D9BD2-A240-425E-ABFA-25482124EC5B}" type="pres">
      <dgm:prSet presAssocID="{A4C899FE-8CF0-4EED-8C32-0CCC165A4156}" presName="composite2" presStyleCnt="0"/>
      <dgm:spPr/>
    </dgm:pt>
    <dgm:pt modelId="{51EEA328-7786-4E9D-AD6D-2AFECE4F367E}" type="pres">
      <dgm:prSet presAssocID="{A4C899FE-8CF0-4EED-8C32-0CCC165A4156}" presName="background2" presStyleLbl="node2" presStyleIdx="1" presStyleCnt="2"/>
      <dgm:spPr/>
    </dgm:pt>
    <dgm:pt modelId="{EF1F3613-0FFD-4A1D-917D-7F6EEDCE4AE6}" type="pres">
      <dgm:prSet presAssocID="{A4C899FE-8CF0-4EED-8C32-0CCC165A4156}" presName="text2" presStyleLbl="fgAcc2" presStyleIdx="1" presStyleCnt="2">
        <dgm:presLayoutVars>
          <dgm:chPref val="3"/>
        </dgm:presLayoutVars>
      </dgm:prSet>
      <dgm:spPr/>
    </dgm:pt>
    <dgm:pt modelId="{4DDDBFE3-B5C0-41E3-A205-70B2B0C89D11}" type="pres">
      <dgm:prSet presAssocID="{A4C899FE-8CF0-4EED-8C32-0CCC165A4156}" presName="hierChild3" presStyleCnt="0"/>
      <dgm:spPr/>
    </dgm:pt>
    <dgm:pt modelId="{76CF5F0F-7A03-494E-9FD5-09413D8B4D59}" type="pres">
      <dgm:prSet presAssocID="{34D2E998-DC54-4377-8DA6-08B441C65B56}" presName="Name17" presStyleLbl="parChTrans1D3" presStyleIdx="2" presStyleCnt="3"/>
      <dgm:spPr/>
    </dgm:pt>
    <dgm:pt modelId="{5550E6DA-F6DF-43F0-BC32-6B2460CBE859}" type="pres">
      <dgm:prSet presAssocID="{D4DF46D4-A2F1-4AE6-8B3F-86E3A80586E0}" presName="hierRoot3" presStyleCnt="0"/>
      <dgm:spPr/>
    </dgm:pt>
    <dgm:pt modelId="{E3829E67-7D10-451B-B099-045A6D872709}" type="pres">
      <dgm:prSet presAssocID="{D4DF46D4-A2F1-4AE6-8B3F-86E3A80586E0}" presName="composite3" presStyleCnt="0"/>
      <dgm:spPr/>
    </dgm:pt>
    <dgm:pt modelId="{56AE73AA-9EC1-413A-8E71-49801E432308}" type="pres">
      <dgm:prSet presAssocID="{D4DF46D4-A2F1-4AE6-8B3F-86E3A80586E0}" presName="background3" presStyleLbl="node3" presStyleIdx="2" presStyleCnt="3"/>
      <dgm:spPr/>
    </dgm:pt>
    <dgm:pt modelId="{8BD0D2F9-A837-4E68-81CE-BDB5B48CAA63}" type="pres">
      <dgm:prSet presAssocID="{D4DF46D4-A2F1-4AE6-8B3F-86E3A80586E0}" presName="text3" presStyleLbl="fgAcc3" presStyleIdx="2" presStyleCnt="3">
        <dgm:presLayoutVars>
          <dgm:chPref val="3"/>
        </dgm:presLayoutVars>
      </dgm:prSet>
      <dgm:spPr/>
    </dgm:pt>
    <dgm:pt modelId="{22EC1A60-67B2-4937-ACBD-00F98904CB3D}" type="pres">
      <dgm:prSet presAssocID="{D4DF46D4-A2F1-4AE6-8B3F-86E3A80586E0}" presName="hierChild4" presStyleCnt="0"/>
      <dgm:spPr/>
    </dgm:pt>
  </dgm:ptLst>
  <dgm:cxnLst>
    <dgm:cxn modelId="{7E1A1102-C11B-431B-9AC4-EDB7C528132C}" type="presOf" srcId="{1D4E0C9A-FF7F-4396-BFDA-E1B0DEA46923}" destId="{81B48811-5785-45D5-A8C8-D61959686582}" srcOrd="0" destOrd="0" presId="urn:microsoft.com/office/officeart/2005/8/layout/hierarchy1"/>
    <dgm:cxn modelId="{A6AD9B02-5752-4E08-B63F-7248ADEDF9D2}" srcId="{F14FD428-BF68-484B-85DE-6C4CB85C443E}" destId="{635D3D0C-BD8E-47CA-AB46-345285BD1D4F}" srcOrd="1" destOrd="0" parTransId="{61986032-88D6-4927-9DEF-1AD370372DEC}" sibTransId="{3E8EC079-4AE6-4EF6-B0FF-FEE851F31EBD}"/>
    <dgm:cxn modelId="{F85F3A09-7684-4EFD-8F02-9A3709064824}" type="presOf" srcId="{1F7D7CC7-078D-4C0D-8DF6-8193F1D59E3F}" destId="{B16E7516-3FB0-4988-90DF-57B9104CD91C}" srcOrd="0" destOrd="0" presId="urn:microsoft.com/office/officeart/2005/8/layout/hierarchy1"/>
    <dgm:cxn modelId="{1AED560B-5075-434A-AA1E-B427296968B5}" srcId="{04DA3D49-4DCB-4A6C-95FD-E2332BEDE1F8}" destId="{F14FD428-BF68-484B-85DE-6C4CB85C443E}" srcOrd="1" destOrd="0" parTransId="{B495A32E-4D11-42BB-96E7-5497CABEB1F1}" sibTransId="{49AC1736-8912-4423-B276-892C9F82D50A}"/>
    <dgm:cxn modelId="{2B8E2F1B-422F-482F-9370-0852FD8E427C}" type="presOf" srcId="{D4DF46D4-A2F1-4AE6-8B3F-86E3A80586E0}" destId="{8BD0D2F9-A837-4E68-81CE-BDB5B48CAA63}" srcOrd="0" destOrd="0" presId="urn:microsoft.com/office/officeart/2005/8/layout/hierarchy1"/>
    <dgm:cxn modelId="{525CAF2B-D6E8-4BDB-B8E2-40D33AAA1000}" type="presOf" srcId="{273977B8-8D1C-49E2-BC14-01FA87A47A4F}" destId="{126017EA-83C0-4A55-8AFE-D1B50E21A56A}" srcOrd="0" destOrd="0" presId="urn:microsoft.com/office/officeart/2005/8/layout/hierarchy1"/>
    <dgm:cxn modelId="{175F5136-212D-4B46-BA02-87A647091B50}" srcId="{1D4E0C9A-FF7F-4396-BFDA-E1B0DEA46923}" destId="{D830C1A9-8CD3-44D3-B12D-9FBE49DF4892}" srcOrd="0" destOrd="0" parTransId="{A285156D-5C71-4FF6-96F4-262EF1D76963}" sibTransId="{702D4B31-1FA8-4944-B4A7-165BEE79B595}"/>
    <dgm:cxn modelId="{B55C4E39-20E2-4713-B846-D843746CA87C}" type="presOf" srcId="{04DA3D49-4DCB-4A6C-95FD-E2332BEDE1F8}" destId="{06A5B84C-6196-4211-A61D-3FEEDD39A6E3}" srcOrd="0" destOrd="0" presId="urn:microsoft.com/office/officeart/2005/8/layout/hierarchy1"/>
    <dgm:cxn modelId="{C77FB543-2B8F-476E-BD1F-61FCD8F4447C}" type="presOf" srcId="{A285156D-5C71-4FF6-96F4-262EF1D76963}" destId="{51937657-2ABB-4A13-AA69-74FEF1AE9CF6}" srcOrd="0" destOrd="0" presId="urn:microsoft.com/office/officeart/2005/8/layout/hierarchy1"/>
    <dgm:cxn modelId="{ED12796E-3034-42A5-AA37-B795A309A624}" type="presOf" srcId="{61986032-88D6-4927-9DEF-1AD370372DEC}" destId="{644245AC-5861-4624-8E20-473D516D413B}" srcOrd="0" destOrd="0" presId="urn:microsoft.com/office/officeart/2005/8/layout/hierarchy1"/>
    <dgm:cxn modelId="{8F575E53-08F4-4DC5-BD04-5969C11E3B1B}" srcId="{A4C899FE-8CF0-4EED-8C32-0CCC165A4156}" destId="{D4DF46D4-A2F1-4AE6-8B3F-86E3A80586E0}" srcOrd="0" destOrd="0" parTransId="{34D2E998-DC54-4377-8DA6-08B441C65B56}" sibTransId="{7318DF57-E68F-4023-95E9-5AF2A0CF0AB4}"/>
    <dgm:cxn modelId="{CC6C817B-00A2-42C0-9155-4F418024E9A8}" type="presOf" srcId="{2BAFBDFC-1391-44E9-9DC1-8A9272D0011A}" destId="{9DAC629F-4DBD-4453-B1F2-4D67AEDF3700}" srcOrd="0" destOrd="0" presId="urn:microsoft.com/office/officeart/2005/8/layout/hierarchy1"/>
    <dgm:cxn modelId="{98B7DD80-4D90-4F11-9B93-A05BA5CC952F}" srcId="{1A47CF3B-9B25-420E-8761-9430B7396A5B}" destId="{04DA3D49-4DCB-4A6C-95FD-E2332BEDE1F8}" srcOrd="0" destOrd="0" parTransId="{EA9AC5D8-74A2-48B2-87F2-22225EAFEF56}" sibTransId="{06BAD805-8D8D-4284-AFF2-DDF6071E9AB1}"/>
    <dgm:cxn modelId="{15897E8B-1545-41BF-8B49-B676D15C216B}" type="presOf" srcId="{1DFC39D3-CCE3-4B05-96D7-32010A3AE4A0}" destId="{67D64301-D3D0-47AB-B0BF-59A7957494D9}" srcOrd="0" destOrd="0" presId="urn:microsoft.com/office/officeart/2005/8/layout/hierarchy1"/>
    <dgm:cxn modelId="{E417EA8C-AAF1-427A-A90D-E1A3FC510A1F}" srcId="{1DFC39D3-CCE3-4B05-96D7-32010A3AE4A0}" destId="{1A47CF3B-9B25-420E-8761-9430B7396A5B}" srcOrd="0" destOrd="0" parTransId="{409E0451-9E4D-44BF-8889-664DD71D0233}" sibTransId="{CC58E2B3-452A-4A10-B31B-7B9D8A92925A}"/>
    <dgm:cxn modelId="{DA36C693-003E-426C-95A0-7CE336B10B07}" type="presOf" srcId="{F14FD428-BF68-484B-85DE-6C4CB85C443E}" destId="{49E789A5-E04E-4852-8922-630BF6B088F9}" srcOrd="0" destOrd="0" presId="urn:microsoft.com/office/officeart/2005/8/layout/hierarchy1"/>
    <dgm:cxn modelId="{87998C99-72D2-41CD-B30F-0109E4155171}" srcId="{1A47CF3B-9B25-420E-8761-9430B7396A5B}" destId="{A4C899FE-8CF0-4EED-8C32-0CCC165A4156}" srcOrd="1" destOrd="0" parTransId="{226517A2-A8D7-42B0-A9D2-49BE1D91AD5A}" sibTransId="{3C96D0F5-8287-4D98-951B-175F54FAB2C0}"/>
    <dgm:cxn modelId="{F6FC28A5-D3CE-4D76-81AF-246A17533B44}" type="presOf" srcId="{D830C1A9-8CD3-44D3-B12D-9FBE49DF4892}" destId="{D915EDA5-309A-45D3-B7C3-73BF615A8F80}" srcOrd="0" destOrd="0" presId="urn:microsoft.com/office/officeart/2005/8/layout/hierarchy1"/>
    <dgm:cxn modelId="{A6C542AF-B703-4722-BDCF-4AD11B914623}" type="presOf" srcId="{635D3D0C-BD8E-47CA-AB46-345285BD1D4F}" destId="{0B8E5496-3389-4246-80C1-222997393EB3}" srcOrd="0" destOrd="0" presId="urn:microsoft.com/office/officeart/2005/8/layout/hierarchy1"/>
    <dgm:cxn modelId="{EC9C67B1-16A6-4C2C-BD20-59F63FCD4628}" srcId="{F14FD428-BF68-484B-85DE-6C4CB85C443E}" destId="{273977B8-8D1C-49E2-BC14-01FA87A47A4F}" srcOrd="0" destOrd="0" parTransId="{2BAFBDFC-1391-44E9-9DC1-8A9272D0011A}" sibTransId="{5B52AC6A-135C-4B36-A8AA-AA03CF925483}"/>
    <dgm:cxn modelId="{92FE55B2-6EE8-4866-ACC9-C216C887A2B1}" type="presOf" srcId="{34D2E998-DC54-4377-8DA6-08B441C65B56}" destId="{76CF5F0F-7A03-494E-9FD5-09413D8B4D59}" srcOrd="0" destOrd="0" presId="urn:microsoft.com/office/officeart/2005/8/layout/hierarchy1"/>
    <dgm:cxn modelId="{0F7CD8B4-218D-46B1-AE06-8723701954DA}" type="presOf" srcId="{A4C899FE-8CF0-4EED-8C32-0CCC165A4156}" destId="{EF1F3613-0FFD-4A1D-917D-7F6EEDCE4AE6}" srcOrd="0" destOrd="0" presId="urn:microsoft.com/office/officeart/2005/8/layout/hierarchy1"/>
    <dgm:cxn modelId="{617146B5-0947-458B-B6FB-735EA027847D}" type="presOf" srcId="{A9D11976-ACDD-407F-B458-A0D2B3CD8DEF}" destId="{43C28FFB-E396-459B-B75E-6C24F8B62990}" srcOrd="0" destOrd="0" presId="urn:microsoft.com/office/officeart/2005/8/layout/hierarchy1"/>
    <dgm:cxn modelId="{74C338B6-AED3-43BF-A11E-A1DB750B04DA}" type="presOf" srcId="{226517A2-A8D7-42B0-A9D2-49BE1D91AD5A}" destId="{ED4B4A1F-DD16-4EB6-A079-D612CF0F2A0C}" srcOrd="0" destOrd="0" presId="urn:microsoft.com/office/officeart/2005/8/layout/hierarchy1"/>
    <dgm:cxn modelId="{08BB8BC0-F6D3-4B5B-B845-E21389EB8D6A}" srcId="{04DA3D49-4DCB-4A6C-95FD-E2332BEDE1F8}" destId="{1D4E0C9A-FF7F-4396-BFDA-E1B0DEA46923}" srcOrd="0" destOrd="0" parTransId="{7D435E8B-9763-40C6-8932-C4CFA8565843}" sibTransId="{BB78BE07-FAEE-4910-9A1D-D927F88612D9}"/>
    <dgm:cxn modelId="{D0F9F0C0-1F0B-4238-B799-08F5BFACB785}" type="presOf" srcId="{7D435E8B-9763-40C6-8932-C4CFA8565843}" destId="{5C34F31F-B90A-45F4-9B6D-36BB5DD9811D}" srcOrd="0" destOrd="0" presId="urn:microsoft.com/office/officeart/2005/8/layout/hierarchy1"/>
    <dgm:cxn modelId="{C2DFF4D6-A5FF-4A7D-AD58-D1ED98D93C45}" type="presOf" srcId="{EA9AC5D8-74A2-48B2-87F2-22225EAFEF56}" destId="{F9AA321A-0BE6-4482-BDFC-5EBEAFD85DC2}" srcOrd="0" destOrd="0" presId="urn:microsoft.com/office/officeart/2005/8/layout/hierarchy1"/>
    <dgm:cxn modelId="{793EE0E8-7B63-4D4B-A263-66060427143F}" type="presOf" srcId="{B495A32E-4D11-42BB-96E7-5497CABEB1F1}" destId="{BA286DF6-69C2-467D-8E10-53F0E7D07C96}" srcOrd="0" destOrd="0" presId="urn:microsoft.com/office/officeart/2005/8/layout/hierarchy1"/>
    <dgm:cxn modelId="{F5959EFB-D480-4E24-8015-D262AB9CF8D6}" srcId="{1D4E0C9A-FF7F-4396-BFDA-E1B0DEA46923}" destId="{A9D11976-ACDD-407F-B458-A0D2B3CD8DEF}" srcOrd="1" destOrd="0" parTransId="{1F7D7CC7-078D-4C0D-8DF6-8193F1D59E3F}" sibTransId="{5C910E74-ACA7-482F-9235-2623B149F3B9}"/>
    <dgm:cxn modelId="{D0DAF7FC-4244-452D-9C42-0C84972D34C4}" type="presOf" srcId="{1A47CF3B-9B25-420E-8761-9430B7396A5B}" destId="{B5FEBDBB-E7A8-44E3-9FC8-6EAC244D2397}" srcOrd="0" destOrd="0" presId="urn:microsoft.com/office/officeart/2005/8/layout/hierarchy1"/>
    <dgm:cxn modelId="{422BA2FF-C836-44DE-8C3E-BAA723FAAF07}" type="presParOf" srcId="{67D64301-D3D0-47AB-B0BF-59A7957494D9}" destId="{3C7BC766-AB70-4152-8865-B65ADD03E8AD}" srcOrd="0" destOrd="0" presId="urn:microsoft.com/office/officeart/2005/8/layout/hierarchy1"/>
    <dgm:cxn modelId="{E7EFF184-AEA5-429E-8A06-045B5DB1D06B}" type="presParOf" srcId="{3C7BC766-AB70-4152-8865-B65ADD03E8AD}" destId="{8B4B6279-23EB-4077-A994-77FBB67A724C}" srcOrd="0" destOrd="0" presId="urn:microsoft.com/office/officeart/2005/8/layout/hierarchy1"/>
    <dgm:cxn modelId="{7EEA8BF0-6187-46AE-A75D-384D80965CE2}" type="presParOf" srcId="{8B4B6279-23EB-4077-A994-77FBB67A724C}" destId="{F2B993F1-D0B1-4A7B-A13B-C1667B33A952}" srcOrd="0" destOrd="0" presId="urn:microsoft.com/office/officeart/2005/8/layout/hierarchy1"/>
    <dgm:cxn modelId="{9FF5DFB4-F7A2-4AAB-B846-BD431B8B155F}" type="presParOf" srcId="{8B4B6279-23EB-4077-A994-77FBB67A724C}" destId="{B5FEBDBB-E7A8-44E3-9FC8-6EAC244D2397}" srcOrd="1" destOrd="0" presId="urn:microsoft.com/office/officeart/2005/8/layout/hierarchy1"/>
    <dgm:cxn modelId="{5CDFC295-D076-481D-97B1-B2E7741BB6F1}" type="presParOf" srcId="{3C7BC766-AB70-4152-8865-B65ADD03E8AD}" destId="{D4986ABF-6997-4587-A33C-5BFC7744553D}" srcOrd="1" destOrd="0" presId="urn:microsoft.com/office/officeart/2005/8/layout/hierarchy1"/>
    <dgm:cxn modelId="{5DC22589-BC8A-4693-939C-BC24357F8CAB}" type="presParOf" srcId="{D4986ABF-6997-4587-A33C-5BFC7744553D}" destId="{F9AA321A-0BE6-4482-BDFC-5EBEAFD85DC2}" srcOrd="0" destOrd="0" presId="urn:microsoft.com/office/officeart/2005/8/layout/hierarchy1"/>
    <dgm:cxn modelId="{F6706334-F403-45F4-B0F7-E9556133CB37}" type="presParOf" srcId="{D4986ABF-6997-4587-A33C-5BFC7744553D}" destId="{9BAF8340-FCC9-4615-BFF1-12213F36D677}" srcOrd="1" destOrd="0" presId="urn:microsoft.com/office/officeart/2005/8/layout/hierarchy1"/>
    <dgm:cxn modelId="{032F19D4-8116-453C-9712-B7DDA958DE8B}" type="presParOf" srcId="{9BAF8340-FCC9-4615-BFF1-12213F36D677}" destId="{FD088FCB-5D67-4A35-85D8-F04C3AAE4BDE}" srcOrd="0" destOrd="0" presId="urn:microsoft.com/office/officeart/2005/8/layout/hierarchy1"/>
    <dgm:cxn modelId="{51090C34-3A17-4800-AEF6-35676AD2122B}" type="presParOf" srcId="{FD088FCB-5D67-4A35-85D8-F04C3AAE4BDE}" destId="{242C07BF-25EB-4341-B31A-AB19D4005193}" srcOrd="0" destOrd="0" presId="urn:microsoft.com/office/officeart/2005/8/layout/hierarchy1"/>
    <dgm:cxn modelId="{913DDC7F-7A8D-4FD9-B781-28BC6D818035}" type="presParOf" srcId="{FD088FCB-5D67-4A35-85D8-F04C3AAE4BDE}" destId="{06A5B84C-6196-4211-A61D-3FEEDD39A6E3}" srcOrd="1" destOrd="0" presId="urn:microsoft.com/office/officeart/2005/8/layout/hierarchy1"/>
    <dgm:cxn modelId="{6125661F-64D5-4599-BFC1-56B0A628E935}" type="presParOf" srcId="{9BAF8340-FCC9-4615-BFF1-12213F36D677}" destId="{00F96549-525C-4C8C-873C-55732152E5C6}" srcOrd="1" destOrd="0" presId="urn:microsoft.com/office/officeart/2005/8/layout/hierarchy1"/>
    <dgm:cxn modelId="{9336D4AA-C2F0-4C0D-ACF0-9D8D7C373A30}" type="presParOf" srcId="{00F96549-525C-4C8C-873C-55732152E5C6}" destId="{5C34F31F-B90A-45F4-9B6D-36BB5DD9811D}" srcOrd="0" destOrd="0" presId="urn:microsoft.com/office/officeart/2005/8/layout/hierarchy1"/>
    <dgm:cxn modelId="{21C5C2E7-671F-42D6-99F7-214AB077950F}" type="presParOf" srcId="{00F96549-525C-4C8C-873C-55732152E5C6}" destId="{23173846-3DDD-4D36-B996-A68700759857}" srcOrd="1" destOrd="0" presId="urn:microsoft.com/office/officeart/2005/8/layout/hierarchy1"/>
    <dgm:cxn modelId="{B8C0D71F-0DEA-442A-8573-CECB049DC3D9}" type="presParOf" srcId="{23173846-3DDD-4D36-B996-A68700759857}" destId="{7BC1B65A-470A-4479-99B1-EFA27D0305A1}" srcOrd="0" destOrd="0" presId="urn:microsoft.com/office/officeart/2005/8/layout/hierarchy1"/>
    <dgm:cxn modelId="{E5236D75-AB4E-4D01-BB3A-DCCAD9519AF1}" type="presParOf" srcId="{7BC1B65A-470A-4479-99B1-EFA27D0305A1}" destId="{2B09C634-0CF1-469D-A800-95B01E88CDDD}" srcOrd="0" destOrd="0" presId="urn:microsoft.com/office/officeart/2005/8/layout/hierarchy1"/>
    <dgm:cxn modelId="{45E102D6-6620-40F4-8111-585D9CF102BD}" type="presParOf" srcId="{7BC1B65A-470A-4479-99B1-EFA27D0305A1}" destId="{81B48811-5785-45D5-A8C8-D61959686582}" srcOrd="1" destOrd="0" presId="urn:microsoft.com/office/officeart/2005/8/layout/hierarchy1"/>
    <dgm:cxn modelId="{0B0FA114-EC34-465F-A66F-469138535557}" type="presParOf" srcId="{23173846-3DDD-4D36-B996-A68700759857}" destId="{F0BA2F94-80AD-43C2-B121-9435C01932E4}" srcOrd="1" destOrd="0" presId="urn:microsoft.com/office/officeart/2005/8/layout/hierarchy1"/>
    <dgm:cxn modelId="{74928179-12B4-4CF3-9481-F09773510513}" type="presParOf" srcId="{F0BA2F94-80AD-43C2-B121-9435C01932E4}" destId="{51937657-2ABB-4A13-AA69-74FEF1AE9CF6}" srcOrd="0" destOrd="0" presId="urn:microsoft.com/office/officeart/2005/8/layout/hierarchy1"/>
    <dgm:cxn modelId="{5B50E963-4E7F-4EFE-BA01-91EFED395E8A}" type="presParOf" srcId="{F0BA2F94-80AD-43C2-B121-9435C01932E4}" destId="{2C2E3B91-836F-4C43-8B29-034AA17B12EA}" srcOrd="1" destOrd="0" presId="urn:microsoft.com/office/officeart/2005/8/layout/hierarchy1"/>
    <dgm:cxn modelId="{1061A627-3DE1-405E-B452-6158061119FC}" type="presParOf" srcId="{2C2E3B91-836F-4C43-8B29-034AA17B12EA}" destId="{C7A7EB1C-9F0F-4AB9-B04D-5A8D5B59A502}" srcOrd="0" destOrd="0" presId="urn:microsoft.com/office/officeart/2005/8/layout/hierarchy1"/>
    <dgm:cxn modelId="{17CB94C8-E58C-4E49-B48A-2AB286F61C8F}" type="presParOf" srcId="{C7A7EB1C-9F0F-4AB9-B04D-5A8D5B59A502}" destId="{92A6377C-B594-4AEF-B9C9-1B0CB84DF700}" srcOrd="0" destOrd="0" presId="urn:microsoft.com/office/officeart/2005/8/layout/hierarchy1"/>
    <dgm:cxn modelId="{3779487E-556D-46AB-880E-D0A0A05DD1FE}" type="presParOf" srcId="{C7A7EB1C-9F0F-4AB9-B04D-5A8D5B59A502}" destId="{D915EDA5-309A-45D3-B7C3-73BF615A8F80}" srcOrd="1" destOrd="0" presId="urn:microsoft.com/office/officeart/2005/8/layout/hierarchy1"/>
    <dgm:cxn modelId="{BD3BF9C4-7DFC-4FB6-A047-190D8AF1BA48}" type="presParOf" srcId="{2C2E3B91-836F-4C43-8B29-034AA17B12EA}" destId="{5C54B3C3-2E1C-4968-ABEC-0527B9712A0E}" srcOrd="1" destOrd="0" presId="urn:microsoft.com/office/officeart/2005/8/layout/hierarchy1"/>
    <dgm:cxn modelId="{2C117965-F0BF-4678-843F-F5192134A608}" type="presParOf" srcId="{F0BA2F94-80AD-43C2-B121-9435C01932E4}" destId="{B16E7516-3FB0-4988-90DF-57B9104CD91C}" srcOrd="2" destOrd="0" presId="urn:microsoft.com/office/officeart/2005/8/layout/hierarchy1"/>
    <dgm:cxn modelId="{E31C63A1-208E-48C1-A641-36C32BB4040B}" type="presParOf" srcId="{F0BA2F94-80AD-43C2-B121-9435C01932E4}" destId="{686C6186-8ACD-4ABE-B5C4-2FE678CB8704}" srcOrd="3" destOrd="0" presId="urn:microsoft.com/office/officeart/2005/8/layout/hierarchy1"/>
    <dgm:cxn modelId="{45870249-E0EF-4843-A6AF-0418604165FA}" type="presParOf" srcId="{686C6186-8ACD-4ABE-B5C4-2FE678CB8704}" destId="{6E5190BA-3774-4761-AA97-C5385C691698}" srcOrd="0" destOrd="0" presId="urn:microsoft.com/office/officeart/2005/8/layout/hierarchy1"/>
    <dgm:cxn modelId="{0354825B-FD6E-456B-AE3A-FBC93064CF1D}" type="presParOf" srcId="{6E5190BA-3774-4761-AA97-C5385C691698}" destId="{C81ADE17-CF8E-4093-BA33-FB1CAC791756}" srcOrd="0" destOrd="0" presId="urn:microsoft.com/office/officeart/2005/8/layout/hierarchy1"/>
    <dgm:cxn modelId="{89C635D7-5E75-4A53-9CF3-64EE83B05736}" type="presParOf" srcId="{6E5190BA-3774-4761-AA97-C5385C691698}" destId="{43C28FFB-E396-459B-B75E-6C24F8B62990}" srcOrd="1" destOrd="0" presId="urn:microsoft.com/office/officeart/2005/8/layout/hierarchy1"/>
    <dgm:cxn modelId="{9F3058D7-548C-48AE-8666-97D49DF05559}" type="presParOf" srcId="{686C6186-8ACD-4ABE-B5C4-2FE678CB8704}" destId="{024913DD-78AE-4C3E-AF15-A5D03453F061}" srcOrd="1" destOrd="0" presId="urn:microsoft.com/office/officeart/2005/8/layout/hierarchy1"/>
    <dgm:cxn modelId="{1D55F75D-FBAE-47BC-847A-9ABF48B636A9}" type="presParOf" srcId="{00F96549-525C-4C8C-873C-55732152E5C6}" destId="{BA286DF6-69C2-467D-8E10-53F0E7D07C96}" srcOrd="2" destOrd="0" presId="urn:microsoft.com/office/officeart/2005/8/layout/hierarchy1"/>
    <dgm:cxn modelId="{1891BA83-48FA-4A31-BD86-4F8333F035E0}" type="presParOf" srcId="{00F96549-525C-4C8C-873C-55732152E5C6}" destId="{C038E870-BF36-483A-90DB-31DCC93575D3}" srcOrd="3" destOrd="0" presId="urn:microsoft.com/office/officeart/2005/8/layout/hierarchy1"/>
    <dgm:cxn modelId="{008CB232-F4CF-4744-89E0-441F6822F7EB}" type="presParOf" srcId="{C038E870-BF36-483A-90DB-31DCC93575D3}" destId="{48CF744D-7CC6-453C-990A-EF8AFDE70747}" srcOrd="0" destOrd="0" presId="urn:microsoft.com/office/officeart/2005/8/layout/hierarchy1"/>
    <dgm:cxn modelId="{359E67D9-D117-4546-B07A-D5F6EFEC574C}" type="presParOf" srcId="{48CF744D-7CC6-453C-990A-EF8AFDE70747}" destId="{03E6933D-9BA5-418E-9AEC-EB1921EA9B7E}" srcOrd="0" destOrd="0" presId="urn:microsoft.com/office/officeart/2005/8/layout/hierarchy1"/>
    <dgm:cxn modelId="{336C99E8-9B56-43DA-A34D-A5FEF82D3550}" type="presParOf" srcId="{48CF744D-7CC6-453C-990A-EF8AFDE70747}" destId="{49E789A5-E04E-4852-8922-630BF6B088F9}" srcOrd="1" destOrd="0" presId="urn:microsoft.com/office/officeart/2005/8/layout/hierarchy1"/>
    <dgm:cxn modelId="{C647FB36-1864-4C15-AB5B-232F4415B4F8}" type="presParOf" srcId="{C038E870-BF36-483A-90DB-31DCC93575D3}" destId="{DE8EB322-4233-4BBF-A0DF-4AC1920E5256}" srcOrd="1" destOrd="0" presId="urn:microsoft.com/office/officeart/2005/8/layout/hierarchy1"/>
    <dgm:cxn modelId="{C2325E46-575D-4A1A-A888-E99FD8F0FBA0}" type="presParOf" srcId="{DE8EB322-4233-4BBF-A0DF-4AC1920E5256}" destId="{9DAC629F-4DBD-4453-B1F2-4D67AEDF3700}" srcOrd="0" destOrd="0" presId="urn:microsoft.com/office/officeart/2005/8/layout/hierarchy1"/>
    <dgm:cxn modelId="{51B8EC01-DB01-4E40-AEEC-6F2C980B8581}" type="presParOf" srcId="{DE8EB322-4233-4BBF-A0DF-4AC1920E5256}" destId="{B9C2D5B7-1FCE-4B38-9B26-38B634EAC2DA}" srcOrd="1" destOrd="0" presId="urn:microsoft.com/office/officeart/2005/8/layout/hierarchy1"/>
    <dgm:cxn modelId="{668F6F6C-87A4-497F-9E8E-C2DCFCFE93E2}" type="presParOf" srcId="{B9C2D5B7-1FCE-4B38-9B26-38B634EAC2DA}" destId="{F3C0A6D8-0322-46DC-9759-1028487431C3}" srcOrd="0" destOrd="0" presId="urn:microsoft.com/office/officeart/2005/8/layout/hierarchy1"/>
    <dgm:cxn modelId="{F73C2B14-E7C8-43C4-B0F6-536A7C90E675}" type="presParOf" srcId="{F3C0A6D8-0322-46DC-9759-1028487431C3}" destId="{10D3232F-61B2-452F-9FEE-BAAE129F7750}" srcOrd="0" destOrd="0" presId="urn:microsoft.com/office/officeart/2005/8/layout/hierarchy1"/>
    <dgm:cxn modelId="{0F213A5C-5D60-4602-AA4D-C6F695CBDA74}" type="presParOf" srcId="{F3C0A6D8-0322-46DC-9759-1028487431C3}" destId="{126017EA-83C0-4A55-8AFE-D1B50E21A56A}" srcOrd="1" destOrd="0" presId="urn:microsoft.com/office/officeart/2005/8/layout/hierarchy1"/>
    <dgm:cxn modelId="{7815AA0D-AA61-422D-AE32-547700E2F32C}" type="presParOf" srcId="{B9C2D5B7-1FCE-4B38-9B26-38B634EAC2DA}" destId="{308F42CF-8579-4102-9A84-39D6AA8A8257}" srcOrd="1" destOrd="0" presId="urn:microsoft.com/office/officeart/2005/8/layout/hierarchy1"/>
    <dgm:cxn modelId="{EEA3F2D1-0020-441F-8078-4AB68D8CC633}" type="presParOf" srcId="{DE8EB322-4233-4BBF-A0DF-4AC1920E5256}" destId="{644245AC-5861-4624-8E20-473D516D413B}" srcOrd="2" destOrd="0" presId="urn:microsoft.com/office/officeart/2005/8/layout/hierarchy1"/>
    <dgm:cxn modelId="{086C29D2-B7F7-4406-8BFB-C1920EBCD9F6}" type="presParOf" srcId="{DE8EB322-4233-4BBF-A0DF-4AC1920E5256}" destId="{A8AA946A-0F30-4179-8733-D0FB9DDECDFA}" srcOrd="3" destOrd="0" presId="urn:microsoft.com/office/officeart/2005/8/layout/hierarchy1"/>
    <dgm:cxn modelId="{76E2B238-53AB-45DD-8924-2B72D4DEE521}" type="presParOf" srcId="{A8AA946A-0F30-4179-8733-D0FB9DDECDFA}" destId="{FD98C7D9-D8A9-48B2-9749-17E36171E01A}" srcOrd="0" destOrd="0" presId="urn:microsoft.com/office/officeart/2005/8/layout/hierarchy1"/>
    <dgm:cxn modelId="{5AA7D359-3E09-419E-A139-A7DF937397D6}" type="presParOf" srcId="{FD98C7D9-D8A9-48B2-9749-17E36171E01A}" destId="{58F4F5F7-952F-416E-9C1F-CA4765E20AC3}" srcOrd="0" destOrd="0" presId="urn:microsoft.com/office/officeart/2005/8/layout/hierarchy1"/>
    <dgm:cxn modelId="{3EF8C057-28B6-40F4-9D58-3C0D8210AB14}" type="presParOf" srcId="{FD98C7D9-D8A9-48B2-9749-17E36171E01A}" destId="{0B8E5496-3389-4246-80C1-222997393EB3}" srcOrd="1" destOrd="0" presId="urn:microsoft.com/office/officeart/2005/8/layout/hierarchy1"/>
    <dgm:cxn modelId="{AD9488AE-C18B-48C0-B710-8C4F5299F6A2}" type="presParOf" srcId="{A8AA946A-0F30-4179-8733-D0FB9DDECDFA}" destId="{815927FE-0A9D-4845-967B-1C5F6C019B65}" srcOrd="1" destOrd="0" presId="urn:microsoft.com/office/officeart/2005/8/layout/hierarchy1"/>
    <dgm:cxn modelId="{56249A07-4352-4FD7-B638-9AFE5B84BAB4}" type="presParOf" srcId="{D4986ABF-6997-4587-A33C-5BFC7744553D}" destId="{ED4B4A1F-DD16-4EB6-A079-D612CF0F2A0C}" srcOrd="2" destOrd="0" presId="urn:microsoft.com/office/officeart/2005/8/layout/hierarchy1"/>
    <dgm:cxn modelId="{524F682C-F60B-4919-8D03-51EC6C1D36BC}" type="presParOf" srcId="{D4986ABF-6997-4587-A33C-5BFC7744553D}" destId="{40A72D3E-B881-40C0-9475-33660956EE72}" srcOrd="3" destOrd="0" presId="urn:microsoft.com/office/officeart/2005/8/layout/hierarchy1"/>
    <dgm:cxn modelId="{488EFAC2-5F9B-4DBA-8BF8-0B3A80E647F8}" type="presParOf" srcId="{40A72D3E-B881-40C0-9475-33660956EE72}" destId="{E10D9BD2-A240-425E-ABFA-25482124EC5B}" srcOrd="0" destOrd="0" presId="urn:microsoft.com/office/officeart/2005/8/layout/hierarchy1"/>
    <dgm:cxn modelId="{553EE398-2BAE-4AD1-814A-21B4A1FB81C1}" type="presParOf" srcId="{E10D9BD2-A240-425E-ABFA-25482124EC5B}" destId="{51EEA328-7786-4E9D-AD6D-2AFECE4F367E}" srcOrd="0" destOrd="0" presId="urn:microsoft.com/office/officeart/2005/8/layout/hierarchy1"/>
    <dgm:cxn modelId="{7DD9AE7B-2BF5-49E5-8FE3-E105DFBCF1EA}" type="presParOf" srcId="{E10D9BD2-A240-425E-ABFA-25482124EC5B}" destId="{EF1F3613-0FFD-4A1D-917D-7F6EEDCE4AE6}" srcOrd="1" destOrd="0" presId="urn:microsoft.com/office/officeart/2005/8/layout/hierarchy1"/>
    <dgm:cxn modelId="{4342C2E4-C75F-4DAA-A6BF-5AE64020056D}" type="presParOf" srcId="{40A72D3E-B881-40C0-9475-33660956EE72}" destId="{4DDDBFE3-B5C0-41E3-A205-70B2B0C89D11}" srcOrd="1" destOrd="0" presId="urn:microsoft.com/office/officeart/2005/8/layout/hierarchy1"/>
    <dgm:cxn modelId="{F14468EE-FE80-4669-AA96-033DF6CD0638}" type="presParOf" srcId="{4DDDBFE3-B5C0-41E3-A205-70B2B0C89D11}" destId="{76CF5F0F-7A03-494E-9FD5-09413D8B4D59}" srcOrd="0" destOrd="0" presId="urn:microsoft.com/office/officeart/2005/8/layout/hierarchy1"/>
    <dgm:cxn modelId="{9E86F969-5779-4F61-B51A-C58AC812C5FD}" type="presParOf" srcId="{4DDDBFE3-B5C0-41E3-A205-70B2B0C89D11}" destId="{5550E6DA-F6DF-43F0-BC32-6B2460CBE859}" srcOrd="1" destOrd="0" presId="urn:microsoft.com/office/officeart/2005/8/layout/hierarchy1"/>
    <dgm:cxn modelId="{38288477-C46B-44C5-9607-334EB90C3197}" type="presParOf" srcId="{5550E6DA-F6DF-43F0-BC32-6B2460CBE859}" destId="{E3829E67-7D10-451B-B099-045A6D872709}" srcOrd="0" destOrd="0" presId="urn:microsoft.com/office/officeart/2005/8/layout/hierarchy1"/>
    <dgm:cxn modelId="{0FB84E48-CC06-41AE-A340-30AA6DEF1DB5}" type="presParOf" srcId="{E3829E67-7D10-451B-B099-045A6D872709}" destId="{56AE73AA-9EC1-413A-8E71-49801E432308}" srcOrd="0" destOrd="0" presId="urn:microsoft.com/office/officeart/2005/8/layout/hierarchy1"/>
    <dgm:cxn modelId="{128A49F2-0D2A-4B59-9B26-97ADC0812894}" type="presParOf" srcId="{E3829E67-7D10-451B-B099-045A6D872709}" destId="{8BD0D2F9-A837-4E68-81CE-BDB5B48CAA63}" srcOrd="1" destOrd="0" presId="urn:microsoft.com/office/officeart/2005/8/layout/hierarchy1"/>
    <dgm:cxn modelId="{3E330D02-B59C-4B70-B1F3-B0735853FA00}" type="presParOf" srcId="{5550E6DA-F6DF-43F0-BC32-6B2460CBE859}" destId="{22EC1A60-67B2-4937-ACBD-00F98904CB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6A68B-3100-453E-8F22-5276BFFCAD79}">
      <dsp:nvSpPr>
        <dsp:cNvPr id="0" name=""/>
        <dsp:cNvSpPr/>
      </dsp:nvSpPr>
      <dsp:spPr>
        <a:xfrm>
          <a:off x="1699709" y="766189"/>
          <a:ext cx="1908752" cy="190875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BALANCED DIET</a:t>
          </a:r>
          <a:endParaRPr lang="en-IN" sz="22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79239" y="1045719"/>
        <a:ext cx="1349692" cy="1349692"/>
      </dsp:txXfrm>
    </dsp:sp>
    <dsp:sp modelId="{85988B71-9ECB-41BF-88E6-C89FE031DB09}">
      <dsp:nvSpPr>
        <dsp:cNvPr id="0" name=""/>
        <dsp:cNvSpPr/>
      </dsp:nvSpPr>
      <dsp:spPr>
        <a:xfrm>
          <a:off x="2176897" y="340"/>
          <a:ext cx="954376" cy="954376"/>
        </a:xfrm>
        <a:prstGeom prst="ellipse">
          <a:avLst/>
        </a:prstGeom>
        <a:solidFill>
          <a:schemeClr val="accent5">
            <a:alpha val="50000"/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16662" y="140105"/>
        <a:ext cx="674846" cy="674846"/>
      </dsp:txXfrm>
    </dsp:sp>
    <dsp:sp modelId="{F7D06047-5FAD-45C7-9DB1-439FD8E4D575}">
      <dsp:nvSpPr>
        <dsp:cNvPr id="0" name=""/>
        <dsp:cNvSpPr/>
      </dsp:nvSpPr>
      <dsp:spPr>
        <a:xfrm>
          <a:off x="3253398" y="621859"/>
          <a:ext cx="954376" cy="954376"/>
        </a:xfrm>
        <a:prstGeom prst="ellipse">
          <a:avLst/>
        </a:prstGeom>
        <a:solidFill>
          <a:schemeClr val="accent5">
            <a:alpha val="50000"/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93163" y="761624"/>
        <a:ext cx="674846" cy="674846"/>
      </dsp:txXfrm>
    </dsp:sp>
    <dsp:sp modelId="{A2A1BE2B-D73E-494E-BA01-F563D7B9BB24}">
      <dsp:nvSpPr>
        <dsp:cNvPr id="0" name=""/>
        <dsp:cNvSpPr/>
      </dsp:nvSpPr>
      <dsp:spPr>
        <a:xfrm>
          <a:off x="3253398" y="1864896"/>
          <a:ext cx="954376" cy="954376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93163" y="2004661"/>
        <a:ext cx="674846" cy="674846"/>
      </dsp:txXfrm>
    </dsp:sp>
    <dsp:sp modelId="{9739E865-5405-4927-ABCF-C686FA8E2EB4}">
      <dsp:nvSpPr>
        <dsp:cNvPr id="0" name=""/>
        <dsp:cNvSpPr/>
      </dsp:nvSpPr>
      <dsp:spPr>
        <a:xfrm>
          <a:off x="2176897" y="2486414"/>
          <a:ext cx="954376" cy="954376"/>
        </a:xfrm>
        <a:prstGeom prst="ellipse">
          <a:avLst/>
        </a:prstGeom>
        <a:solidFill>
          <a:schemeClr val="accent5">
            <a:alpha val="50000"/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16662" y="2626179"/>
        <a:ext cx="674846" cy="674846"/>
      </dsp:txXfrm>
    </dsp:sp>
    <dsp:sp modelId="{2C05924F-9F3F-4C51-A9A9-C1B8B140C0F1}">
      <dsp:nvSpPr>
        <dsp:cNvPr id="0" name=""/>
        <dsp:cNvSpPr/>
      </dsp:nvSpPr>
      <dsp:spPr>
        <a:xfrm>
          <a:off x="1100395" y="1864896"/>
          <a:ext cx="954376" cy="954376"/>
        </a:xfrm>
        <a:prstGeom prst="ellipse">
          <a:avLst/>
        </a:prstGeom>
        <a:solidFill>
          <a:schemeClr val="accent5">
            <a:alpha val="50000"/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40160" y="2004661"/>
        <a:ext cx="674846" cy="674846"/>
      </dsp:txXfrm>
    </dsp:sp>
    <dsp:sp modelId="{27676DE3-C3D2-40F7-8A36-4FA45D278F27}">
      <dsp:nvSpPr>
        <dsp:cNvPr id="0" name=""/>
        <dsp:cNvSpPr/>
      </dsp:nvSpPr>
      <dsp:spPr>
        <a:xfrm>
          <a:off x="1100395" y="621859"/>
          <a:ext cx="954376" cy="954376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40160" y="761624"/>
        <a:ext cx="674846" cy="674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C94B3-5970-4E22-858C-21243C9D1881}">
      <dsp:nvSpPr>
        <dsp:cNvPr id="0" name=""/>
        <dsp:cNvSpPr/>
      </dsp:nvSpPr>
      <dsp:spPr>
        <a:xfrm>
          <a:off x="1148637" y="1027420"/>
          <a:ext cx="2559538" cy="255953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</a:rPr>
            <a:t>Required appropriate quantity &amp; quality</a:t>
          </a:r>
          <a:endParaRPr lang="en-IN" sz="2400" b="1" kern="1200" dirty="0">
            <a:solidFill>
              <a:srgbClr val="FF0000"/>
            </a:solidFill>
          </a:endParaRPr>
        </a:p>
      </dsp:txBody>
      <dsp:txXfrm>
        <a:off x="1523473" y="1402256"/>
        <a:ext cx="1809866" cy="1809866"/>
      </dsp:txXfrm>
    </dsp:sp>
    <dsp:sp modelId="{5C1E18AB-D0B1-4E51-8818-E7B1E3C28B73}">
      <dsp:nvSpPr>
        <dsp:cNvPr id="0" name=""/>
        <dsp:cNvSpPr/>
      </dsp:nvSpPr>
      <dsp:spPr>
        <a:xfrm>
          <a:off x="1788521" y="456"/>
          <a:ext cx="1279769" cy="1279769"/>
        </a:xfrm>
        <a:prstGeom prst="ellipse">
          <a:avLst/>
        </a:prstGeom>
        <a:solidFill>
          <a:schemeClr val="accent5">
            <a:alpha val="50000"/>
            <a:hueOff val="-1655646"/>
            <a:satOff val="6635"/>
            <a:lumOff val="143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CARBOHYDRATES</a:t>
          </a:r>
          <a:endParaRPr lang="en-IN" sz="900" kern="1200" dirty="0"/>
        </a:p>
      </dsp:txBody>
      <dsp:txXfrm>
        <a:off x="1975939" y="187874"/>
        <a:ext cx="904933" cy="904933"/>
      </dsp:txXfrm>
    </dsp:sp>
    <dsp:sp modelId="{33CEB456-94C0-48E2-96C8-030862C8F199}">
      <dsp:nvSpPr>
        <dsp:cNvPr id="0" name=""/>
        <dsp:cNvSpPr/>
      </dsp:nvSpPr>
      <dsp:spPr>
        <a:xfrm>
          <a:off x="3232054" y="833880"/>
          <a:ext cx="1279769" cy="1279769"/>
        </a:xfrm>
        <a:prstGeom prst="ellipse">
          <a:avLst/>
        </a:prstGeom>
        <a:solidFill>
          <a:schemeClr val="accent5">
            <a:alpha val="50000"/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PROTEIN</a:t>
          </a:r>
          <a:endParaRPr lang="en-IN" sz="900" kern="1200" dirty="0"/>
        </a:p>
      </dsp:txBody>
      <dsp:txXfrm>
        <a:off x="3419472" y="1021298"/>
        <a:ext cx="904933" cy="904933"/>
      </dsp:txXfrm>
    </dsp:sp>
    <dsp:sp modelId="{258C978B-1AB2-4738-8FA4-E43D7FEF71B3}">
      <dsp:nvSpPr>
        <dsp:cNvPr id="0" name=""/>
        <dsp:cNvSpPr/>
      </dsp:nvSpPr>
      <dsp:spPr>
        <a:xfrm>
          <a:off x="3232054" y="2500728"/>
          <a:ext cx="1279769" cy="1279769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FAT</a:t>
          </a:r>
          <a:endParaRPr lang="en-IN" sz="900" kern="1200" dirty="0"/>
        </a:p>
      </dsp:txBody>
      <dsp:txXfrm>
        <a:off x="3419472" y="2688146"/>
        <a:ext cx="904933" cy="904933"/>
      </dsp:txXfrm>
    </dsp:sp>
    <dsp:sp modelId="{BC87B248-078C-4113-A98E-28232C5F2DEB}">
      <dsp:nvSpPr>
        <dsp:cNvPr id="0" name=""/>
        <dsp:cNvSpPr/>
      </dsp:nvSpPr>
      <dsp:spPr>
        <a:xfrm>
          <a:off x="1788521" y="3334152"/>
          <a:ext cx="1279769" cy="1279769"/>
        </a:xfrm>
        <a:prstGeom prst="ellipse">
          <a:avLst/>
        </a:prstGeom>
        <a:solidFill>
          <a:schemeClr val="accent5">
            <a:alpha val="50000"/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VITAMINS</a:t>
          </a:r>
          <a:endParaRPr lang="en-IN" sz="900" kern="1200" dirty="0"/>
        </a:p>
      </dsp:txBody>
      <dsp:txXfrm>
        <a:off x="1975939" y="3521570"/>
        <a:ext cx="904933" cy="904933"/>
      </dsp:txXfrm>
    </dsp:sp>
    <dsp:sp modelId="{3E308DD8-AF6D-4DD6-B0E1-F099F03101E9}">
      <dsp:nvSpPr>
        <dsp:cNvPr id="0" name=""/>
        <dsp:cNvSpPr/>
      </dsp:nvSpPr>
      <dsp:spPr>
        <a:xfrm>
          <a:off x="344989" y="2500728"/>
          <a:ext cx="1279769" cy="1279769"/>
        </a:xfrm>
        <a:prstGeom prst="ellipse">
          <a:avLst/>
        </a:prstGeom>
        <a:solidFill>
          <a:schemeClr val="accent5">
            <a:alpha val="50000"/>
            <a:hueOff val="-8278230"/>
            <a:satOff val="33176"/>
            <a:lumOff val="719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MINERALS</a:t>
          </a:r>
          <a:endParaRPr lang="en-IN" sz="900" kern="1200" dirty="0"/>
        </a:p>
      </dsp:txBody>
      <dsp:txXfrm>
        <a:off x="532407" y="2688146"/>
        <a:ext cx="904933" cy="904933"/>
      </dsp:txXfrm>
    </dsp:sp>
    <dsp:sp modelId="{B2FFBA6E-1EB5-44FD-8108-E2CE0A33399E}">
      <dsp:nvSpPr>
        <dsp:cNvPr id="0" name=""/>
        <dsp:cNvSpPr/>
      </dsp:nvSpPr>
      <dsp:spPr>
        <a:xfrm>
          <a:off x="344989" y="833880"/>
          <a:ext cx="1279769" cy="1279769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effectLst/>
              <a:latin typeface="Calibri" panose="020F0502020204030204" pitchFamily="34" charset="0"/>
              <a:ea typeface="Arial" panose="020B0604020202020204" pitchFamily="34" charset="0"/>
            </a:rPr>
            <a:t>WATER</a:t>
          </a:r>
          <a:endParaRPr lang="en-IN" sz="900" kern="1200" dirty="0"/>
        </a:p>
      </dsp:txBody>
      <dsp:txXfrm>
        <a:off x="532407" y="1021298"/>
        <a:ext cx="904933" cy="904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BF9C4-3F24-4939-AF8A-B308B6C8A41F}">
      <dsp:nvSpPr>
        <dsp:cNvPr id="0" name=""/>
        <dsp:cNvSpPr/>
      </dsp:nvSpPr>
      <dsp:spPr>
        <a:xfrm>
          <a:off x="7521549" y="1932009"/>
          <a:ext cx="755634" cy="359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65"/>
              </a:lnTo>
              <a:lnTo>
                <a:pt x="755634" y="245065"/>
              </a:lnTo>
              <a:lnTo>
                <a:pt x="755634" y="3596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102CE-F43F-45A5-959B-6FB13C229471}">
      <dsp:nvSpPr>
        <dsp:cNvPr id="0" name=""/>
        <dsp:cNvSpPr/>
      </dsp:nvSpPr>
      <dsp:spPr>
        <a:xfrm>
          <a:off x="6765915" y="1932009"/>
          <a:ext cx="755634" cy="359613"/>
        </a:xfrm>
        <a:custGeom>
          <a:avLst/>
          <a:gdLst/>
          <a:ahLst/>
          <a:cxnLst/>
          <a:rect l="0" t="0" r="0" b="0"/>
          <a:pathLst>
            <a:path>
              <a:moveTo>
                <a:pt x="755634" y="0"/>
              </a:moveTo>
              <a:lnTo>
                <a:pt x="755634" y="245065"/>
              </a:lnTo>
              <a:lnTo>
                <a:pt x="0" y="245065"/>
              </a:lnTo>
              <a:lnTo>
                <a:pt x="0" y="3596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FF777-AD3C-4D37-A8CE-D4E673D3D359}">
      <dsp:nvSpPr>
        <dsp:cNvPr id="0" name=""/>
        <dsp:cNvSpPr/>
      </dsp:nvSpPr>
      <dsp:spPr>
        <a:xfrm>
          <a:off x="5254646" y="787223"/>
          <a:ext cx="2266902" cy="359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65"/>
              </a:lnTo>
              <a:lnTo>
                <a:pt x="2266902" y="245065"/>
              </a:lnTo>
              <a:lnTo>
                <a:pt x="2266902" y="3596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CFF84-3685-4024-972D-E75453B3D574}">
      <dsp:nvSpPr>
        <dsp:cNvPr id="0" name=""/>
        <dsp:cNvSpPr/>
      </dsp:nvSpPr>
      <dsp:spPr>
        <a:xfrm>
          <a:off x="2987743" y="1932009"/>
          <a:ext cx="2266902" cy="359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65"/>
              </a:lnTo>
              <a:lnTo>
                <a:pt x="2266902" y="245065"/>
              </a:lnTo>
              <a:lnTo>
                <a:pt x="2266902" y="3596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34008-C4C1-4A39-A871-A6A16BBB3544}">
      <dsp:nvSpPr>
        <dsp:cNvPr id="0" name=""/>
        <dsp:cNvSpPr/>
      </dsp:nvSpPr>
      <dsp:spPr>
        <a:xfrm>
          <a:off x="2987743" y="1932009"/>
          <a:ext cx="755634" cy="359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65"/>
              </a:lnTo>
              <a:lnTo>
                <a:pt x="755634" y="245065"/>
              </a:lnTo>
              <a:lnTo>
                <a:pt x="755634" y="3596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5F35D-15E6-4743-9F41-F0894A12E06A}">
      <dsp:nvSpPr>
        <dsp:cNvPr id="0" name=""/>
        <dsp:cNvSpPr/>
      </dsp:nvSpPr>
      <dsp:spPr>
        <a:xfrm>
          <a:off x="2232109" y="1932009"/>
          <a:ext cx="755634" cy="359613"/>
        </a:xfrm>
        <a:custGeom>
          <a:avLst/>
          <a:gdLst/>
          <a:ahLst/>
          <a:cxnLst/>
          <a:rect l="0" t="0" r="0" b="0"/>
          <a:pathLst>
            <a:path>
              <a:moveTo>
                <a:pt x="755634" y="0"/>
              </a:moveTo>
              <a:lnTo>
                <a:pt x="755634" y="245065"/>
              </a:lnTo>
              <a:lnTo>
                <a:pt x="0" y="245065"/>
              </a:lnTo>
              <a:lnTo>
                <a:pt x="0" y="3596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F66534-E379-487D-A4B8-AD0086516A0C}">
      <dsp:nvSpPr>
        <dsp:cNvPr id="0" name=""/>
        <dsp:cNvSpPr/>
      </dsp:nvSpPr>
      <dsp:spPr>
        <a:xfrm>
          <a:off x="720841" y="1932009"/>
          <a:ext cx="2266902" cy="359613"/>
        </a:xfrm>
        <a:custGeom>
          <a:avLst/>
          <a:gdLst/>
          <a:ahLst/>
          <a:cxnLst/>
          <a:rect l="0" t="0" r="0" b="0"/>
          <a:pathLst>
            <a:path>
              <a:moveTo>
                <a:pt x="2266902" y="0"/>
              </a:moveTo>
              <a:lnTo>
                <a:pt x="2266902" y="245065"/>
              </a:lnTo>
              <a:lnTo>
                <a:pt x="0" y="245065"/>
              </a:lnTo>
              <a:lnTo>
                <a:pt x="0" y="35961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8D224-7979-445C-9179-B3112B4EFA05}">
      <dsp:nvSpPr>
        <dsp:cNvPr id="0" name=""/>
        <dsp:cNvSpPr/>
      </dsp:nvSpPr>
      <dsp:spPr>
        <a:xfrm>
          <a:off x="2987743" y="787223"/>
          <a:ext cx="2266902" cy="359613"/>
        </a:xfrm>
        <a:custGeom>
          <a:avLst/>
          <a:gdLst/>
          <a:ahLst/>
          <a:cxnLst/>
          <a:rect l="0" t="0" r="0" b="0"/>
          <a:pathLst>
            <a:path>
              <a:moveTo>
                <a:pt x="2266902" y="0"/>
              </a:moveTo>
              <a:lnTo>
                <a:pt x="2266902" y="245065"/>
              </a:lnTo>
              <a:lnTo>
                <a:pt x="0" y="245065"/>
              </a:lnTo>
              <a:lnTo>
                <a:pt x="0" y="3596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3A358-B6DC-4DAA-B39B-368AD650B5B5}">
      <dsp:nvSpPr>
        <dsp:cNvPr id="0" name=""/>
        <dsp:cNvSpPr/>
      </dsp:nvSpPr>
      <dsp:spPr>
        <a:xfrm>
          <a:off x="4636400" y="2050"/>
          <a:ext cx="1236492" cy="7851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F222FA-0C2D-477E-9B1E-F351A9BBAD52}">
      <dsp:nvSpPr>
        <dsp:cNvPr id="0" name=""/>
        <dsp:cNvSpPr/>
      </dsp:nvSpPr>
      <dsp:spPr>
        <a:xfrm>
          <a:off x="4773788" y="132569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NUTRITION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96785" y="155566"/>
        <a:ext cx="1190498" cy="739178"/>
      </dsp:txXfrm>
    </dsp:sp>
    <dsp:sp modelId="{007AE42E-1A05-4950-9ED6-F645B3BA1FD5}">
      <dsp:nvSpPr>
        <dsp:cNvPr id="0" name=""/>
        <dsp:cNvSpPr/>
      </dsp:nvSpPr>
      <dsp:spPr>
        <a:xfrm>
          <a:off x="2369497" y="1146836"/>
          <a:ext cx="1236492" cy="785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262FF6-4989-457A-BFE1-18C1ABEA1497}">
      <dsp:nvSpPr>
        <dsp:cNvPr id="0" name=""/>
        <dsp:cNvSpPr/>
      </dsp:nvSpPr>
      <dsp:spPr>
        <a:xfrm>
          <a:off x="2506885" y="1277355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MACRO NUTRIENTS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29882" y="1300352"/>
        <a:ext cx="1190498" cy="739178"/>
      </dsp:txXfrm>
    </dsp:sp>
    <dsp:sp modelId="{DEB8962E-B92C-445D-8084-7FEFB8941A21}">
      <dsp:nvSpPr>
        <dsp:cNvPr id="0" name=""/>
        <dsp:cNvSpPr/>
      </dsp:nvSpPr>
      <dsp:spPr>
        <a:xfrm>
          <a:off x="102594" y="2291622"/>
          <a:ext cx="1236492" cy="7851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E9096F-6A55-47FE-8E2E-7ADAD0D78710}">
      <dsp:nvSpPr>
        <dsp:cNvPr id="0" name=""/>
        <dsp:cNvSpPr/>
      </dsp:nvSpPr>
      <dsp:spPr>
        <a:xfrm>
          <a:off x="239983" y="2422141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2980" y="2445138"/>
        <a:ext cx="1190498" cy="739178"/>
      </dsp:txXfrm>
    </dsp:sp>
    <dsp:sp modelId="{A00283BE-6042-4D70-8E44-818C58121AD5}">
      <dsp:nvSpPr>
        <dsp:cNvPr id="0" name=""/>
        <dsp:cNvSpPr/>
      </dsp:nvSpPr>
      <dsp:spPr>
        <a:xfrm>
          <a:off x="1613863" y="2291622"/>
          <a:ext cx="1236492" cy="7851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D6FC84-7EA1-4BFA-A5C7-8E700AAA7762}">
      <dsp:nvSpPr>
        <dsp:cNvPr id="0" name=""/>
        <dsp:cNvSpPr/>
      </dsp:nvSpPr>
      <dsp:spPr>
        <a:xfrm>
          <a:off x="1751251" y="2422141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74248" y="2445138"/>
        <a:ext cx="1190498" cy="739178"/>
      </dsp:txXfrm>
    </dsp:sp>
    <dsp:sp modelId="{992F670C-9364-45E7-8B7D-A3133AEB897E}">
      <dsp:nvSpPr>
        <dsp:cNvPr id="0" name=""/>
        <dsp:cNvSpPr/>
      </dsp:nvSpPr>
      <dsp:spPr>
        <a:xfrm>
          <a:off x="3125132" y="2291622"/>
          <a:ext cx="1236492" cy="7851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980241-B736-44D9-968C-6A425F96DC07}">
      <dsp:nvSpPr>
        <dsp:cNvPr id="0" name=""/>
        <dsp:cNvSpPr/>
      </dsp:nvSpPr>
      <dsp:spPr>
        <a:xfrm>
          <a:off x="3262520" y="2422141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5517" y="2445138"/>
        <a:ext cx="1190498" cy="739178"/>
      </dsp:txXfrm>
    </dsp:sp>
    <dsp:sp modelId="{3D634CAE-E47E-42AF-B722-4202DC3C6F0B}">
      <dsp:nvSpPr>
        <dsp:cNvPr id="0" name=""/>
        <dsp:cNvSpPr/>
      </dsp:nvSpPr>
      <dsp:spPr>
        <a:xfrm>
          <a:off x="4636400" y="2291622"/>
          <a:ext cx="1236492" cy="7851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646509-CFE4-4187-993B-7623F05053AD}">
      <dsp:nvSpPr>
        <dsp:cNvPr id="0" name=""/>
        <dsp:cNvSpPr/>
      </dsp:nvSpPr>
      <dsp:spPr>
        <a:xfrm>
          <a:off x="4773788" y="2422141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96785" y="2445138"/>
        <a:ext cx="1190498" cy="739178"/>
      </dsp:txXfrm>
    </dsp:sp>
    <dsp:sp modelId="{7AF0B0C4-7C76-4D3E-A274-AC633ADC7156}">
      <dsp:nvSpPr>
        <dsp:cNvPr id="0" name=""/>
        <dsp:cNvSpPr/>
      </dsp:nvSpPr>
      <dsp:spPr>
        <a:xfrm>
          <a:off x="6903303" y="1146836"/>
          <a:ext cx="1236492" cy="7851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51A7B7-0FA9-4159-B431-47A3724AC0EC}">
      <dsp:nvSpPr>
        <dsp:cNvPr id="0" name=""/>
        <dsp:cNvSpPr/>
      </dsp:nvSpPr>
      <dsp:spPr>
        <a:xfrm>
          <a:off x="7040691" y="1277355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MICRO NUTRIENTS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63688" y="1300352"/>
        <a:ext cx="1190498" cy="739178"/>
      </dsp:txXfrm>
    </dsp:sp>
    <dsp:sp modelId="{82361EBB-E538-47CA-9645-292540ED5B4F}">
      <dsp:nvSpPr>
        <dsp:cNvPr id="0" name=""/>
        <dsp:cNvSpPr/>
      </dsp:nvSpPr>
      <dsp:spPr>
        <a:xfrm>
          <a:off x="6147669" y="2291622"/>
          <a:ext cx="1236492" cy="7851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FE5502-7840-44F1-AB42-5666E2918F91}">
      <dsp:nvSpPr>
        <dsp:cNvPr id="0" name=""/>
        <dsp:cNvSpPr/>
      </dsp:nvSpPr>
      <dsp:spPr>
        <a:xfrm>
          <a:off x="6285057" y="2422141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08054" y="2445138"/>
        <a:ext cx="1190498" cy="739178"/>
      </dsp:txXfrm>
    </dsp:sp>
    <dsp:sp modelId="{0EC6B989-DF0E-47EE-98EC-6F2055A2C78D}">
      <dsp:nvSpPr>
        <dsp:cNvPr id="0" name=""/>
        <dsp:cNvSpPr/>
      </dsp:nvSpPr>
      <dsp:spPr>
        <a:xfrm>
          <a:off x="7658937" y="2291622"/>
          <a:ext cx="1236492" cy="7851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F33DBB-20C5-47C6-8F24-2915F7D289F5}">
      <dsp:nvSpPr>
        <dsp:cNvPr id="0" name=""/>
        <dsp:cNvSpPr/>
      </dsp:nvSpPr>
      <dsp:spPr>
        <a:xfrm>
          <a:off x="7796325" y="2422141"/>
          <a:ext cx="1236492" cy="785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19322" y="2445138"/>
        <a:ext cx="1190498" cy="739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D0D91-B485-40FA-8271-4AE6B64DE0DA}">
      <dsp:nvSpPr>
        <dsp:cNvPr id="0" name=""/>
        <dsp:cNvSpPr/>
      </dsp:nvSpPr>
      <dsp:spPr>
        <a:xfrm>
          <a:off x="2031689" y="789"/>
          <a:ext cx="903386" cy="4516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Simple Carbohydrates</a:t>
          </a:r>
          <a:endParaRPr lang="en-IN" sz="1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44919" y="14019"/>
        <a:ext cx="876926" cy="425233"/>
      </dsp:txXfrm>
    </dsp:sp>
    <dsp:sp modelId="{146C10B0-7CEB-4468-96BC-6E5636A6DC6A}">
      <dsp:nvSpPr>
        <dsp:cNvPr id="0" name=""/>
        <dsp:cNvSpPr/>
      </dsp:nvSpPr>
      <dsp:spPr>
        <a:xfrm>
          <a:off x="2076308" y="452482"/>
          <a:ext cx="91440" cy="3387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770"/>
              </a:lnTo>
              <a:lnTo>
                <a:pt x="136058" y="3387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907AF-1947-40C5-82D2-25AA7C15996F}">
      <dsp:nvSpPr>
        <dsp:cNvPr id="0" name=""/>
        <dsp:cNvSpPr/>
      </dsp:nvSpPr>
      <dsp:spPr>
        <a:xfrm>
          <a:off x="2212367" y="565405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Glucose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578635"/>
        <a:ext cx="696249" cy="425233"/>
      </dsp:txXfrm>
    </dsp:sp>
    <dsp:sp modelId="{7CB512E1-2857-4529-AEC9-346A827113D3}">
      <dsp:nvSpPr>
        <dsp:cNvPr id="0" name=""/>
        <dsp:cNvSpPr/>
      </dsp:nvSpPr>
      <dsp:spPr>
        <a:xfrm>
          <a:off x="2076308" y="452482"/>
          <a:ext cx="91440" cy="903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3386"/>
              </a:lnTo>
              <a:lnTo>
                <a:pt x="136058" y="9033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C0C40-93AD-48B7-B810-060FD13A7A58}">
      <dsp:nvSpPr>
        <dsp:cNvPr id="0" name=""/>
        <dsp:cNvSpPr/>
      </dsp:nvSpPr>
      <dsp:spPr>
        <a:xfrm>
          <a:off x="2212367" y="1130022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Fructose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1143252"/>
        <a:ext cx="696249" cy="425233"/>
      </dsp:txXfrm>
    </dsp:sp>
    <dsp:sp modelId="{6A2BEAB9-58E6-44D4-B9AC-CCBA99A1663B}">
      <dsp:nvSpPr>
        <dsp:cNvPr id="0" name=""/>
        <dsp:cNvSpPr/>
      </dsp:nvSpPr>
      <dsp:spPr>
        <a:xfrm>
          <a:off x="2076308" y="452482"/>
          <a:ext cx="91440" cy="14680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003"/>
              </a:lnTo>
              <a:lnTo>
                <a:pt x="136058" y="146800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9F585-78C7-43E6-B13D-6A23E58B0926}">
      <dsp:nvSpPr>
        <dsp:cNvPr id="0" name=""/>
        <dsp:cNvSpPr/>
      </dsp:nvSpPr>
      <dsp:spPr>
        <a:xfrm>
          <a:off x="2212367" y="1694639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Galactose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1707869"/>
        <a:ext cx="696249" cy="425233"/>
      </dsp:txXfrm>
    </dsp:sp>
    <dsp:sp modelId="{4BAE3A3F-B8B3-461C-BF29-35BC745A5864}">
      <dsp:nvSpPr>
        <dsp:cNvPr id="0" name=""/>
        <dsp:cNvSpPr/>
      </dsp:nvSpPr>
      <dsp:spPr>
        <a:xfrm>
          <a:off x="2076308" y="452482"/>
          <a:ext cx="91440" cy="20326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2620"/>
              </a:lnTo>
              <a:lnTo>
                <a:pt x="136058" y="20326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83717-94F3-4A35-B2E5-616ED39D1149}">
      <dsp:nvSpPr>
        <dsp:cNvPr id="0" name=""/>
        <dsp:cNvSpPr/>
      </dsp:nvSpPr>
      <dsp:spPr>
        <a:xfrm>
          <a:off x="2212367" y="2259256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Sucrose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2272486"/>
        <a:ext cx="696249" cy="425233"/>
      </dsp:txXfrm>
    </dsp:sp>
    <dsp:sp modelId="{1BF302E0-1548-4E65-B3E5-8DDF4ED5E832}">
      <dsp:nvSpPr>
        <dsp:cNvPr id="0" name=""/>
        <dsp:cNvSpPr/>
      </dsp:nvSpPr>
      <dsp:spPr>
        <a:xfrm>
          <a:off x="2076308" y="452482"/>
          <a:ext cx="91440" cy="25972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7236"/>
              </a:lnTo>
              <a:lnTo>
                <a:pt x="136058" y="25972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98588-6AF7-45F1-BEC4-AFE245B31A7E}">
      <dsp:nvSpPr>
        <dsp:cNvPr id="0" name=""/>
        <dsp:cNvSpPr/>
      </dsp:nvSpPr>
      <dsp:spPr>
        <a:xfrm>
          <a:off x="2212367" y="2823872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Maltose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2837102"/>
        <a:ext cx="696249" cy="425233"/>
      </dsp:txXfrm>
    </dsp:sp>
    <dsp:sp modelId="{EBF77C95-271C-4C08-8BC5-51B4D8485E3A}">
      <dsp:nvSpPr>
        <dsp:cNvPr id="0" name=""/>
        <dsp:cNvSpPr/>
      </dsp:nvSpPr>
      <dsp:spPr>
        <a:xfrm>
          <a:off x="2076308" y="452482"/>
          <a:ext cx="91440" cy="3161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853"/>
              </a:lnTo>
              <a:lnTo>
                <a:pt x="136058" y="31618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D93DC-6843-462A-87B0-A6FF9F7CF8CE}">
      <dsp:nvSpPr>
        <dsp:cNvPr id="0" name=""/>
        <dsp:cNvSpPr/>
      </dsp:nvSpPr>
      <dsp:spPr>
        <a:xfrm>
          <a:off x="2212367" y="3388489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lactose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5597" y="3401719"/>
        <a:ext cx="696249" cy="425233"/>
      </dsp:txXfrm>
    </dsp:sp>
    <dsp:sp modelId="{70790444-3DB9-406C-8B6E-3C113014A9A0}">
      <dsp:nvSpPr>
        <dsp:cNvPr id="0" name=""/>
        <dsp:cNvSpPr/>
      </dsp:nvSpPr>
      <dsp:spPr>
        <a:xfrm>
          <a:off x="3160923" y="789"/>
          <a:ext cx="903386" cy="45169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Complex Carbohydrates</a:t>
          </a:r>
          <a:endParaRPr lang="en-IN" sz="1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74153" y="14019"/>
        <a:ext cx="876926" cy="425233"/>
      </dsp:txXfrm>
    </dsp:sp>
    <dsp:sp modelId="{6CDB1915-9A4D-49CC-8483-27B6B9150016}">
      <dsp:nvSpPr>
        <dsp:cNvPr id="0" name=""/>
        <dsp:cNvSpPr/>
      </dsp:nvSpPr>
      <dsp:spPr>
        <a:xfrm>
          <a:off x="3205542" y="452482"/>
          <a:ext cx="91440" cy="3387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770"/>
              </a:lnTo>
              <a:lnTo>
                <a:pt x="136058" y="3387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EA0EC-FEAD-4091-AFC8-25B3A4B030BD}">
      <dsp:nvSpPr>
        <dsp:cNvPr id="0" name=""/>
        <dsp:cNvSpPr/>
      </dsp:nvSpPr>
      <dsp:spPr>
        <a:xfrm>
          <a:off x="3341600" y="565405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Starch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578635"/>
        <a:ext cx="696249" cy="425233"/>
      </dsp:txXfrm>
    </dsp:sp>
    <dsp:sp modelId="{CD1325CC-4329-4606-A0E2-5B78D7876DE2}">
      <dsp:nvSpPr>
        <dsp:cNvPr id="0" name=""/>
        <dsp:cNvSpPr/>
      </dsp:nvSpPr>
      <dsp:spPr>
        <a:xfrm>
          <a:off x="3205542" y="452482"/>
          <a:ext cx="91440" cy="903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3386"/>
              </a:lnTo>
              <a:lnTo>
                <a:pt x="136058" y="9033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1B9B3B-F152-4926-B6AA-1A215599AE94}">
      <dsp:nvSpPr>
        <dsp:cNvPr id="0" name=""/>
        <dsp:cNvSpPr/>
      </dsp:nvSpPr>
      <dsp:spPr>
        <a:xfrm>
          <a:off x="3341600" y="1130022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Dextrin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1143252"/>
        <a:ext cx="696249" cy="425233"/>
      </dsp:txXfrm>
    </dsp:sp>
    <dsp:sp modelId="{89E8F910-C171-4F04-B36C-4C0C2787D2E1}">
      <dsp:nvSpPr>
        <dsp:cNvPr id="0" name=""/>
        <dsp:cNvSpPr/>
      </dsp:nvSpPr>
      <dsp:spPr>
        <a:xfrm>
          <a:off x="3205542" y="452482"/>
          <a:ext cx="91440" cy="14680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003"/>
              </a:lnTo>
              <a:lnTo>
                <a:pt x="136058" y="146800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80D61-5274-4EAD-A5E2-05725CD97F67}">
      <dsp:nvSpPr>
        <dsp:cNvPr id="0" name=""/>
        <dsp:cNvSpPr/>
      </dsp:nvSpPr>
      <dsp:spPr>
        <a:xfrm>
          <a:off x="3341600" y="1694639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Glycogen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1707869"/>
        <a:ext cx="696249" cy="425233"/>
      </dsp:txXfrm>
    </dsp:sp>
    <dsp:sp modelId="{37BFB356-2EEB-47E7-9E15-74F329A909D5}">
      <dsp:nvSpPr>
        <dsp:cNvPr id="0" name=""/>
        <dsp:cNvSpPr/>
      </dsp:nvSpPr>
      <dsp:spPr>
        <a:xfrm>
          <a:off x="3205542" y="452482"/>
          <a:ext cx="91440" cy="20326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32620"/>
              </a:lnTo>
              <a:lnTo>
                <a:pt x="136058" y="20326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62118-8036-4C33-A760-83935D0EC253}">
      <dsp:nvSpPr>
        <dsp:cNvPr id="0" name=""/>
        <dsp:cNvSpPr/>
      </dsp:nvSpPr>
      <dsp:spPr>
        <a:xfrm>
          <a:off x="3341600" y="2259256"/>
          <a:ext cx="722709" cy="45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Cellulose</a:t>
          </a:r>
          <a:endParaRPr lang="en-IN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4830" y="2272486"/>
        <a:ext cx="696249" cy="4252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F5F0F-7A03-494E-9FD5-09413D8B4D59}">
      <dsp:nvSpPr>
        <dsp:cNvPr id="0" name=""/>
        <dsp:cNvSpPr/>
      </dsp:nvSpPr>
      <dsp:spPr>
        <a:xfrm>
          <a:off x="6708286" y="2291676"/>
          <a:ext cx="91440" cy="4109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9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B4A1F-DD16-4EB6-A079-D612CF0F2A0C}">
      <dsp:nvSpPr>
        <dsp:cNvPr id="0" name=""/>
        <dsp:cNvSpPr/>
      </dsp:nvSpPr>
      <dsp:spPr>
        <a:xfrm>
          <a:off x="5026855" y="983360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1727150" y="280073"/>
              </a:lnTo>
              <a:lnTo>
                <a:pt x="1727150" y="4109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245AC-5861-4624-8E20-473D516D413B}">
      <dsp:nvSpPr>
        <dsp:cNvPr id="0" name=""/>
        <dsp:cNvSpPr/>
      </dsp:nvSpPr>
      <dsp:spPr>
        <a:xfrm>
          <a:off x="5026855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863575" y="280073"/>
              </a:lnTo>
              <a:lnTo>
                <a:pt x="863575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C629F-4DBD-4453-B1F2-4D67AEDF3700}">
      <dsp:nvSpPr>
        <dsp:cNvPr id="0" name=""/>
        <dsp:cNvSpPr/>
      </dsp:nvSpPr>
      <dsp:spPr>
        <a:xfrm>
          <a:off x="4163280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863575" y="0"/>
              </a:moveTo>
              <a:lnTo>
                <a:pt x="863575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86DF6-69C2-467D-8E10-53F0E7D07C96}">
      <dsp:nvSpPr>
        <dsp:cNvPr id="0" name=""/>
        <dsp:cNvSpPr/>
      </dsp:nvSpPr>
      <dsp:spPr>
        <a:xfrm>
          <a:off x="3299705" y="2291676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1727150" y="280073"/>
              </a:lnTo>
              <a:lnTo>
                <a:pt x="1727150" y="4109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6E7516-3FB0-4988-90DF-57B9104CD91C}">
      <dsp:nvSpPr>
        <dsp:cNvPr id="0" name=""/>
        <dsp:cNvSpPr/>
      </dsp:nvSpPr>
      <dsp:spPr>
        <a:xfrm>
          <a:off x="1572555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73"/>
              </a:lnTo>
              <a:lnTo>
                <a:pt x="863575" y="280073"/>
              </a:lnTo>
              <a:lnTo>
                <a:pt x="863575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37657-2ABB-4A13-AA69-74FEF1AE9CF6}">
      <dsp:nvSpPr>
        <dsp:cNvPr id="0" name=""/>
        <dsp:cNvSpPr/>
      </dsp:nvSpPr>
      <dsp:spPr>
        <a:xfrm>
          <a:off x="708979" y="3599993"/>
          <a:ext cx="863575" cy="410983"/>
        </a:xfrm>
        <a:custGeom>
          <a:avLst/>
          <a:gdLst/>
          <a:ahLst/>
          <a:cxnLst/>
          <a:rect l="0" t="0" r="0" b="0"/>
          <a:pathLst>
            <a:path>
              <a:moveTo>
                <a:pt x="863575" y="0"/>
              </a:moveTo>
              <a:lnTo>
                <a:pt x="863575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4F31F-B90A-45F4-9B6D-36BB5DD9811D}">
      <dsp:nvSpPr>
        <dsp:cNvPr id="0" name=""/>
        <dsp:cNvSpPr/>
      </dsp:nvSpPr>
      <dsp:spPr>
        <a:xfrm>
          <a:off x="1572555" y="2291676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1727150" y="0"/>
              </a:moveTo>
              <a:lnTo>
                <a:pt x="1727150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A321A-0BE6-4482-BDFC-5EBEAFD85DC2}">
      <dsp:nvSpPr>
        <dsp:cNvPr id="0" name=""/>
        <dsp:cNvSpPr/>
      </dsp:nvSpPr>
      <dsp:spPr>
        <a:xfrm>
          <a:off x="3299705" y="983360"/>
          <a:ext cx="1727150" cy="410983"/>
        </a:xfrm>
        <a:custGeom>
          <a:avLst/>
          <a:gdLst/>
          <a:ahLst/>
          <a:cxnLst/>
          <a:rect l="0" t="0" r="0" b="0"/>
          <a:pathLst>
            <a:path>
              <a:moveTo>
                <a:pt x="1727150" y="0"/>
              </a:moveTo>
              <a:lnTo>
                <a:pt x="1727150" y="280073"/>
              </a:lnTo>
              <a:lnTo>
                <a:pt x="0" y="280073"/>
              </a:lnTo>
              <a:lnTo>
                <a:pt x="0" y="4109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993F1-D0B1-4A7B-A13B-C1667B33A952}">
      <dsp:nvSpPr>
        <dsp:cNvPr id="0" name=""/>
        <dsp:cNvSpPr/>
      </dsp:nvSpPr>
      <dsp:spPr>
        <a:xfrm>
          <a:off x="4320294" y="86027"/>
          <a:ext cx="1413123" cy="8973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FEBDBB-E7A8-44E3-9FC8-6EAC244D2397}">
      <dsp:nvSpPr>
        <dsp:cNvPr id="0" name=""/>
        <dsp:cNvSpPr/>
      </dsp:nvSpPr>
      <dsp:spPr>
        <a:xfrm>
          <a:off x="4477308" y="235190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b="1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FATS</a:t>
          </a:r>
        </a:p>
      </dsp:txBody>
      <dsp:txXfrm>
        <a:off x="4503590" y="261472"/>
        <a:ext cx="1360559" cy="844769"/>
      </dsp:txXfrm>
    </dsp:sp>
    <dsp:sp modelId="{242C07BF-25EB-4341-B31A-AB19D4005193}">
      <dsp:nvSpPr>
        <dsp:cNvPr id="0" name=""/>
        <dsp:cNvSpPr/>
      </dsp:nvSpPr>
      <dsp:spPr>
        <a:xfrm>
          <a:off x="2593144" y="1394343"/>
          <a:ext cx="1413123" cy="8973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A5B84C-6196-4211-A61D-3FEEDD39A6E3}">
      <dsp:nvSpPr>
        <dsp:cNvPr id="0" name=""/>
        <dsp:cNvSpPr/>
      </dsp:nvSpPr>
      <dsp:spPr>
        <a:xfrm>
          <a:off x="2750157" y="1543506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UNSATURATED FATS</a:t>
          </a:r>
        </a:p>
      </dsp:txBody>
      <dsp:txXfrm>
        <a:off x="2776439" y="1569788"/>
        <a:ext cx="1360559" cy="844769"/>
      </dsp:txXfrm>
    </dsp:sp>
    <dsp:sp modelId="{2B09C634-0CF1-469D-A800-95B01E88CDDD}">
      <dsp:nvSpPr>
        <dsp:cNvPr id="0" name=""/>
        <dsp:cNvSpPr/>
      </dsp:nvSpPr>
      <dsp:spPr>
        <a:xfrm>
          <a:off x="865993" y="2702660"/>
          <a:ext cx="1413123" cy="89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B48811-5785-45D5-A8C8-D61959686582}">
      <dsp:nvSpPr>
        <dsp:cNvPr id="0" name=""/>
        <dsp:cNvSpPr/>
      </dsp:nvSpPr>
      <dsp:spPr>
        <a:xfrm>
          <a:off x="1023007" y="2851823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POLY-UNSATURATED</a:t>
          </a:r>
        </a:p>
      </dsp:txBody>
      <dsp:txXfrm>
        <a:off x="1049289" y="2878105"/>
        <a:ext cx="1360559" cy="844769"/>
      </dsp:txXfrm>
    </dsp:sp>
    <dsp:sp modelId="{92A6377C-B594-4AEF-B9C9-1B0CB84DF700}">
      <dsp:nvSpPr>
        <dsp:cNvPr id="0" name=""/>
        <dsp:cNvSpPr/>
      </dsp:nvSpPr>
      <dsp:spPr>
        <a:xfrm>
          <a:off x="2418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15EDA5-309A-45D3-B7C3-73BF615A8F80}">
      <dsp:nvSpPr>
        <dsp:cNvPr id="0" name=""/>
        <dsp:cNvSpPr/>
      </dsp:nvSpPr>
      <dsp:spPr>
        <a:xfrm>
          <a:off x="159432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Sunflower Oil</a:t>
          </a:r>
        </a:p>
      </dsp:txBody>
      <dsp:txXfrm>
        <a:off x="185714" y="4186421"/>
        <a:ext cx="1360559" cy="844769"/>
      </dsp:txXfrm>
    </dsp:sp>
    <dsp:sp modelId="{C81ADE17-CF8E-4093-BA33-FB1CAC791756}">
      <dsp:nvSpPr>
        <dsp:cNvPr id="0" name=""/>
        <dsp:cNvSpPr/>
      </dsp:nvSpPr>
      <dsp:spPr>
        <a:xfrm>
          <a:off x="1729568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C28FFB-E396-459B-B75E-6C24F8B62990}">
      <dsp:nvSpPr>
        <dsp:cNvPr id="0" name=""/>
        <dsp:cNvSpPr/>
      </dsp:nvSpPr>
      <dsp:spPr>
        <a:xfrm>
          <a:off x="1886582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Soybean Oil</a:t>
          </a:r>
        </a:p>
      </dsp:txBody>
      <dsp:txXfrm>
        <a:off x="1912864" y="4186421"/>
        <a:ext cx="1360559" cy="844769"/>
      </dsp:txXfrm>
    </dsp:sp>
    <dsp:sp modelId="{03E6933D-9BA5-418E-9AEC-EB1921EA9B7E}">
      <dsp:nvSpPr>
        <dsp:cNvPr id="0" name=""/>
        <dsp:cNvSpPr/>
      </dsp:nvSpPr>
      <dsp:spPr>
        <a:xfrm>
          <a:off x="4320294" y="2702660"/>
          <a:ext cx="1413123" cy="89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E789A5-E04E-4852-8922-630BF6B088F9}">
      <dsp:nvSpPr>
        <dsp:cNvPr id="0" name=""/>
        <dsp:cNvSpPr/>
      </dsp:nvSpPr>
      <dsp:spPr>
        <a:xfrm>
          <a:off x="4477308" y="2851823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MONO-UNSATURATED</a:t>
          </a:r>
        </a:p>
      </dsp:txBody>
      <dsp:txXfrm>
        <a:off x="4503590" y="2878105"/>
        <a:ext cx="1360559" cy="844769"/>
      </dsp:txXfrm>
    </dsp:sp>
    <dsp:sp modelId="{10D3232F-61B2-452F-9FEE-BAAE129F7750}">
      <dsp:nvSpPr>
        <dsp:cNvPr id="0" name=""/>
        <dsp:cNvSpPr/>
      </dsp:nvSpPr>
      <dsp:spPr>
        <a:xfrm>
          <a:off x="3456719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6017EA-83C0-4A55-8AFE-D1B50E21A56A}">
      <dsp:nvSpPr>
        <dsp:cNvPr id="0" name=""/>
        <dsp:cNvSpPr/>
      </dsp:nvSpPr>
      <dsp:spPr>
        <a:xfrm>
          <a:off x="3613732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Olive Oil</a:t>
          </a:r>
        </a:p>
      </dsp:txBody>
      <dsp:txXfrm>
        <a:off x="3640014" y="4186421"/>
        <a:ext cx="1360559" cy="844769"/>
      </dsp:txXfrm>
    </dsp:sp>
    <dsp:sp modelId="{58F4F5F7-952F-416E-9C1F-CA4765E20AC3}">
      <dsp:nvSpPr>
        <dsp:cNvPr id="0" name=""/>
        <dsp:cNvSpPr/>
      </dsp:nvSpPr>
      <dsp:spPr>
        <a:xfrm>
          <a:off x="5183869" y="4010976"/>
          <a:ext cx="1413123" cy="897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8E5496-3389-4246-80C1-222997393EB3}">
      <dsp:nvSpPr>
        <dsp:cNvPr id="0" name=""/>
        <dsp:cNvSpPr/>
      </dsp:nvSpPr>
      <dsp:spPr>
        <a:xfrm>
          <a:off x="5340883" y="4160139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rPr>
            <a:t>Avocado</a:t>
          </a:r>
        </a:p>
      </dsp:txBody>
      <dsp:txXfrm>
        <a:off x="5367165" y="4186421"/>
        <a:ext cx="1360559" cy="844769"/>
      </dsp:txXfrm>
    </dsp:sp>
    <dsp:sp modelId="{51EEA328-7786-4E9D-AD6D-2AFECE4F367E}">
      <dsp:nvSpPr>
        <dsp:cNvPr id="0" name=""/>
        <dsp:cNvSpPr/>
      </dsp:nvSpPr>
      <dsp:spPr>
        <a:xfrm>
          <a:off x="6047444" y="1394343"/>
          <a:ext cx="1413123" cy="8973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1F3613-0FFD-4A1D-917D-7F6EEDCE4AE6}">
      <dsp:nvSpPr>
        <dsp:cNvPr id="0" name=""/>
        <dsp:cNvSpPr/>
      </dsp:nvSpPr>
      <dsp:spPr>
        <a:xfrm>
          <a:off x="6204458" y="1543506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SATURATED FATS</a:t>
          </a:r>
        </a:p>
      </dsp:txBody>
      <dsp:txXfrm>
        <a:off x="6230740" y="1569788"/>
        <a:ext cx="1360559" cy="844769"/>
      </dsp:txXfrm>
    </dsp:sp>
    <dsp:sp modelId="{56AE73AA-9EC1-413A-8E71-49801E432308}">
      <dsp:nvSpPr>
        <dsp:cNvPr id="0" name=""/>
        <dsp:cNvSpPr/>
      </dsp:nvSpPr>
      <dsp:spPr>
        <a:xfrm>
          <a:off x="6047444" y="2702660"/>
          <a:ext cx="1413123" cy="89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D0D2F9-A837-4E68-81CE-BDB5B48CAA63}">
      <dsp:nvSpPr>
        <dsp:cNvPr id="0" name=""/>
        <dsp:cNvSpPr/>
      </dsp:nvSpPr>
      <dsp:spPr>
        <a:xfrm>
          <a:off x="6204458" y="2851823"/>
          <a:ext cx="1413123" cy="897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Coconut, Butter, Ghee</a:t>
          </a:r>
        </a:p>
      </dsp:txBody>
      <dsp:txXfrm>
        <a:off x="6230740" y="2878105"/>
        <a:ext cx="1360559" cy="844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78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808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7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3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1749" y="3147097"/>
            <a:ext cx="91440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2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IN" sz="1600" b="1" dirty="0">
                <a:solidFill>
                  <a:srgbClr val="7030A0"/>
                </a:solidFill>
                <a:latin typeface="Miriam Fixed" panose="020B0509050101010101" pitchFamily="49" charset="-79"/>
                <a:ea typeface="Calibri"/>
                <a:cs typeface="Miriam Fixed" panose="020B0509050101010101" pitchFamily="49" charset="-79"/>
                <a:sym typeface="Calibri"/>
              </a:rPr>
              <a:t>SPORTS AND NUTRITION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7623C-2820-4FAE-A57C-63DBAC44B226}"/>
              </a:ext>
            </a:extLst>
          </p:cNvPr>
          <p:cNvSpPr txBox="1"/>
          <p:nvPr/>
        </p:nvSpPr>
        <p:spPr>
          <a:xfrm>
            <a:off x="1" y="1262175"/>
            <a:ext cx="91457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3100"/>
            </a:pPr>
            <a:r>
              <a:rPr lang="en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BALANCED DIET AND NUTRITION</a:t>
            </a: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ADDC7D86-7939-4ED0-B3C7-A08B01560A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41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94CB85-0B60-443B-A79F-35BE5B7AF00A}"/>
              </a:ext>
            </a:extLst>
          </p:cNvPr>
          <p:cNvSpPr txBox="1"/>
          <p:nvPr/>
        </p:nvSpPr>
        <p:spPr>
          <a:xfrm>
            <a:off x="1178329" y="2"/>
            <a:ext cx="678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CARBOHYDRATES AND DIFFERENTIATE BETWEEN THE TYPES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F66AA7F-D9CB-449C-B069-79502AE35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755509"/>
              </p:ext>
            </p:extLst>
          </p:nvPr>
        </p:nvGraphicFramePr>
        <p:xfrm>
          <a:off x="1524000" y="1225705"/>
          <a:ext cx="6096000" cy="384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58CBF87-28A6-4F78-ADAD-BB3ED622FFAF}"/>
              </a:ext>
            </a:extLst>
          </p:cNvPr>
          <p:cNvSpPr/>
          <p:nvPr/>
        </p:nvSpPr>
        <p:spPr>
          <a:xfrm rot="18803720">
            <a:off x="173303" y="2072427"/>
            <a:ext cx="3113085" cy="1816841"/>
          </a:xfrm>
          <a:prstGeom prst="wedgeRoundRectCallout">
            <a:avLst>
              <a:gd name="adj1" fmla="val 74730"/>
              <a:gd name="adj2" fmla="val 13560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soluble in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sweet.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crystalline.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Small chain of chemical compositions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F93B974-7F20-4C3D-B551-78862FEB561E}"/>
              </a:ext>
            </a:extLst>
          </p:cNvPr>
          <p:cNvSpPr/>
          <p:nvPr/>
        </p:nvSpPr>
        <p:spPr>
          <a:xfrm rot="2752024">
            <a:off x="6020268" y="1899247"/>
            <a:ext cx="2924218" cy="1816842"/>
          </a:xfrm>
          <a:prstGeom prst="wedgeRoundRectCallout">
            <a:avLst>
              <a:gd name="adj1" fmla="val -77555"/>
              <a:gd name="adj2" fmla="val 1951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insoluble in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not sweet.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These are not crystalline.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Large  chain of chemical compositions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4BFF310E-B667-49C7-B715-FF99BDE55A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19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A70460-D258-43D8-8AA9-439C17E08BF7}"/>
              </a:ext>
            </a:extLst>
          </p:cNvPr>
          <p:cNvSpPr txBox="1"/>
          <p:nvPr/>
        </p:nvSpPr>
        <p:spPr>
          <a:xfrm>
            <a:off x="3829987" y="2"/>
            <a:ext cx="148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Protein For Body Building – Is It Really What You Think It Is (Part 1) |  giantcookiejar">
            <a:extLst>
              <a:ext uri="{FF2B5EF4-FFF2-40B4-BE49-F238E27FC236}">
                <a16:creationId xmlns:a16="http://schemas.microsoft.com/office/drawing/2014/main" id="{F2F4EC84-F947-4600-8764-752F8B57EF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5" y="551145"/>
            <a:ext cx="4384466" cy="4449636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A587F-5167-4916-9CB9-BB0D04B2C818}"/>
              </a:ext>
            </a:extLst>
          </p:cNvPr>
          <p:cNvSpPr txBox="1"/>
          <p:nvPr/>
        </p:nvSpPr>
        <p:spPr>
          <a:xfrm>
            <a:off x="4306127" y="829265"/>
            <a:ext cx="4837875" cy="337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Proteins contain – carbon, hydrogen, oxygen, nitrogen, and Sulphur.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It’s a very large molecule.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23 amino acids. (9 amino acids must be available in the diet.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 is required to create blood, muscles, nails, skin, hair, and tissues.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Body requires only 0.36 grams of protein per pound of the ideal body weight.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9D42A64F-1FAB-4471-B4E1-5623C2F73E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76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9875BB-3603-422D-9AFF-93B1D6593B8C}"/>
              </a:ext>
            </a:extLst>
          </p:cNvPr>
          <p:cNvSpPr txBox="1"/>
          <p:nvPr/>
        </p:nvSpPr>
        <p:spPr>
          <a:xfrm>
            <a:off x="3829987" y="2"/>
            <a:ext cx="148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Eat Ask The Storybots GIF by StoryBots - Find &amp; Share on GIPHY">
            <a:extLst>
              <a:ext uri="{FF2B5EF4-FFF2-40B4-BE49-F238E27FC236}">
                <a16:creationId xmlns:a16="http://schemas.microsoft.com/office/drawing/2014/main" id="{DB34E334-8566-4528-A8A4-B9DD67F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63418"/>
            <a:ext cx="3463959" cy="442733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C5978-CB09-4D64-BF2C-AAE1C3D57A67}"/>
              </a:ext>
            </a:extLst>
          </p:cNvPr>
          <p:cNvSpPr txBox="1"/>
          <p:nvPr/>
        </p:nvSpPr>
        <p:spPr>
          <a:xfrm>
            <a:off x="3649851" y="1115090"/>
            <a:ext cx="542283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Proteins are needed for the growth and development of the body.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It helps and replaces the worn-out tissues.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It does not provide energy under normal routine but gives energy under extreme starvation.</a:t>
            </a:r>
          </a:p>
          <a:p>
            <a:r>
              <a:rPr lang="en-US" sz="48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Arial" panose="020B0604020202020204" pitchFamily="34" charset="0"/>
              </a:rPr>
              <a:t>High intake </a:t>
            </a: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of proteins can result in heart diseases, osteoporosis, stroke, and kidney stones.</a:t>
            </a:r>
          </a:p>
          <a:p>
            <a:r>
              <a:rPr lang="en-US" sz="12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Less intake </a:t>
            </a:r>
            <a:r>
              <a:rPr lang="en-US" b="1" dirty="0">
                <a:latin typeface="Calibri" panose="020F0502020204030204" pitchFamily="34" charset="0"/>
              </a:rPr>
              <a:t>of proteins may suffer from the deficiency of Marasmus &amp; Kwashiorkor.</a:t>
            </a:r>
            <a:endParaRPr lang="en-IN" b="1" dirty="0"/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659F51E4-B8F7-43D7-B251-2EE756EDA3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21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46B181-0275-40B5-8AA6-91668C304D04}"/>
              </a:ext>
            </a:extLst>
          </p:cNvPr>
          <p:cNvSpPr txBox="1"/>
          <p:nvPr/>
        </p:nvSpPr>
        <p:spPr>
          <a:xfrm>
            <a:off x="4161581" y="2"/>
            <a:ext cx="82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25DB4-6ED4-4202-9E3F-1DC7BE32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609599"/>
            <a:ext cx="4461163" cy="441382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23566A-9DD6-4A2E-802D-700DE5FEA946}"/>
              </a:ext>
            </a:extLst>
          </p:cNvPr>
          <p:cNvSpPr txBox="1"/>
          <p:nvPr/>
        </p:nvSpPr>
        <p:spPr>
          <a:xfrm>
            <a:off x="4294908" y="1226694"/>
            <a:ext cx="4849092" cy="281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</a:rPr>
              <a:t>Fats are emergency sources of energy and stored in the body.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</a:rPr>
              <a:t>Fats carry Vitamins, A, D, E, 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</a:rPr>
              <a:t>Our diet should consist of 20 to 25 % of fat more intake more risk of obesity and many heart diseases.</a:t>
            </a:r>
            <a:endParaRPr lang="en-IN" sz="2000" b="1" dirty="0"/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05C82AF5-1AE0-4E2C-91FE-1D8B245F58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807C9C-986B-4139-BF06-C1B744CBDD87}"/>
              </a:ext>
            </a:extLst>
          </p:cNvPr>
          <p:cNvSpPr txBox="1"/>
          <p:nvPr/>
        </p:nvSpPr>
        <p:spPr>
          <a:xfrm>
            <a:off x="-240145" y="766617"/>
            <a:ext cx="861774" cy="361026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FATS</a:t>
            </a:r>
            <a:endParaRPr lang="en-I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41C4D7-18E5-4663-B4B1-EE5AA7450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657034"/>
              </p:ext>
            </p:extLst>
          </p:nvPr>
        </p:nvGraphicFramePr>
        <p:xfrm>
          <a:off x="593921" y="-1"/>
          <a:ext cx="7620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5F6CA2F2-4E86-4758-A967-3B194E7D6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8801" y="1121459"/>
            <a:ext cx="914400" cy="914400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9B14FAE6-2218-459C-A61C-8BD13A48F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5679" y="1121459"/>
            <a:ext cx="914400" cy="914400"/>
          </a:xfrm>
          <a:prstGeom prst="rect">
            <a:avLst/>
          </a:prstGeom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5F746D72-98AE-4513-B1AD-E0941E3AEA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3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9CFB38-C3AF-4CF6-90D2-38641B150F11}"/>
              </a:ext>
            </a:extLst>
          </p:cNvPr>
          <p:cNvSpPr txBox="1"/>
          <p:nvPr/>
        </p:nvSpPr>
        <p:spPr>
          <a:xfrm>
            <a:off x="4012196" y="2"/>
            <a:ext cx="111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AF0AB-C407-456D-99D4-49BAF5D5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1666"/>
            <a:ext cx="9143999" cy="468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54638-6414-40B1-8875-9D5F8D85B693}"/>
              </a:ext>
            </a:extLst>
          </p:cNvPr>
          <p:cNvSpPr txBox="1"/>
          <p:nvPr/>
        </p:nvSpPr>
        <p:spPr>
          <a:xfrm>
            <a:off x="4012196" y="865564"/>
            <a:ext cx="51318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It is an essential nutrient our body consists of 70% of water.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Water consists of 90% of blood.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Each person shall drink 8-10 glasses of water daily.</a:t>
            </a:r>
            <a:endParaRPr lang="en-IN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31FE6-224F-4206-AFBF-A7B76879DDBD}"/>
              </a:ext>
            </a:extLst>
          </p:cNvPr>
          <p:cNvSpPr txBox="1"/>
          <p:nvPr/>
        </p:nvSpPr>
        <p:spPr>
          <a:xfrm>
            <a:off x="-2" y="461663"/>
            <a:ext cx="4012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is very essential for the body’s metabolism.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UNICEF says that water is not included in macronutrients but USDA includes it as a part of macronutrients. 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7D19F-F48D-4C21-B75D-32F93E4C993C}"/>
              </a:ext>
            </a:extLst>
          </p:cNvPr>
          <p:cNvSpPr txBox="1"/>
          <p:nvPr/>
        </p:nvSpPr>
        <p:spPr>
          <a:xfrm>
            <a:off x="-1" y="2927510"/>
            <a:ext cx="480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UNICEF –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United Nations Children’s Fund 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4FF66-080B-4495-8D1E-863DC0105DCC}"/>
              </a:ext>
            </a:extLst>
          </p:cNvPr>
          <p:cNvSpPr txBox="1"/>
          <p:nvPr/>
        </p:nvSpPr>
        <p:spPr>
          <a:xfrm>
            <a:off x="-1" y="3308801"/>
            <a:ext cx="4144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USDA –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United States Dietary Association</a:t>
            </a:r>
            <a:endParaRPr lang="en-IN" dirty="0"/>
          </a:p>
        </p:txBody>
      </p:sp>
      <p:pic>
        <p:nvPicPr>
          <p:cNvPr id="13" name="Google Shape;63;p14">
            <a:extLst>
              <a:ext uri="{FF2B5EF4-FFF2-40B4-BE49-F238E27FC236}">
                <a16:creationId xmlns:a16="http://schemas.microsoft.com/office/drawing/2014/main" id="{B71F4205-4742-47E0-A709-7385098994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3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P spid="9" grpId="0" build="p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5E03B4-49CE-4DF1-A16F-6FD7BF38FC0A}"/>
              </a:ext>
            </a:extLst>
          </p:cNvPr>
          <p:cNvSpPr txBox="1"/>
          <p:nvPr/>
        </p:nvSpPr>
        <p:spPr>
          <a:xfrm>
            <a:off x="1978702" y="2"/>
            <a:ext cx="518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IMPORTANCE OF WATER?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C0091-93DC-45F7-AEA5-072FB12B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6"/>
            <a:ext cx="9144000" cy="468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018C8-7FB7-45DD-9CA9-69CDC681C81E}"/>
              </a:ext>
            </a:extLst>
          </p:cNvPr>
          <p:cNvSpPr txBox="1"/>
          <p:nvPr/>
        </p:nvSpPr>
        <p:spPr>
          <a:xfrm>
            <a:off x="0" y="676961"/>
            <a:ext cx="727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/>
              <a:t>Water regulates body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F696E-56CF-448E-BF5A-D6D4488FF060}"/>
              </a:ext>
            </a:extLst>
          </p:cNvPr>
          <p:cNvSpPr txBox="1"/>
          <p:nvPr/>
        </p:nvSpPr>
        <p:spPr>
          <a:xfrm>
            <a:off x="455327" y="1333934"/>
            <a:ext cx="480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/>
              <a:t>Water carries nutrients to the tissues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7427B-7606-4BB2-ACBE-A375E1B99356}"/>
              </a:ext>
            </a:extLst>
          </p:cNvPr>
          <p:cNvSpPr txBox="1"/>
          <p:nvPr/>
        </p:nvSpPr>
        <p:spPr>
          <a:xfrm>
            <a:off x="1234815" y="2003555"/>
            <a:ext cx="480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/>
              <a:t>Water eliminates body wastes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0A2CF-9970-451F-8095-18F688767C01}"/>
              </a:ext>
            </a:extLst>
          </p:cNvPr>
          <p:cNvSpPr txBox="1"/>
          <p:nvPr/>
        </p:nvSpPr>
        <p:spPr>
          <a:xfrm>
            <a:off x="2167953" y="2743557"/>
            <a:ext cx="480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/>
              <a:t>Water lubricates &amp; cushions body parts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6C003-02FC-413A-A909-B3854D19D1A9}"/>
              </a:ext>
            </a:extLst>
          </p:cNvPr>
          <p:cNvSpPr txBox="1"/>
          <p:nvPr/>
        </p:nvSpPr>
        <p:spPr>
          <a:xfrm>
            <a:off x="2850004" y="3342050"/>
            <a:ext cx="638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/>
              <a:t>Water involved in the absorption &amp; digestion of food</a:t>
            </a:r>
          </a:p>
        </p:txBody>
      </p:sp>
      <p:pic>
        <p:nvPicPr>
          <p:cNvPr id="12" name="Google Shape;63;p14">
            <a:extLst>
              <a:ext uri="{FF2B5EF4-FFF2-40B4-BE49-F238E27FC236}">
                <a16:creationId xmlns:a16="http://schemas.microsoft.com/office/drawing/2014/main" id="{1FE54CFB-3B3C-47FC-9C6E-6ED0429EDA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1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ssessment gif">
            <a:extLst>
              <a:ext uri="{FF2B5EF4-FFF2-40B4-BE49-F238E27FC236}">
                <a16:creationId xmlns:a16="http://schemas.microsoft.com/office/drawing/2014/main" id="{D9131E1E-95A7-46E1-813D-92DEEC3C1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322589" cy="14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CDFAC-958C-49A5-8B8C-9A972FDF7825}"/>
              </a:ext>
            </a:extLst>
          </p:cNvPr>
          <p:cNvSpPr txBox="1"/>
          <p:nvPr/>
        </p:nvSpPr>
        <p:spPr>
          <a:xfrm>
            <a:off x="-1" y="1025726"/>
            <a:ext cx="851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macro nutrients as well as non-nutritive components of diet?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15278-3F59-491E-B16E-022404B742B3}"/>
              </a:ext>
            </a:extLst>
          </p:cNvPr>
          <p:cNvSpPr/>
          <p:nvPr/>
        </p:nvSpPr>
        <p:spPr>
          <a:xfrm>
            <a:off x="277319" y="1491521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CARBOHYDRATES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214CD-FE74-442E-B42A-F6BE95905285}"/>
              </a:ext>
            </a:extLst>
          </p:cNvPr>
          <p:cNvSpPr/>
          <p:nvPr/>
        </p:nvSpPr>
        <p:spPr>
          <a:xfrm>
            <a:off x="249586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7D430-B8BB-4BA5-9064-3AAA1A248AA7}"/>
              </a:ext>
            </a:extLst>
          </p:cNvPr>
          <p:cNvSpPr/>
          <p:nvPr/>
        </p:nvSpPr>
        <p:spPr>
          <a:xfrm>
            <a:off x="4714403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FATS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A911-4F00-4AA4-A1CF-0849514CE10E}"/>
              </a:ext>
            </a:extLst>
          </p:cNvPr>
          <p:cNvSpPr/>
          <p:nvPr/>
        </p:nvSpPr>
        <p:spPr>
          <a:xfrm>
            <a:off x="692920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9C1F28-E136-472F-9B9E-7A828E7DC9CB}"/>
              </a:ext>
            </a:extLst>
          </p:cNvPr>
          <p:cNvSpPr/>
          <p:nvPr/>
        </p:nvSpPr>
        <p:spPr>
          <a:xfrm>
            <a:off x="339155" y="150651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220DD-2BB2-4EC0-9913-F3BDA85116CF}"/>
              </a:ext>
            </a:extLst>
          </p:cNvPr>
          <p:cNvSpPr/>
          <p:nvPr/>
        </p:nvSpPr>
        <p:spPr>
          <a:xfrm>
            <a:off x="6997287" y="1502043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2599-07CF-4156-8493-F3774889A7F8}"/>
              </a:ext>
            </a:extLst>
          </p:cNvPr>
          <p:cNvSpPr/>
          <p:nvPr/>
        </p:nvSpPr>
        <p:spPr>
          <a:xfrm>
            <a:off x="4811842" y="150502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241480-5499-4AFF-B9D6-9D6120E467C3}"/>
              </a:ext>
            </a:extLst>
          </p:cNvPr>
          <p:cNvSpPr/>
          <p:nvPr/>
        </p:nvSpPr>
        <p:spPr>
          <a:xfrm>
            <a:off x="2567693" y="1513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C00DB-CD03-4ECE-B220-831D235DAAA4}"/>
              </a:ext>
            </a:extLst>
          </p:cNvPr>
          <p:cNvSpPr txBox="1"/>
          <p:nvPr/>
        </p:nvSpPr>
        <p:spPr>
          <a:xfrm>
            <a:off x="0" y="1947234"/>
            <a:ext cx="496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insoluble in water?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300E8-566A-4005-A1BF-E9793988B780}"/>
              </a:ext>
            </a:extLst>
          </p:cNvPr>
          <p:cNvSpPr/>
          <p:nvPr/>
        </p:nvSpPr>
        <p:spPr>
          <a:xfrm>
            <a:off x="339155" y="2402948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CELLULOSE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2B348-318E-42B6-91B6-D100EF05C725}"/>
              </a:ext>
            </a:extLst>
          </p:cNvPr>
          <p:cNvSpPr/>
          <p:nvPr/>
        </p:nvSpPr>
        <p:spPr>
          <a:xfrm>
            <a:off x="255769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GALACTOSE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A241CB-FD16-40FD-85A9-9DC3575F0FDD}"/>
              </a:ext>
            </a:extLst>
          </p:cNvPr>
          <p:cNvSpPr/>
          <p:nvPr/>
        </p:nvSpPr>
        <p:spPr>
          <a:xfrm>
            <a:off x="4776239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9EBD70-5F65-4F5B-8036-DD7C3BFDBA3F}"/>
              </a:ext>
            </a:extLst>
          </p:cNvPr>
          <p:cNvSpPr/>
          <p:nvPr/>
        </p:nvSpPr>
        <p:spPr>
          <a:xfrm>
            <a:off x="699103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GLUCOSE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1EC973-41B9-4F1D-9359-C00ACEAF994F}"/>
              </a:ext>
            </a:extLst>
          </p:cNvPr>
          <p:cNvSpPr/>
          <p:nvPr/>
        </p:nvSpPr>
        <p:spPr>
          <a:xfrm>
            <a:off x="400991" y="2417937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43751-EC7E-48FD-A359-A9759173E25B}"/>
              </a:ext>
            </a:extLst>
          </p:cNvPr>
          <p:cNvSpPr/>
          <p:nvPr/>
        </p:nvSpPr>
        <p:spPr>
          <a:xfrm>
            <a:off x="7059123" y="241347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CAF017-5684-495C-8D39-374B21C3047A}"/>
              </a:ext>
            </a:extLst>
          </p:cNvPr>
          <p:cNvSpPr/>
          <p:nvPr/>
        </p:nvSpPr>
        <p:spPr>
          <a:xfrm>
            <a:off x="4873678" y="241645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C902AC-05DF-4338-AD12-548C74E1A338}"/>
              </a:ext>
            </a:extLst>
          </p:cNvPr>
          <p:cNvSpPr/>
          <p:nvPr/>
        </p:nvSpPr>
        <p:spPr>
          <a:xfrm>
            <a:off x="2629529" y="242495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BEE3A-6E00-412E-A7A6-C88C22E8FE7E}"/>
              </a:ext>
            </a:extLst>
          </p:cNvPr>
          <p:cNvSpPr txBox="1"/>
          <p:nvPr/>
        </p:nvSpPr>
        <p:spPr>
          <a:xfrm>
            <a:off x="9371" y="2852709"/>
            <a:ext cx="679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How many amino acids are there in Proteins?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6562EC-E100-406F-B357-615557C06FA8}"/>
              </a:ext>
            </a:extLst>
          </p:cNvPr>
          <p:cNvSpPr/>
          <p:nvPr/>
        </p:nvSpPr>
        <p:spPr>
          <a:xfrm>
            <a:off x="339155" y="3316536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3B03AA-64F2-47FF-8101-3626BB75D3B6}"/>
              </a:ext>
            </a:extLst>
          </p:cNvPr>
          <p:cNvSpPr/>
          <p:nvPr/>
        </p:nvSpPr>
        <p:spPr>
          <a:xfrm>
            <a:off x="255769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A45FCB-1435-49B3-922E-0184E7DADEF9}"/>
              </a:ext>
            </a:extLst>
          </p:cNvPr>
          <p:cNvSpPr/>
          <p:nvPr/>
        </p:nvSpPr>
        <p:spPr>
          <a:xfrm>
            <a:off x="4776239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C21017-5186-4621-9213-0142BE031EC7}"/>
              </a:ext>
            </a:extLst>
          </p:cNvPr>
          <p:cNvSpPr/>
          <p:nvPr/>
        </p:nvSpPr>
        <p:spPr>
          <a:xfrm>
            <a:off x="699103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98528-179A-4339-B9F9-E2F1324F5A89}"/>
              </a:ext>
            </a:extLst>
          </p:cNvPr>
          <p:cNvSpPr/>
          <p:nvPr/>
        </p:nvSpPr>
        <p:spPr>
          <a:xfrm>
            <a:off x="400991" y="3331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C15A57-E0A3-4F58-9F50-9B0680B966B5}"/>
              </a:ext>
            </a:extLst>
          </p:cNvPr>
          <p:cNvSpPr/>
          <p:nvPr/>
        </p:nvSpPr>
        <p:spPr>
          <a:xfrm>
            <a:off x="7059123" y="3327058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EDFBD9-C108-4190-9BF5-C485B58D4564}"/>
              </a:ext>
            </a:extLst>
          </p:cNvPr>
          <p:cNvSpPr/>
          <p:nvPr/>
        </p:nvSpPr>
        <p:spPr>
          <a:xfrm>
            <a:off x="4873678" y="33300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178B6F-2F70-40BB-9FCA-D7EB51DCB17D}"/>
              </a:ext>
            </a:extLst>
          </p:cNvPr>
          <p:cNvSpPr/>
          <p:nvPr/>
        </p:nvSpPr>
        <p:spPr>
          <a:xfrm>
            <a:off x="2629529" y="333854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AF1FA-7433-427A-AB73-7D9F39BCA0CC}"/>
              </a:ext>
            </a:extLst>
          </p:cNvPr>
          <p:cNvSpPr txBox="1"/>
          <p:nvPr/>
        </p:nvSpPr>
        <p:spPr>
          <a:xfrm>
            <a:off x="11247" y="3758722"/>
            <a:ext cx="653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ratio of hydrogen atoms to oxygen atoms?</a:t>
            </a:r>
            <a:endParaRPr lang="en-I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ADC3E1-E3AB-40B8-ACD0-C21B25B7F7ED}"/>
              </a:ext>
            </a:extLst>
          </p:cNvPr>
          <p:cNvSpPr/>
          <p:nvPr/>
        </p:nvSpPr>
        <p:spPr>
          <a:xfrm>
            <a:off x="292081" y="420309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 : 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49E161-DC1C-462B-BADC-E96863ADF66F}"/>
              </a:ext>
            </a:extLst>
          </p:cNvPr>
          <p:cNvSpPr/>
          <p:nvPr/>
        </p:nvSpPr>
        <p:spPr>
          <a:xfrm>
            <a:off x="251062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 : 1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C8260A-43BC-4245-B973-B5EA4EF0C9E7}"/>
              </a:ext>
            </a:extLst>
          </p:cNvPr>
          <p:cNvSpPr/>
          <p:nvPr/>
        </p:nvSpPr>
        <p:spPr>
          <a:xfrm>
            <a:off x="4729165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: 1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7531B3-E1B9-4E1B-AF2C-C7BB401F7633}"/>
              </a:ext>
            </a:extLst>
          </p:cNvPr>
          <p:cNvSpPr/>
          <p:nvPr/>
        </p:nvSpPr>
        <p:spPr>
          <a:xfrm>
            <a:off x="694396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 : 2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341CAE8-CA62-4F4B-9E11-A66652019B0B}"/>
              </a:ext>
            </a:extLst>
          </p:cNvPr>
          <p:cNvSpPr/>
          <p:nvPr/>
        </p:nvSpPr>
        <p:spPr>
          <a:xfrm>
            <a:off x="353917" y="421807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FE2594B-B527-4497-9888-8F39D24E158F}"/>
              </a:ext>
            </a:extLst>
          </p:cNvPr>
          <p:cNvSpPr/>
          <p:nvPr/>
        </p:nvSpPr>
        <p:spPr>
          <a:xfrm>
            <a:off x="7012049" y="421361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DE9F4A6-4E19-4C3F-9C7A-C9EBB8106629}"/>
              </a:ext>
            </a:extLst>
          </p:cNvPr>
          <p:cNvSpPr/>
          <p:nvPr/>
        </p:nvSpPr>
        <p:spPr>
          <a:xfrm>
            <a:off x="4826604" y="421659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FBF618-210F-4692-88B9-EF0F2581EF17}"/>
              </a:ext>
            </a:extLst>
          </p:cNvPr>
          <p:cNvSpPr/>
          <p:nvPr/>
        </p:nvSpPr>
        <p:spPr>
          <a:xfrm>
            <a:off x="2582455" y="4225094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" name="Google Shape;63;p14">
            <a:extLst>
              <a:ext uri="{FF2B5EF4-FFF2-40B4-BE49-F238E27FC236}">
                <a16:creationId xmlns:a16="http://schemas.microsoft.com/office/drawing/2014/main" id="{D11684A2-320C-49D5-92BF-3B87FC63C8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4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5" grpId="0" animBg="1"/>
      <p:bldP spid="10" grpId="0" animBg="1"/>
      <p:bldP spid="11" grpId="0" animBg="1"/>
      <p:bldP spid="12" grpId="0" animBg="1"/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me work gif">
            <a:extLst>
              <a:ext uri="{FF2B5EF4-FFF2-40B4-BE49-F238E27FC236}">
                <a16:creationId xmlns:a16="http://schemas.microsoft.com/office/drawing/2014/main" id="{6BB146FE-D047-4373-912E-458582487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95" y="1573081"/>
            <a:ext cx="5850610" cy="35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7304F-7568-432B-BB72-270AD0553D51}"/>
              </a:ext>
            </a:extLst>
          </p:cNvPr>
          <p:cNvSpPr txBox="1"/>
          <p:nvPr/>
        </p:nvSpPr>
        <p:spPr>
          <a:xfrm>
            <a:off x="0" y="676845"/>
            <a:ext cx="9144000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a balanced diet? Explain the components of the diet.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do you mean by macronutrients? Explain in brief about minerals as micro-nutrients in detail.</a:t>
            </a:r>
            <a:endParaRPr lang="en-IN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48EF4A65-4F20-4BC5-AD8A-D30D2A190E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6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4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9070E4F4-C5F7-497B-A32D-26A7D4A6E8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59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3" y="2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BCE6AE11-7D42-4762-8C29-424AD8831F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1" y="1006780"/>
            <a:ext cx="5179100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able to know about the ‘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BALANCED DIET AND NUTRITION</a:t>
            </a: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’.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various types of MACRO &amp; MICRO NUTRITION.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the major components of diet.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 will create knowledge among the students of HEALTHY DIET.</a:t>
            </a: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E44-C86C-4726-8D5D-502B591B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139"/>
            <a:ext cx="784742" cy="4939222"/>
          </a:xfrm>
        </p:spPr>
        <p:txBody>
          <a:bodyPr vert="vert270"/>
          <a:lstStyle/>
          <a:p>
            <a:pPr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BALANCED DIET</a:t>
            </a:r>
            <a:endParaRPr lang="en-IN" sz="6000" dirty="0"/>
          </a:p>
        </p:txBody>
      </p:sp>
      <p:pic>
        <p:nvPicPr>
          <p:cNvPr id="18" name="Graphic 17" descr="Television">
            <a:extLst>
              <a:ext uri="{FF2B5EF4-FFF2-40B4-BE49-F238E27FC236}">
                <a16:creationId xmlns:a16="http://schemas.microsoft.com/office/drawing/2014/main" id="{47E10E8A-C5BC-4CA0-94E9-9F67E0660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930" y="-662940"/>
            <a:ext cx="8437171" cy="6332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7B13BC-AB63-49AD-A062-C8C7DC0DB9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77" b="32690"/>
          <a:stretch/>
        </p:blipFill>
        <p:spPr>
          <a:xfrm>
            <a:off x="3590379" y="4714408"/>
            <a:ext cx="2143125" cy="429092"/>
          </a:xfrm>
          <a:prstGeom prst="rect">
            <a:avLst/>
          </a:prstGeom>
        </p:spPr>
      </p:pic>
      <p:pic>
        <p:nvPicPr>
          <p:cNvPr id="6" name="Balanced Diet _ #aumsum #kids #science #education #children">
            <a:hlinkClick r:id="" action="ppaction://media"/>
            <a:extLst>
              <a:ext uri="{FF2B5EF4-FFF2-40B4-BE49-F238E27FC236}">
                <a16:creationId xmlns:a16="http://schemas.microsoft.com/office/drawing/2014/main" id="{E3132724-DA4E-445E-BEEA-D525122ABD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5" end="12418.2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901" y="418750"/>
            <a:ext cx="7742469" cy="3524600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F58801D-632B-4AC2-9049-494E39B9BF4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2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7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327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D7E55-417B-4D2A-8575-468CE033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4" y="1504477"/>
            <a:ext cx="3386380" cy="3441132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6FAA91-13CF-4D75-B404-D050620BF75D}"/>
              </a:ext>
            </a:extLst>
          </p:cNvPr>
          <p:cNvSpPr txBox="1"/>
          <p:nvPr/>
        </p:nvSpPr>
        <p:spPr>
          <a:xfrm>
            <a:off x="-59222" y="642483"/>
            <a:ext cx="615553" cy="385853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WHAT IS BALANCED DIET </a:t>
            </a:r>
            <a:endParaRPr lang="en-IN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17CB35A-7940-4978-B02D-24152F5ED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1750240"/>
              </p:ext>
            </p:extLst>
          </p:nvPr>
        </p:nvGraphicFramePr>
        <p:xfrm>
          <a:off x="3835831" y="1702367"/>
          <a:ext cx="5308171" cy="3441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FA0BF4D-A9FA-423F-A65C-A81B62BF0355}"/>
              </a:ext>
            </a:extLst>
          </p:cNvPr>
          <p:cNvSpPr txBox="1"/>
          <p:nvPr/>
        </p:nvSpPr>
        <p:spPr>
          <a:xfrm>
            <a:off x="556331" y="898866"/>
            <a:ext cx="8477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i="1" dirty="0">
                <a:latin typeface="Calibri" panose="020F0502020204030204" pitchFamily="34" charset="0"/>
                <a:ea typeface="Arial" panose="020B0604020202020204" pitchFamily="34" charset="0"/>
              </a:rPr>
              <a:t>“</a:t>
            </a:r>
            <a:r>
              <a:rPr lang="en-US" b="1" i="1" dirty="0">
                <a:latin typeface="Calibri" panose="020F0502020204030204" pitchFamily="34" charset="0"/>
                <a:ea typeface="Arial" panose="020B0604020202020204" pitchFamily="34" charset="0"/>
              </a:rPr>
              <a:t>Balanced diet is that diet which consists of various constituents of food in accurate and appropriate quantity and quality according to the requirement of an individual.”</a:t>
            </a:r>
            <a:endParaRPr lang="en-IN" b="1" i="1" dirty="0"/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850C4FE0-A873-48C0-A35D-FBB10F87B76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1" grpId="0">
        <p:bldAsOne/>
      </p:bldGraphic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54287D-ECE6-41AD-9962-4987A5A556BF}"/>
              </a:ext>
            </a:extLst>
          </p:cNvPr>
          <p:cNvSpPr txBox="1"/>
          <p:nvPr/>
        </p:nvSpPr>
        <p:spPr>
          <a:xfrm>
            <a:off x="2758190" y="2"/>
            <a:ext cx="419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OF BALANCED DIET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2193DCA-7D71-4BCF-A9E5-E27AFF7F6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062742"/>
              </p:ext>
            </p:extLst>
          </p:nvPr>
        </p:nvGraphicFramePr>
        <p:xfrm>
          <a:off x="0" y="529121"/>
          <a:ext cx="4856813" cy="4614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E5E8C3D-8DA2-4A4E-98A7-A2CB4F7EC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814" y="1573967"/>
            <a:ext cx="4287187" cy="35695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275C3-5C29-4B0A-86CD-8963494937DB}"/>
              </a:ext>
            </a:extLst>
          </p:cNvPr>
          <p:cNvSpPr txBox="1"/>
          <p:nvPr/>
        </p:nvSpPr>
        <p:spPr>
          <a:xfrm>
            <a:off x="4416891" y="940955"/>
            <a:ext cx="472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diet which contains all necessary nutrients in right proportions &amp; quantities which </a:t>
            </a:r>
            <a:r>
              <a:rPr lang="en-I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fulfills</a:t>
            </a:r>
            <a:r>
              <a:rPr lang="en-I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todays’ requirement to function efficiently.”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8D774081-9E4E-49E7-8783-2CD7D56616E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50000" t="9251" b="17996"/>
          <a:stretch/>
        </p:blipFill>
        <p:spPr>
          <a:xfrm>
            <a:off x="0" y="616676"/>
            <a:ext cx="4572000" cy="452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386-7BA2-4747-B595-CC7E54CB7570}"/>
              </a:ext>
            </a:extLst>
          </p:cNvPr>
          <p:cNvSpPr txBox="1"/>
          <p:nvPr/>
        </p:nvSpPr>
        <p:spPr>
          <a:xfrm>
            <a:off x="48717" y="811548"/>
            <a:ext cx="44108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NUTRITION is the process of obtaining &amp; consuming food or breaking down food &amp; substances taken in by the mouth to use for energy in the body.</a:t>
            </a:r>
            <a:endParaRPr lang="en-IN" sz="1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178A2-4B6A-40B3-AACC-628A6B49ADE6}"/>
              </a:ext>
            </a:extLst>
          </p:cNvPr>
          <p:cNvSpPr txBox="1"/>
          <p:nvPr/>
        </p:nvSpPr>
        <p:spPr>
          <a:xfrm>
            <a:off x="3182125" y="2"/>
            <a:ext cx="3409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MEANING OF NUTRITION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7C57F-622C-44E8-A2C3-185F543EA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63" t="7800" r="11891"/>
          <a:stretch/>
        </p:blipFill>
        <p:spPr>
          <a:xfrm>
            <a:off x="4766868" y="811548"/>
            <a:ext cx="4249712" cy="3406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DECE8F-3BEC-44D7-BA24-774EF272965E}"/>
              </a:ext>
            </a:extLst>
          </p:cNvPr>
          <p:cNvSpPr txBox="1"/>
          <p:nvPr/>
        </p:nvSpPr>
        <p:spPr>
          <a:xfrm>
            <a:off x="5433935" y="3150241"/>
            <a:ext cx="3350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Arial" panose="020B0604020202020204" pitchFamily="34" charset="0"/>
              </a:rPr>
              <a:t>NUTRIENTS</a:t>
            </a:r>
          </a:p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ea typeface="Arial" panose="020B0604020202020204" pitchFamily="34" charset="0"/>
              </a:rPr>
              <a:t>It’s a chemical substance that is found in the food those are used by the body for growth &amp; health.</a:t>
            </a:r>
          </a:p>
        </p:txBody>
      </p:sp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98222BE1-750C-4C01-98F1-773FA3DFE9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D00783-ADD7-49CD-B89D-FBD1D82DB768}"/>
              </a:ext>
            </a:extLst>
          </p:cNvPr>
          <p:cNvSpPr txBox="1"/>
          <p:nvPr/>
        </p:nvSpPr>
        <p:spPr>
          <a:xfrm>
            <a:off x="-239842" y="217358"/>
            <a:ext cx="861774" cy="47087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 NUTRIENTS</a:t>
            </a:r>
            <a:endParaRPr lang="en-I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0AB08-211F-4455-BD4C-8E01308347CB}"/>
              </a:ext>
            </a:extLst>
          </p:cNvPr>
          <p:cNvSpPr txBox="1"/>
          <p:nvPr/>
        </p:nvSpPr>
        <p:spPr>
          <a:xfrm>
            <a:off x="299815" y="1300568"/>
            <a:ext cx="3792500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Constitute the majority of individuals’ diet.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They are taken in large amounts.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They supply energy.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They are needed for the growth and maintenance of the body.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9DAD8-E8D9-4509-93A1-05000E4A9B98}"/>
              </a:ext>
            </a:extLst>
          </p:cNvPr>
          <p:cNvSpPr txBox="1"/>
          <p:nvPr/>
        </p:nvSpPr>
        <p:spPr>
          <a:xfrm>
            <a:off x="4079559" y="1517754"/>
            <a:ext cx="492443" cy="21079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NUTRIENTS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F6DE3-0D31-4AC7-BF06-C2371DFD041D}"/>
              </a:ext>
            </a:extLst>
          </p:cNvPr>
          <p:cNvSpPr txBox="1"/>
          <p:nvPr/>
        </p:nvSpPr>
        <p:spPr>
          <a:xfrm>
            <a:off x="4485737" y="1417746"/>
            <a:ext cx="457200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They are required in a very small amount.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 they are extremely significant for the normal functioning of the body.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They enable various good chemical reactions to occur in the body.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44C6F5-874C-4BA6-9D20-19B78DBF131D}"/>
              </a:ext>
            </a:extLst>
          </p:cNvPr>
          <p:cNvCxnSpPr/>
          <p:nvPr/>
        </p:nvCxnSpPr>
        <p:spPr>
          <a:xfrm>
            <a:off x="4114801" y="2"/>
            <a:ext cx="0" cy="50891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hoosing Healthy Carbohydrates">
            <a:extLst>
              <a:ext uri="{FF2B5EF4-FFF2-40B4-BE49-F238E27FC236}">
                <a16:creationId xmlns:a16="http://schemas.microsoft.com/office/drawing/2014/main" id="{3DA047CB-A008-481E-8F41-F45555E5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7" y="0"/>
            <a:ext cx="1667912" cy="11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09EE12-06E2-4899-A13D-14D70C0FE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427" y="0"/>
            <a:ext cx="1667912" cy="1161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A60102-F298-4910-BBD7-87875CB62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27" y="3927423"/>
            <a:ext cx="1667906" cy="1216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1471E8-35A0-47A6-99F4-025A15ADF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427" y="3923126"/>
            <a:ext cx="1667912" cy="1216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30E886-D5C0-484D-B479-91BD5D183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266" y="1"/>
            <a:ext cx="2732203" cy="1161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D00D19-3278-4A1D-BEDA-3956DCECE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265" y="3923125"/>
            <a:ext cx="2732203" cy="1220376"/>
          </a:xfrm>
          <a:prstGeom prst="rect">
            <a:avLst/>
          </a:prstGeom>
        </p:spPr>
      </p:pic>
      <p:pic>
        <p:nvPicPr>
          <p:cNvPr id="19" name="Google Shape;63;p14">
            <a:extLst>
              <a:ext uri="{FF2B5EF4-FFF2-40B4-BE49-F238E27FC236}">
                <a16:creationId xmlns:a16="http://schemas.microsoft.com/office/drawing/2014/main" id="{E53D1618-6252-4253-BA9B-3347F64B931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E5517E3-EA89-4277-9E93-A4A55D621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860499"/>
              </p:ext>
            </p:extLst>
          </p:nvPr>
        </p:nvGraphicFramePr>
        <p:xfrm>
          <a:off x="8587" y="2"/>
          <a:ext cx="9135413" cy="320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2222035-1560-4410-ADD3-8B40DC2AB70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92308" y="3127527"/>
            <a:ext cx="5710519" cy="452674"/>
          </a:xfrm>
          <a:prstGeom prst="bentConnector3">
            <a:avLst>
              <a:gd name="adj1" fmla="val 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A90338-E9FD-4E41-91D0-8AB0540D6B8E}"/>
              </a:ext>
            </a:extLst>
          </p:cNvPr>
          <p:cNvSpPr/>
          <p:nvPr/>
        </p:nvSpPr>
        <p:spPr>
          <a:xfrm>
            <a:off x="116162" y="3277656"/>
            <a:ext cx="1452283" cy="504383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MACRO MINERALS</a:t>
            </a:r>
            <a:endParaRPr lang="en-IN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C6B221-AF20-4B44-A997-398A17176F83}"/>
              </a:ext>
            </a:extLst>
          </p:cNvPr>
          <p:cNvSpPr/>
          <p:nvPr/>
        </p:nvSpPr>
        <p:spPr>
          <a:xfrm>
            <a:off x="6176685" y="3267004"/>
            <a:ext cx="1452283" cy="504383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MICRO MINERALS</a:t>
            </a:r>
            <a:endParaRPr lang="en-IN" sz="1600" dirty="0"/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8BDF283D-EC2E-4FD9-A06A-279D0F30C9D5}"/>
              </a:ext>
            </a:extLst>
          </p:cNvPr>
          <p:cNvSpPr/>
          <p:nvPr/>
        </p:nvSpPr>
        <p:spPr>
          <a:xfrm>
            <a:off x="0" y="3858132"/>
            <a:ext cx="1056807" cy="475129"/>
          </a:xfrm>
          <a:prstGeom prst="flowChartTermina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CALCIUM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78D5C233-BBE4-44E4-8387-D5C8E39C45A4}"/>
              </a:ext>
            </a:extLst>
          </p:cNvPr>
          <p:cNvSpPr/>
          <p:nvPr/>
        </p:nvSpPr>
        <p:spPr>
          <a:xfrm>
            <a:off x="3380" y="4606167"/>
            <a:ext cx="1373814" cy="475129"/>
          </a:xfrm>
          <a:prstGeom prst="flowChartTermina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MAGNESIUM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9DE8131A-E478-464B-A072-413D04A907BC}"/>
              </a:ext>
            </a:extLst>
          </p:cNvPr>
          <p:cNvSpPr/>
          <p:nvPr/>
        </p:nvSpPr>
        <p:spPr>
          <a:xfrm>
            <a:off x="945261" y="3870436"/>
            <a:ext cx="1452284" cy="475129"/>
          </a:xfrm>
          <a:prstGeom prst="flowChartTermina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POTASSIUM</a:t>
            </a:r>
            <a:endParaRPr lang="en-IN" sz="1400" b="1" dirty="0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4EAB1992-A8D3-45AC-BCA1-9745DEF197DC}"/>
              </a:ext>
            </a:extLst>
          </p:cNvPr>
          <p:cNvSpPr/>
          <p:nvPr/>
        </p:nvSpPr>
        <p:spPr>
          <a:xfrm>
            <a:off x="2272338" y="3862320"/>
            <a:ext cx="1056808" cy="475129"/>
          </a:xfrm>
          <a:prstGeom prst="flowChartTermina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82D8A8AE-429D-46D0-9CAF-3313A44D018C}"/>
              </a:ext>
            </a:extLst>
          </p:cNvPr>
          <p:cNvSpPr/>
          <p:nvPr/>
        </p:nvSpPr>
        <p:spPr>
          <a:xfrm>
            <a:off x="1392996" y="4606168"/>
            <a:ext cx="1373814" cy="475129"/>
          </a:xfrm>
          <a:prstGeom prst="flowChartTermina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PHOSPHORUS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85EF3B9E-7B87-4BBF-BD98-BB436679E728}"/>
              </a:ext>
            </a:extLst>
          </p:cNvPr>
          <p:cNvSpPr/>
          <p:nvPr/>
        </p:nvSpPr>
        <p:spPr>
          <a:xfrm>
            <a:off x="5506530" y="3862320"/>
            <a:ext cx="949087" cy="475129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246999F7-7C1F-4A9D-BA82-EFE068EF2B3F}"/>
              </a:ext>
            </a:extLst>
          </p:cNvPr>
          <p:cNvSpPr/>
          <p:nvPr/>
        </p:nvSpPr>
        <p:spPr>
          <a:xfrm>
            <a:off x="6249260" y="3858134"/>
            <a:ext cx="1200853" cy="475129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CHROMIUM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8F122C98-1437-4219-927E-B2C52512BAE7}"/>
              </a:ext>
            </a:extLst>
          </p:cNvPr>
          <p:cNvSpPr/>
          <p:nvPr/>
        </p:nvSpPr>
        <p:spPr>
          <a:xfrm>
            <a:off x="4574929" y="4619565"/>
            <a:ext cx="1056809" cy="475129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COPPER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BCDEDED2-F9F9-4913-9DA4-6B4122C7DAE3}"/>
              </a:ext>
            </a:extLst>
          </p:cNvPr>
          <p:cNvSpPr/>
          <p:nvPr/>
        </p:nvSpPr>
        <p:spPr>
          <a:xfrm>
            <a:off x="5645848" y="4619565"/>
            <a:ext cx="1002433" cy="475129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681C383E-52B8-489E-9EF0-2F8DEDAC03EE}"/>
              </a:ext>
            </a:extLst>
          </p:cNvPr>
          <p:cNvSpPr/>
          <p:nvPr/>
        </p:nvSpPr>
        <p:spPr>
          <a:xfrm>
            <a:off x="4574927" y="3871046"/>
            <a:ext cx="1056808" cy="475129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IODINE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tar: 16 Points 2">
            <a:extLst>
              <a:ext uri="{FF2B5EF4-FFF2-40B4-BE49-F238E27FC236}">
                <a16:creationId xmlns:a16="http://schemas.microsoft.com/office/drawing/2014/main" id="{A2C499C6-2B1D-4D9C-AF0F-9AB3C1C98F2D}"/>
              </a:ext>
            </a:extLst>
          </p:cNvPr>
          <p:cNvSpPr/>
          <p:nvPr/>
        </p:nvSpPr>
        <p:spPr>
          <a:xfrm>
            <a:off x="54265" y="23400"/>
            <a:ext cx="1617138" cy="1603033"/>
          </a:xfrm>
          <a:prstGeom prst="star16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Britannic Bold" panose="020B0903060703020204" pitchFamily="34" charset="0"/>
                <a:cs typeface="Calibri" panose="020F0502020204030204" pitchFamily="34" charset="0"/>
              </a:rPr>
              <a:t>MIND MAP</a:t>
            </a:r>
          </a:p>
        </p:txBody>
      </p:sp>
      <p:pic>
        <p:nvPicPr>
          <p:cNvPr id="19" name="Google Shape;63;p14">
            <a:extLst>
              <a:ext uri="{FF2B5EF4-FFF2-40B4-BE49-F238E27FC236}">
                <a16:creationId xmlns:a16="http://schemas.microsoft.com/office/drawing/2014/main" id="{C8886160-ECDD-4E1A-AC53-1C876DDC67E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0" grpId="0" animBg="1"/>
      <p:bldP spid="22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9" grpId="0" animBg="1"/>
      <p:bldP spid="41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7618DE-A3E8-4108-BE1D-CE22C7B26F66}"/>
              </a:ext>
            </a:extLst>
          </p:cNvPr>
          <p:cNvSpPr txBox="1"/>
          <p:nvPr/>
        </p:nvSpPr>
        <p:spPr>
          <a:xfrm>
            <a:off x="3337185" y="2"/>
            <a:ext cx="246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CARBOHYDRATES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41477-C051-4B52-AB2A-EFD6A2CC6AB4}"/>
              </a:ext>
            </a:extLst>
          </p:cNvPr>
          <p:cNvSpPr txBox="1"/>
          <p:nvPr/>
        </p:nvSpPr>
        <p:spPr>
          <a:xfrm>
            <a:off x="146157" y="456044"/>
            <a:ext cx="513410" cy="413844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CARBO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</a:t>
            </a:r>
            <a:endParaRPr lang="en-IN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D499D5A7-F506-438F-925B-4C860BCD28BF}"/>
              </a:ext>
            </a:extLst>
          </p:cNvPr>
          <p:cNvSpPr/>
          <p:nvPr/>
        </p:nvSpPr>
        <p:spPr>
          <a:xfrm>
            <a:off x="528400" y="703960"/>
            <a:ext cx="644577" cy="1319135"/>
          </a:xfrm>
          <a:prstGeom prst="rightBrace">
            <a:avLst>
              <a:gd name="adj1" fmla="val 51163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F98A37E-F1D5-4855-A292-4D2F7A3E41EA}"/>
              </a:ext>
            </a:extLst>
          </p:cNvPr>
          <p:cNvSpPr/>
          <p:nvPr/>
        </p:nvSpPr>
        <p:spPr>
          <a:xfrm>
            <a:off x="528400" y="2271010"/>
            <a:ext cx="547141" cy="996846"/>
          </a:xfrm>
          <a:prstGeom prst="rightBrace">
            <a:avLst>
              <a:gd name="adj1" fmla="val 4554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BBCA909-5023-4231-A92D-63EAC8343E5E}"/>
              </a:ext>
            </a:extLst>
          </p:cNvPr>
          <p:cNvSpPr/>
          <p:nvPr/>
        </p:nvSpPr>
        <p:spPr>
          <a:xfrm>
            <a:off x="528400" y="3560164"/>
            <a:ext cx="513410" cy="644577"/>
          </a:xfrm>
          <a:prstGeom prst="rightBrace">
            <a:avLst>
              <a:gd name="adj1" fmla="val 31387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8A08F-C74E-4247-B781-18814F66308F}"/>
              </a:ext>
            </a:extLst>
          </p:cNvPr>
          <p:cNvSpPr txBox="1"/>
          <p:nvPr/>
        </p:nvSpPr>
        <p:spPr>
          <a:xfrm>
            <a:off x="918136" y="1071139"/>
            <a:ext cx="98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CONTAIN CARBON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D5564-9F72-42FA-829C-DAEE420F5388}"/>
              </a:ext>
            </a:extLst>
          </p:cNvPr>
          <p:cNvSpPr txBox="1"/>
          <p:nvPr/>
        </p:nvSpPr>
        <p:spPr>
          <a:xfrm>
            <a:off x="846936" y="2477045"/>
            <a:ext cx="122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 HYDROGEN</a:t>
            </a:r>
            <a:endParaRPr lang="en-IN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7222E-B85C-4453-A799-EB43B5B3D2C1}"/>
              </a:ext>
            </a:extLst>
          </p:cNvPr>
          <p:cNvSpPr txBox="1"/>
          <p:nvPr/>
        </p:nvSpPr>
        <p:spPr>
          <a:xfrm>
            <a:off x="785106" y="3590064"/>
            <a:ext cx="98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 OXYGEN</a:t>
            </a:r>
            <a:endParaRPr lang="en-IN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B2D8A0-4F5A-4379-95F0-C8112BC4E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978"/>
          <a:stretch/>
        </p:blipFill>
        <p:spPr>
          <a:xfrm>
            <a:off x="1963708" y="0"/>
            <a:ext cx="7180293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A70D95-FE38-424C-AAA2-FACDB4808513}"/>
              </a:ext>
            </a:extLst>
          </p:cNvPr>
          <p:cNvSpPr txBox="1"/>
          <p:nvPr/>
        </p:nvSpPr>
        <p:spPr>
          <a:xfrm>
            <a:off x="1911243" y="681632"/>
            <a:ext cx="6018554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They are the main source of energy for all activities.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</a:rPr>
              <a:t>T</a:t>
            </a:r>
            <a:r>
              <a:rPr lang="en-US" b="1" dirty="0">
                <a:latin typeface="Calibri" panose="020F0502020204030204" pitchFamily="34" charset="0"/>
              </a:rPr>
              <a:t>he ratio of hydrogen atoms to oxygen atoms is 2 :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5BCF1-EBEF-483F-8C34-7958411E1557}"/>
              </a:ext>
            </a:extLst>
          </p:cNvPr>
          <p:cNvSpPr txBox="1"/>
          <p:nvPr/>
        </p:nvSpPr>
        <p:spPr>
          <a:xfrm>
            <a:off x="1911245" y="1551964"/>
            <a:ext cx="72327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36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Excessive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intake of carbohydrates can lead to health conditions such as heart disease, hypertension, diabetes, obesity, and stroke.</a:t>
            </a:r>
          </a:p>
          <a:p>
            <a:pPr>
              <a:buNone/>
            </a:pPr>
            <a:r>
              <a:rPr lang="en-US" sz="1100" b="1" dirty="0">
                <a:solidFill>
                  <a:srgbClr val="FF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Lack of carbohydrates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other hand results in loose skin, weight loss, weakening of the body, and fatigue.</a:t>
            </a:r>
          </a:p>
          <a:p>
            <a:pPr algn="ctr">
              <a:buNone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en-I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rich in carbohydrates includes cereals, pulses, dried peas, dates, potato, banana, sweet potatoes, Gur, bajra, etc.</a:t>
            </a:r>
            <a:endParaRPr lang="en-IN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1712B600-D170-4A9D-B706-E03AECAF52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903</Words>
  <Application>Microsoft Office PowerPoint</Application>
  <PresentationFormat>On-screen Show (16:9)</PresentationFormat>
  <Paragraphs>164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Britannic Bold</vt:lpstr>
      <vt:lpstr>Calibri</vt:lpstr>
      <vt:lpstr>Cambria</vt:lpstr>
      <vt:lpstr>Miriam Fixed</vt:lpstr>
      <vt:lpstr>Wingdings</vt:lpstr>
      <vt:lpstr>Office Theme</vt:lpstr>
      <vt:lpstr>PowerPoint Presentation</vt:lpstr>
      <vt:lpstr>PowerPoint Presentation</vt:lpstr>
      <vt:lpstr>WHAT IS BALANCED DIET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MR JOY</cp:lastModifiedBy>
  <cp:revision>503</cp:revision>
  <dcterms:created xsi:type="dcterms:W3CDTF">2020-06-30T04:50:41Z</dcterms:created>
  <dcterms:modified xsi:type="dcterms:W3CDTF">2021-12-18T14:58:58Z</dcterms:modified>
</cp:coreProperties>
</file>