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i0Ls+8W719qMvt1eFJRZPQvz1Y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17748" y="1068743"/>
            <a:ext cx="9108504" cy="3006014"/>
          </a:xfrm>
          <a:prstGeom prst="rect">
            <a:avLst/>
          </a:prstGeom>
          <a:solidFill>
            <a:srgbClr val="777777"/>
          </a:solidFill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EF8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288" y="134355"/>
            <a:ext cx="1578401" cy="78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"/>
          <p:cNvGrpSpPr/>
          <p:nvPr/>
        </p:nvGrpSpPr>
        <p:grpSpPr>
          <a:xfrm>
            <a:off x="8602286" y="2689109"/>
            <a:ext cx="973185" cy="966900"/>
            <a:chOff x="6602154" y="1452941"/>
            <a:chExt cx="1786270" cy="1835888"/>
          </a:xfrm>
        </p:grpSpPr>
        <p:sp>
          <p:nvSpPr>
            <p:cNvPr id="56" name="Google Shape;56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1"/>
          <p:cNvGrpSpPr/>
          <p:nvPr/>
        </p:nvGrpSpPr>
        <p:grpSpPr>
          <a:xfrm>
            <a:off x="8377055" y="1097044"/>
            <a:ext cx="1463084" cy="1488382"/>
            <a:chOff x="6602154" y="1452941"/>
            <a:chExt cx="1786270" cy="1835888"/>
          </a:xfrm>
        </p:grpSpPr>
        <p:sp>
          <p:nvSpPr>
            <p:cNvPr id="63" name="Google Shape;63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1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1"/>
          <p:cNvGrpSpPr/>
          <p:nvPr/>
        </p:nvGrpSpPr>
        <p:grpSpPr>
          <a:xfrm>
            <a:off x="7275098" y="1224888"/>
            <a:ext cx="973185" cy="966900"/>
            <a:chOff x="6602154" y="1452941"/>
            <a:chExt cx="1786270" cy="1835888"/>
          </a:xfrm>
        </p:grpSpPr>
        <p:sp>
          <p:nvSpPr>
            <p:cNvPr id="71" name="Google Shape;71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1"/>
          <p:cNvGrpSpPr/>
          <p:nvPr/>
        </p:nvGrpSpPr>
        <p:grpSpPr>
          <a:xfrm>
            <a:off x="7062933" y="2265902"/>
            <a:ext cx="1463084" cy="1488382"/>
            <a:chOff x="6602154" y="1452941"/>
            <a:chExt cx="1786270" cy="1835888"/>
          </a:xfrm>
        </p:grpSpPr>
        <p:sp>
          <p:nvSpPr>
            <p:cNvPr id="78" name="Google Shape;78;p1"/>
            <p:cNvSpPr/>
            <p:nvPr/>
          </p:nvSpPr>
          <p:spPr>
            <a:xfrm>
              <a:off x="6602154" y="1452941"/>
              <a:ext cx="1786270" cy="183588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6703967" y="1557582"/>
              <a:ext cx="1582644" cy="162660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6823698" y="1665767"/>
              <a:ext cx="1378678" cy="1416974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6960781" y="1803289"/>
              <a:ext cx="1104512" cy="1135192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7082158" y="1928037"/>
              <a:ext cx="861758" cy="885696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7233887" y="2083981"/>
              <a:ext cx="558300" cy="573808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"/>
          <p:cNvSpPr txBox="1"/>
          <p:nvPr/>
        </p:nvSpPr>
        <p:spPr>
          <a:xfrm>
            <a:off x="467688" y="1153986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17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ସ୍ଵାଧୀନତା ଦିବସ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ଉପକ୍ରମ ,ପଠନ କ୍ରିୟା ଓ କଠିନ ଶବ୍ଦ  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771466" y="1419622"/>
            <a:ext cx="68743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or-I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ପିଲାମାନଙ୍କର ଶ୍ରବଣ ପଠନ ଓ ଲିଖନ ଶୈଳୀର ଅଭିବୃଦ୍ଧି ହେବ ।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755576" y="503987"/>
            <a:ext cx="55579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40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ଅଧ୍ୟୟନରୁ ଲବ୍ଧଜ୍ଞାନର ଫଳାଫଳ:-</a:t>
            </a:r>
            <a:endParaRPr/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608" y="3120176"/>
            <a:ext cx="2488384" cy="17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2655" y="28481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567546" y="3701821"/>
            <a:ext cx="8088774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ଆମ ବିଦ୍ୟାଳୟ </a:t>
            </a: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  </a:t>
            </a:r>
            <a:r>
              <a:rPr b="0" i="0" lang="or-IN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ଓଡ଼ିଏମ୍ ପବ୍ଲିକ୍ ସ୍କୁଲ     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5866355" y="3563137"/>
            <a:ext cx="181660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25" y="91525"/>
            <a:ext cx="8950350" cy="42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8875" y="161325"/>
            <a:ext cx="1232526" cy="4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2963" y="159014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14223" l="0" r="0" t="14224"/>
          <a:stretch/>
        </p:blipFill>
        <p:spPr>
          <a:xfrm>
            <a:off x="4314541" y="992852"/>
            <a:ext cx="4372610" cy="334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187" y="1238284"/>
            <a:ext cx="3863404" cy="2897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1303585" y="3618866"/>
            <a:ext cx="2675697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ଗଣେଶ ପୂଜା  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5866355" y="3563137"/>
            <a:ext cx="181660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5460145" y="3762987"/>
            <a:ext cx="279818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ସରସ୍ଵତୀ ପୂଜା  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35496" y="59455"/>
            <a:ext cx="745445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ପିଲାମାନେ କହିଲା ଦେଖି ଆମ ବିଦ୍ୟାଳୟରେ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କେଉଁ ପର୍ବ ପାଳନ କରୁ ?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826013" y="3225594"/>
            <a:ext cx="3163984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ସ୍ଵାଧୀନତା ଦିବସ (ଅଗଷ୍ଟ ୧୫ )  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4787893" y="3045261"/>
            <a:ext cx="355406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or-I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ସାଧାରଣତନ୍ତ୍ର ଦିବସ (ଜାନୁଆରୀ ୨୬ )    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92" y="90765"/>
            <a:ext cx="4537425" cy="352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 b="11572" l="0" r="0" t="4138"/>
          <a:stretch/>
        </p:blipFill>
        <p:spPr>
          <a:xfrm>
            <a:off x="4787900" y="146450"/>
            <a:ext cx="4209650" cy="3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5017" y="9077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9900" y="-177800"/>
            <a:ext cx="10723372" cy="565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4849" y="26025"/>
            <a:ext cx="1360349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5" y="-1"/>
            <a:ext cx="9073007" cy="51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5226" y="90318"/>
            <a:ext cx="1459981" cy="39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51104" y="26025"/>
            <a:ext cx="992428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5226" y="90318"/>
            <a:ext cx="1459981" cy="5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298531" y="52099"/>
            <a:ext cx="22431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4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କଠିନ  ଶବ୍ଦ</a:t>
            </a:r>
            <a:endParaRPr b="0" i="0" sz="4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335539" y="611968"/>
            <a:ext cx="3443289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ଅଗଷ୍ଟ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ଆଗ୍ରହ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ଉତ୍ସାହ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କୃଷ୍ଣଚନ୍ଦ୍ର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ତତ୍ତ୍ଵାବଧାନ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ବୈଷ୍ଣବ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ମନସ୍ଥ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ଉତ୍ତୋଳନ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ପଞ୍ଜାବ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ଦ୍ରାବିଡ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ନେତୃତ୍ଵ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ମୈତ୍ରୀ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 b="6818" l="0" r="0" t="0"/>
          <a:stretch/>
        </p:blipFill>
        <p:spPr>
          <a:xfrm>
            <a:off x="3623925" y="536450"/>
            <a:ext cx="5374099" cy="440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 txBox="1"/>
          <p:nvPr/>
        </p:nvSpPr>
        <p:spPr>
          <a:xfrm>
            <a:off x="5322097" y="2243832"/>
            <a:ext cx="22431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କଠିନ  ଶବ୍ଦ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5063808" y="1773177"/>
            <a:ext cx="280279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CW-୨୫/୦୧/୨୩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5216" y="148105"/>
            <a:ext cx="1432804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771466" y="1419622"/>
            <a:ext cx="68743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କଠିନ ଶବ୍ଦ ଗୁଡିକୁ ମନେରଖ</a:t>
            </a:r>
            <a:r>
              <a:rPr b="0" i="0" lang="or-I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2864481" y="368881"/>
            <a:ext cx="224292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or-IN" sz="5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ଗୃହ କର୍ମ </a:t>
            </a:r>
            <a:endParaRPr b="0" i="0" sz="5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2" y="2641148"/>
            <a:ext cx="2488384" cy="17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6102" y="292268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Sachita Pati</dc:creator>
</cp:coreProperties>
</file>