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abag5MxynLxMg3D27h3SVS1eY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7748" y="1068743"/>
            <a:ext cx="9108504" cy="3006014"/>
          </a:xfrm>
          <a:prstGeom prst="rect">
            <a:avLst/>
          </a:prstGeom>
          <a:solidFill>
            <a:srgbClr val="777777"/>
          </a:solidFill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288" y="134355"/>
            <a:ext cx="1578401" cy="7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8602286" y="2689109"/>
            <a:ext cx="973185" cy="966900"/>
            <a:chOff x="6602154" y="1452941"/>
            <a:chExt cx="1786270" cy="1835888"/>
          </a:xfrm>
        </p:grpSpPr>
        <p:sp>
          <p:nvSpPr>
            <p:cNvPr id="56" name="Google Shape;56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1"/>
          <p:cNvGrpSpPr/>
          <p:nvPr/>
        </p:nvGrpSpPr>
        <p:grpSpPr>
          <a:xfrm>
            <a:off x="8377055" y="1097044"/>
            <a:ext cx="1463084" cy="1488382"/>
            <a:chOff x="6602154" y="1452941"/>
            <a:chExt cx="1786270" cy="1835888"/>
          </a:xfrm>
        </p:grpSpPr>
        <p:sp>
          <p:nvSpPr>
            <p:cNvPr id="63" name="Google Shape;63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7275098" y="1224888"/>
            <a:ext cx="973185" cy="966900"/>
            <a:chOff x="6602154" y="1452941"/>
            <a:chExt cx="1786270" cy="1835888"/>
          </a:xfrm>
        </p:grpSpPr>
        <p:sp>
          <p:nvSpPr>
            <p:cNvPr id="71" name="Google Shape;71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7062933" y="2265902"/>
            <a:ext cx="1463084" cy="1488382"/>
            <a:chOff x="6602154" y="1452941"/>
            <a:chExt cx="1786270" cy="1835888"/>
          </a:xfrm>
        </p:grpSpPr>
        <p:sp>
          <p:nvSpPr>
            <p:cNvPr id="78" name="Google Shape;78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"/>
          <p:cNvSpPr txBox="1"/>
          <p:nvPr/>
        </p:nvSpPr>
        <p:spPr>
          <a:xfrm>
            <a:off x="238053" y="1039561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17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ସ୍ଵାଧୀନତା ଦିବସ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ଅଭ୍ୟାସ- ୨  ଓ ୪ 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9900" y="-177800"/>
            <a:ext cx="10723372" cy="56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49" y="26025"/>
            <a:ext cx="1360349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5" y="-1"/>
            <a:ext cx="9073007" cy="51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5226" y="90318"/>
            <a:ext cx="1459981" cy="39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1104" y="26025"/>
            <a:ext cx="99242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5226" y="90318"/>
            <a:ext cx="1459981" cy="5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025"/>
            <a:ext cx="81564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842" y="214311"/>
            <a:ext cx="7280521" cy="482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81" y="169068"/>
            <a:ext cx="7386586" cy="362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74" y="3612252"/>
            <a:ext cx="7696200" cy="158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771465" y="1419622"/>
            <a:ext cx="76010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ପ୍ରଶ୍ନ-୧ଓ ୫ କୁ ଖାତାରେ କର । </a:t>
            </a:r>
            <a:r>
              <a:rPr b="0" i="0" lang="or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3282497" y="292275"/>
            <a:ext cx="330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ଗୃହ କର୍ମ </a:t>
            </a:r>
            <a:endParaRPr b="0" i="0" sz="5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2641148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771466" y="1419622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or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ପିଲାମାନଙ୍କର ଶ୍ରବଣ ପଠନ ଓ ଲିଖନ ଶୈଳୀର ଅଭିବୃଦ୍ଧି ହେବ ।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755576" y="503987"/>
            <a:ext cx="55579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40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ଅଧ୍ୟୟନରୁ ଲବ୍ଧଜ୍ଞାନର ଫଳାଫଳ:-</a:t>
            </a:r>
            <a:endParaRPr/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608" y="3120176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/>
        </p:nvSpPr>
        <p:spPr>
          <a:xfrm>
            <a:off x="771466" y="1827426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or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ବିଭିନ୍ନ ଯୁକ୍ତାକ୍ଷର ର ବ୍ୟବହାର ଶିଖିଲେ  ।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Sachita Pati</dc:creator>
</cp:coreProperties>
</file>