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4" roundtripDataSignature="AMtx7mhV3npF7/QsXVQ+tDL1RkoMAlHZ1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" name="Google Shape;5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e89b8966a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6" name="Google Shape;86;g1e89b8966a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81db13ac3f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2" name="Google Shape;92;g181db13ac3f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fae091fef0_2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9" name="Google Shape;99;g1fae091fef0_2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fae091fef0_2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5" name="Google Shape;105;g1fae091fef0_2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d826c5a990_2_7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g1d826c5a990_2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2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4.png"/><Relationship Id="rId5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"/>
          <p:cNvSpPr/>
          <p:nvPr/>
        </p:nvSpPr>
        <p:spPr>
          <a:xfrm>
            <a:off x="17748" y="1068743"/>
            <a:ext cx="9108504" cy="3006014"/>
          </a:xfrm>
          <a:prstGeom prst="rect">
            <a:avLst/>
          </a:prstGeom>
          <a:solidFill>
            <a:srgbClr val="EA9999"/>
          </a:solidFill>
          <a:ln cap="flat" cmpd="sng" w="9525">
            <a:solidFill>
              <a:srgbClr val="92D050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EF86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656115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64288" y="134355"/>
            <a:ext cx="1578401" cy="7835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5" name="Google Shape;55;p1"/>
          <p:cNvGrpSpPr/>
          <p:nvPr/>
        </p:nvGrpSpPr>
        <p:grpSpPr>
          <a:xfrm>
            <a:off x="8602286" y="2689109"/>
            <a:ext cx="973185" cy="966900"/>
            <a:chOff x="6602154" y="1452941"/>
            <a:chExt cx="1786270" cy="1835888"/>
          </a:xfrm>
        </p:grpSpPr>
        <p:sp>
          <p:nvSpPr>
            <p:cNvPr id="56" name="Google Shape;56;p1"/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1"/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1"/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" name="Google Shape;62;p1"/>
          <p:cNvGrpSpPr/>
          <p:nvPr/>
        </p:nvGrpSpPr>
        <p:grpSpPr>
          <a:xfrm>
            <a:off x="8377055" y="1097044"/>
            <a:ext cx="1463084" cy="1488382"/>
            <a:chOff x="6602154" y="1452941"/>
            <a:chExt cx="1786270" cy="1835888"/>
          </a:xfrm>
        </p:grpSpPr>
        <p:sp>
          <p:nvSpPr>
            <p:cNvPr id="63" name="Google Shape;63;p1"/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1"/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"/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1"/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1"/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9" name="Google Shape;69;p1"/>
          <p:cNvGrpSpPr/>
          <p:nvPr/>
        </p:nvGrpSpPr>
        <p:grpSpPr>
          <a:xfrm>
            <a:off x="7275098" y="1224888"/>
            <a:ext cx="973185" cy="966900"/>
            <a:chOff x="6602154" y="1452941"/>
            <a:chExt cx="1786270" cy="1835888"/>
          </a:xfrm>
        </p:grpSpPr>
        <p:sp>
          <p:nvSpPr>
            <p:cNvPr id="70" name="Google Shape;70;p1"/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"/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6" name="Google Shape;76;p1"/>
          <p:cNvGrpSpPr/>
          <p:nvPr/>
        </p:nvGrpSpPr>
        <p:grpSpPr>
          <a:xfrm>
            <a:off x="7062933" y="2265902"/>
            <a:ext cx="1463084" cy="1488382"/>
            <a:chOff x="6602154" y="1452941"/>
            <a:chExt cx="1786270" cy="1835888"/>
          </a:xfrm>
        </p:grpSpPr>
        <p:sp>
          <p:nvSpPr>
            <p:cNvPr id="77" name="Google Shape;77;p1"/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"/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"/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"/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"/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509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3" name="Google Shape;83;p1"/>
          <p:cNvSpPr txBox="1"/>
          <p:nvPr/>
        </p:nvSpPr>
        <p:spPr>
          <a:xfrm>
            <a:off x="171463" y="1068761"/>
            <a:ext cx="8153400" cy="35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 :3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 : ODIA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NUMBER: 16 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NAME : </a:t>
            </a:r>
            <a:r>
              <a:rPr b="1" lang="or-I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ଆମର </a:t>
            </a: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ପର୍ବପର୍ବାଣି      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SUBTOPIC : </a:t>
            </a:r>
            <a:r>
              <a:rPr b="1" lang="or-I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ଅଭ୍ୟାସ -୯ ଓ ୧୦   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g1e89b8966aa_0_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95616" y="100105"/>
            <a:ext cx="1432804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g1e89b8966aa_0_1"/>
          <p:cNvSpPr txBox="1"/>
          <p:nvPr/>
        </p:nvSpPr>
        <p:spPr>
          <a:xfrm>
            <a:off x="537375" y="613975"/>
            <a:ext cx="9519300" cy="575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2900">
                <a:solidFill>
                  <a:srgbClr val="FF0000"/>
                </a:solidFill>
              </a:rPr>
              <a:t>୯ - ପ୍ରଶ୍ନ ଓ ଉତ୍ତର</a:t>
            </a:r>
            <a:r>
              <a:rPr b="1" lang="or-IN" sz="2900">
                <a:solidFill>
                  <a:srgbClr val="0000FF"/>
                </a:solidFill>
              </a:rPr>
              <a:t>  </a:t>
            </a:r>
            <a:endParaRPr b="1" sz="29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2900">
                <a:solidFill>
                  <a:srgbClr val="C00000"/>
                </a:solidFill>
              </a:rPr>
              <a:t>କ - ଦୀପାବଳୀରେ କେଉଁ ଠାକୁରାଣୀଙ୍କୁ ପୂଜା କରାଯାଏ ?  </a:t>
            </a:r>
            <a:r>
              <a:rPr b="1" lang="or-IN" sz="3000">
                <a:solidFill>
                  <a:srgbClr val="980000"/>
                </a:solidFill>
              </a:rPr>
              <a:t> </a:t>
            </a:r>
            <a:endParaRPr b="1" sz="3000">
              <a:solidFill>
                <a:srgbClr val="98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000">
                <a:solidFill>
                  <a:srgbClr val="38761D"/>
                </a:solidFill>
              </a:rPr>
              <a:t>ଉ - ଦୀପାବଳୀରେ ମା କାଳୀ ଠାକୁରାଣୀଙ୍କୁ ପୂଜା କରାଯାଏ ।</a:t>
            </a:r>
            <a:endParaRPr b="1" sz="30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2900">
                <a:solidFill>
                  <a:srgbClr val="C00000"/>
                </a:solidFill>
              </a:rPr>
              <a:t>ଖ - ରଥଯାତ୍ରାରେ କେଉଁ କେଉଁ ଠାକୁର ରଥରେ ଯାତ୍ରା କରନ୍ତି ? </a:t>
            </a:r>
            <a:endParaRPr b="1" sz="2900">
              <a:solidFill>
                <a:srgbClr val="C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000">
                <a:solidFill>
                  <a:srgbClr val="38761D"/>
                </a:solidFill>
              </a:rPr>
              <a:t>ଉ - ରଥଯାତ୍ରାରେ ପ୍ରଭୁ ବଳଭଦ୍ର ଦେବୀ ସୁଭଦ୍ରା ଓ </a:t>
            </a:r>
            <a:endParaRPr b="1" sz="30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000">
                <a:solidFill>
                  <a:srgbClr val="38761D"/>
                </a:solidFill>
              </a:rPr>
              <a:t>ପ୍ରଭୁ ଜଗନ୍ନାଥ ଠାକୁର ରଥରେ ଯାତ୍ରା କରନ୍ତି ।</a:t>
            </a:r>
            <a:endParaRPr b="1" sz="30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2900">
                <a:solidFill>
                  <a:srgbClr val="C00000"/>
                </a:solidFill>
              </a:rPr>
              <a:t>ଗ - କେଉଁ ପର୍ବରେ ଜାତୀୟ ପତାକା ଉଡ଼ାଯାଏ ଓ ଜାତୀୟ </a:t>
            </a:r>
            <a:endParaRPr b="1" sz="2900">
              <a:solidFill>
                <a:srgbClr val="C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2900">
                <a:solidFill>
                  <a:srgbClr val="C00000"/>
                </a:solidFill>
              </a:rPr>
              <a:t>ସଙ୍ଗୀତ ଗାନ କରାଯାଏ ?</a:t>
            </a:r>
            <a:endParaRPr b="1" sz="2900">
              <a:solidFill>
                <a:srgbClr val="C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000">
                <a:solidFill>
                  <a:srgbClr val="980000"/>
                </a:solidFill>
              </a:rPr>
              <a:t>ଉ - </a:t>
            </a:r>
            <a:r>
              <a:rPr b="1" lang="or-IN" sz="2900">
                <a:solidFill>
                  <a:srgbClr val="38761D"/>
                </a:solidFill>
              </a:rPr>
              <a:t>ସ୍ଵାଧୀନତା ଦିବସ ଓ ସାଧାରଣତନ୍ତ୍ର ଦିବସ ପର୍ବରେ ଜାତୀୟ ପତାକା ଉଡ଼ାଯାଏ ଓ ଜାତୀୟ ସଙ୍ଗୀତ ଗାନ କରାଯାଏ ।</a:t>
            </a:r>
            <a:endParaRPr b="1" sz="29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or-IN" sz="2800">
                <a:solidFill>
                  <a:srgbClr val="38761D"/>
                </a:solidFill>
              </a:rPr>
              <a:t> </a:t>
            </a:r>
            <a:r>
              <a:rPr lang="or-IN" sz="2900">
                <a:solidFill>
                  <a:srgbClr val="38761D"/>
                </a:solidFill>
              </a:rPr>
              <a:t> </a:t>
            </a:r>
            <a:endParaRPr sz="29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t/>
            </a:r>
            <a:endParaRPr sz="2200">
              <a:solidFill>
                <a:srgbClr val="C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t/>
            </a:r>
            <a:endParaRPr sz="22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g181db13ac3f_0_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95616" y="100105"/>
            <a:ext cx="1432804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g181db13ac3f_0_1"/>
          <p:cNvSpPr txBox="1"/>
          <p:nvPr/>
        </p:nvSpPr>
        <p:spPr>
          <a:xfrm>
            <a:off x="171600" y="0"/>
            <a:ext cx="8972400" cy="532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100">
              <a:solidFill>
                <a:srgbClr val="98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600">
                <a:solidFill>
                  <a:srgbClr val="C00000"/>
                </a:solidFill>
              </a:rPr>
              <a:t>ଘ - ଗାନ୍ଧିଜୀଙ୍କୁ ଆମେ କାହିଁକି ମନେ ରଖିଛୁ? </a:t>
            </a:r>
            <a:endParaRPr b="1" sz="3600">
              <a:solidFill>
                <a:srgbClr val="C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700">
                <a:solidFill>
                  <a:srgbClr val="38761D"/>
                </a:solidFill>
              </a:rPr>
              <a:t>ଉ - ଭାରତକୁ ପରାଧୀନରୁ ସ୍ଵାଧୀନ କରିଥିବାରୁ ଆମେ    ଗାନ୍ଧିଜୀଙ୍କୁ ମନେ ରଖିଛୁ ।</a:t>
            </a:r>
            <a:endParaRPr b="1" sz="37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600">
                <a:solidFill>
                  <a:srgbClr val="C00000"/>
                </a:solidFill>
              </a:rPr>
              <a:t>ଙ - ଗୁରୁଦିବସ କେଉଁ ତାରିଖରେ ପାଳନ କରାଯାଏ ?</a:t>
            </a:r>
            <a:endParaRPr b="1" sz="3600">
              <a:solidFill>
                <a:srgbClr val="C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700">
                <a:solidFill>
                  <a:srgbClr val="980000"/>
                </a:solidFill>
              </a:rPr>
              <a:t>ଉ - </a:t>
            </a:r>
            <a:r>
              <a:rPr b="1" lang="or-IN" sz="3700">
                <a:solidFill>
                  <a:srgbClr val="38761D"/>
                </a:solidFill>
              </a:rPr>
              <a:t>ଗୁରୁଦିବସ ସେପ୍ଟେମ୍ବର ୫ ତାରିଖରେ ପାଳନ </a:t>
            </a:r>
            <a:endParaRPr b="1" sz="37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700">
                <a:solidFill>
                  <a:srgbClr val="38761D"/>
                </a:solidFill>
              </a:rPr>
              <a:t>      କରାଯାଏ ।</a:t>
            </a:r>
            <a:endParaRPr b="1" sz="37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600">
                <a:solidFill>
                  <a:srgbClr val="38761D"/>
                </a:solidFill>
              </a:rPr>
              <a:t> </a:t>
            </a:r>
            <a:r>
              <a:rPr b="1" lang="or-IN" sz="3700">
                <a:solidFill>
                  <a:srgbClr val="38761D"/>
                </a:solidFill>
              </a:rPr>
              <a:t> </a:t>
            </a:r>
            <a:endParaRPr b="1" sz="37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t/>
            </a:r>
            <a:endParaRPr sz="2600">
              <a:solidFill>
                <a:srgbClr val="C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t/>
            </a:r>
            <a:endParaRPr sz="2600">
              <a:solidFill>
                <a:srgbClr val="0000FF"/>
              </a:solidFill>
            </a:endParaRPr>
          </a:p>
        </p:txBody>
      </p:sp>
      <p:sp>
        <p:nvSpPr>
          <p:cNvPr id="96" name="Google Shape;96;g181db13ac3f_0_1"/>
          <p:cNvSpPr/>
          <p:nvPr/>
        </p:nvSpPr>
        <p:spPr>
          <a:xfrm>
            <a:off x="35546" y="0"/>
            <a:ext cx="9072900" cy="5143500"/>
          </a:xfrm>
          <a:prstGeom prst="roundRect">
            <a:avLst>
              <a:gd fmla="val 3026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g1fae091fef0_2_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95616" y="100105"/>
            <a:ext cx="1432804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g1fae091fef0_2_8"/>
          <p:cNvSpPr txBox="1"/>
          <p:nvPr/>
        </p:nvSpPr>
        <p:spPr>
          <a:xfrm>
            <a:off x="85800" y="483325"/>
            <a:ext cx="8972400" cy="52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2700">
                <a:solidFill>
                  <a:srgbClr val="C00000"/>
                </a:solidFill>
              </a:rPr>
              <a:t> ୧୦- ଆଲୋଚନା କରି ଲେଖ । </a:t>
            </a:r>
            <a:endParaRPr b="1" sz="2700">
              <a:solidFill>
                <a:srgbClr val="C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2800">
                <a:solidFill>
                  <a:srgbClr val="38761D"/>
                </a:solidFill>
              </a:rPr>
              <a:t>କ- ତୁମ ବିଦ୍ୟାଳୟରେ ଗଣେଶ ପୂଜା କିପରି ପାଳନ କର ?</a:t>
            </a:r>
            <a:endParaRPr b="1" sz="28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2700">
                <a:solidFill>
                  <a:srgbClr val="C00000"/>
                </a:solidFill>
              </a:rPr>
              <a:t>ଉ- ଆମ ବିଦ୍ୟାଳୟରେ ଥିବା ଗଣେଶ ମନ୍ଦିରରେ ଗଣେଶ ପୂଜା ହୁଏ । ମନ୍ଦିରଟିକୁ ସୁନ୍ଦର ଭାବେ ସଜ୍ଜା ଯାଇଥାଏ ଓ ପୂଜା ସରିଲା ପରେ ପୁଷ୍ପାଞ୍ଜଳି ଦିଆଯାଏ ତାପରେ ଭୋଗ ବଣ୍ଟନ  ହୋଇଥାଏ ।</a:t>
            </a:r>
            <a:endParaRPr b="1" sz="2700">
              <a:solidFill>
                <a:srgbClr val="C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2800">
                <a:solidFill>
                  <a:srgbClr val="38761D"/>
                </a:solidFill>
              </a:rPr>
              <a:t>ଖ</a:t>
            </a:r>
            <a:r>
              <a:rPr b="1" lang="or-IN" sz="2800">
                <a:solidFill>
                  <a:srgbClr val="38761D"/>
                </a:solidFill>
              </a:rPr>
              <a:t>-</a:t>
            </a:r>
            <a:r>
              <a:rPr b="1" lang="or-IN" sz="2800">
                <a:solidFill>
                  <a:srgbClr val="980000"/>
                </a:solidFill>
              </a:rPr>
              <a:t> </a:t>
            </a:r>
            <a:r>
              <a:rPr b="1" lang="or-IN" sz="2800">
                <a:solidFill>
                  <a:srgbClr val="38761D"/>
                </a:solidFill>
              </a:rPr>
              <a:t>ତୁମ ବିଦ୍ୟାଳୟରେ ସ୍ଵାଧୀନତା ଦିବସ କିପରି ପାଳନ କରାଯାଏ ?</a:t>
            </a:r>
            <a:endParaRPr b="1" sz="28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2700">
                <a:solidFill>
                  <a:srgbClr val="C00000"/>
                </a:solidFill>
              </a:rPr>
              <a:t>ଉ- ସ୍ଵାଧୀନତା ଦିବସରେ ପିଲାମାନେ ବିଦ୍ୟାଳୟର ପଡ଼ିଆରେ ସ୍ଥିର ଭାବେ ଛିଡା ହୁଅନ୍ତି । ପ୍ରଧାନ ଅଧ୍ୟକ୍ଷ ଜାତୀୟ ପତାକା ଉତ୍ତୋଳନ କରନ୍ତି ଓ ପିଲାମାନେ ଜାତୀୟ ସଙ୍ଗୀତ ଗାନ କରନ୍ତି ।ପ୍ୟାରେଡ୍ ପିଲାମାନେ କରନ୍ତି ଓ ଶେଷରେ ମିଠା ବଣ୍ଟନ କରାଯାଏ ।</a:t>
            </a:r>
            <a:endParaRPr b="1" sz="28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2700">
                <a:solidFill>
                  <a:srgbClr val="38761D"/>
                </a:solidFill>
              </a:rPr>
              <a:t> </a:t>
            </a:r>
            <a:r>
              <a:rPr b="1" lang="or-IN" sz="2800">
                <a:solidFill>
                  <a:srgbClr val="38761D"/>
                </a:solidFill>
              </a:rPr>
              <a:t> </a:t>
            </a:r>
            <a:endParaRPr b="1" sz="28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t/>
            </a:r>
            <a:endParaRPr sz="1700">
              <a:solidFill>
                <a:srgbClr val="C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t/>
            </a:r>
            <a:endParaRPr sz="17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g1fae091fef0_2_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95616" y="100105"/>
            <a:ext cx="1432804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g1fae091fef0_2_1"/>
          <p:cNvSpPr txBox="1"/>
          <p:nvPr/>
        </p:nvSpPr>
        <p:spPr>
          <a:xfrm>
            <a:off x="171600" y="0"/>
            <a:ext cx="8972400" cy="53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700">
                <a:solidFill>
                  <a:srgbClr val="38761D"/>
                </a:solidFill>
              </a:rPr>
              <a:t>ଗ </a:t>
            </a:r>
            <a:r>
              <a:rPr b="1" lang="or-IN" sz="3700">
                <a:solidFill>
                  <a:srgbClr val="38761D"/>
                </a:solidFill>
              </a:rPr>
              <a:t>- ‘ଗୁରୁଦିବସ’  କିପରି ପାଳନ କର ?</a:t>
            </a:r>
            <a:endParaRPr b="1" sz="37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600">
                <a:solidFill>
                  <a:srgbClr val="C00000"/>
                </a:solidFill>
              </a:rPr>
              <a:t>ଉ</a:t>
            </a:r>
            <a:r>
              <a:rPr b="1" lang="or-IN" sz="3600">
                <a:solidFill>
                  <a:srgbClr val="C00000"/>
                </a:solidFill>
              </a:rPr>
              <a:t>- </a:t>
            </a:r>
            <a:r>
              <a:rPr b="1" lang="or-IN" sz="3600">
                <a:solidFill>
                  <a:srgbClr val="C00000"/>
                </a:solidFill>
              </a:rPr>
              <a:t>ଗୁରୁ ଦିବସରେ ଡକ୍ଟର ସର୍ବପଲ୍ଲୀ ରାଧାକ୍ରିଷ୍ଣନ୍ ଙ୍କ ଫୋଟ ରେ ମାଳା ଅର୍ପଣ କରାଯାଏ । ଆମର ମୁଖ୍ୟ ଅଧ୍ୟକ୍ଷ କିଛି ଭାଷଣ ଦେଇଥାନ୍ତି । ପିଲାମାନେ ମଧ୍ୟ କିଛି କିଛି କହିଥାନ୍ତି । ଶିକ୍ଷକ ଓ ଶିକ୍ଷୟିତ୍ରୀଙ୍କୁ  ସମ୍ମାନର ସହିତ ତାଙ୍କର ପୂଜା କରିଥାଉ।</a:t>
            </a:r>
            <a:endParaRPr b="1" sz="3600">
              <a:solidFill>
                <a:srgbClr val="C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7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600">
                <a:solidFill>
                  <a:srgbClr val="38761D"/>
                </a:solidFill>
              </a:rPr>
              <a:t> </a:t>
            </a:r>
            <a:r>
              <a:rPr b="1" lang="or-IN" sz="3700">
                <a:solidFill>
                  <a:srgbClr val="38761D"/>
                </a:solidFill>
              </a:rPr>
              <a:t> </a:t>
            </a:r>
            <a:endParaRPr b="1" sz="3700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t/>
            </a:r>
            <a:endParaRPr sz="2600">
              <a:solidFill>
                <a:srgbClr val="C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t/>
            </a:r>
            <a:endParaRPr sz="26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d826c5a990_2_75"/>
          <p:cNvSpPr txBox="1"/>
          <p:nvPr/>
        </p:nvSpPr>
        <p:spPr>
          <a:xfrm>
            <a:off x="314298" y="1628825"/>
            <a:ext cx="76500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or-IN" sz="4800">
                <a:latin typeface="Calibri"/>
                <a:ea typeface="Calibri"/>
                <a:cs typeface="Calibri"/>
                <a:sym typeface="Calibri"/>
              </a:rPr>
              <a:t>ପ୍ରଶ୍ନ -୩ ଓ ୧୦ (ଘ) ଖାତାରେ କର । </a:t>
            </a:r>
            <a:r>
              <a:rPr b="0" i="0" lang="or-IN" sz="4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b="0" i="0" sz="4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g1d826c5a990_2_75"/>
          <p:cNvSpPr txBox="1"/>
          <p:nvPr/>
        </p:nvSpPr>
        <p:spPr>
          <a:xfrm>
            <a:off x="2864481" y="368881"/>
            <a:ext cx="2242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0" i="0" lang="or-IN" sz="5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ଗୃହକର୍ମ </a:t>
            </a:r>
            <a:endParaRPr b="0" i="0" sz="54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5" name="Google Shape;115;g1d826c5a990_2_7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36232" y="3023798"/>
            <a:ext cx="2488384" cy="17076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g1d826c5a990_2_7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16102" y="292268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0"/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fmla="val 3026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0"/>
          <p:cNvSpPr txBox="1"/>
          <p:nvPr/>
        </p:nvSpPr>
        <p:spPr>
          <a:xfrm>
            <a:off x="771466" y="1419622"/>
            <a:ext cx="687434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❖"/>
            </a:pPr>
            <a:r>
              <a:rPr b="0" i="0" lang="or-I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ପିଲାମାନଙ୍କର ଶ୍ରବଣ ପଠନ ଓ ଲିଖନ ଶୈଳୀର ଅଭିବୃଦ୍ଧି ହେବ ।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0"/>
          <p:cNvSpPr txBox="1"/>
          <p:nvPr/>
        </p:nvSpPr>
        <p:spPr>
          <a:xfrm>
            <a:off x="755576" y="503987"/>
            <a:ext cx="555793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or-IN" sz="4000" u="sng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ଅଧ୍ୟୟନରୁ ଲବ୍ଧଜ୍ଞାନର ଫଳାଫଳ:-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4" name="Google Shape;12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91608" y="3120176"/>
            <a:ext cx="2488384" cy="17076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16102" y="29226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0"/>
          <p:cNvSpPr txBox="1"/>
          <p:nvPr/>
        </p:nvSpPr>
        <p:spPr>
          <a:xfrm>
            <a:off x="771466" y="2234287"/>
            <a:ext cx="687434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❖"/>
            </a:pPr>
            <a:r>
              <a:rPr b="0" i="0" lang="or-I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ଯୁକ୍ତାକ୍ଷର ର ବ୍ୟବହାର କରି ନୂଆ ଶବ୍ଦ ଓ ବାକ୍ୟ ଗଢିବେ   ।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1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or-I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or-I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1"/>
          <p:cNvSpPr/>
          <p:nvPr/>
        </p:nvSpPr>
        <p:spPr>
          <a:xfrm>
            <a:off x="35496" y="0"/>
            <a:ext cx="9073008" cy="5143500"/>
          </a:xfrm>
          <a:prstGeom prst="roundRect">
            <a:avLst>
              <a:gd fmla="val 7712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3" name="Google Shape;133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02655" y="2848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Sachita Pati</dc:creator>
</cp:coreProperties>
</file>