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4" roundtripDataSignature="AMtx7mgT7UmN7jf/LSWXsu7k6gcyOwZOJ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0" name="Google Shape;50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1f8801098ab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86" name="Google Shape;86;g1f8801098ab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e09b811cb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93" name="Google Shape;93;g1e09b811cb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1e9bdbc9f7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06" name="Google Shape;106;g1e9bdbc9f7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81db13ac3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116" name="Google Shape;116;g181db13ac3f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1d826c5a990_2_75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3" name="Google Shape;133;g1d826c5a990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2" name="Google Shape;152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2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5" name="Google Shape;15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5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16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16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1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18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1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9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1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20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20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2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2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theme" Target="../theme/theme2.xml"/><Relationship Id="rId10" Type="http://schemas.openxmlformats.org/officeDocument/2006/relationships/slideLayout" Target="../slideLayouts/slideLayout10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or-I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image" Target="../media/image12.jpg"/><Relationship Id="rId5" Type="http://schemas.openxmlformats.org/officeDocument/2006/relationships/image" Target="../media/image7.jpg"/><Relationship Id="rId6" Type="http://schemas.openxmlformats.org/officeDocument/2006/relationships/image" Target="../media/image9.jpg"/><Relationship Id="rId7" Type="http://schemas.openxmlformats.org/officeDocument/2006/relationships/image" Target="../media/image10.jpg"/><Relationship Id="rId8" Type="http://schemas.openxmlformats.org/officeDocument/2006/relationships/image" Target="../media/image11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"/>
          <p:cNvSpPr/>
          <p:nvPr/>
        </p:nvSpPr>
        <p:spPr>
          <a:xfrm>
            <a:off x="17748" y="1068743"/>
            <a:ext cx="9108504" cy="3006014"/>
          </a:xfrm>
          <a:prstGeom prst="rect">
            <a:avLst/>
          </a:prstGeom>
          <a:solidFill>
            <a:srgbClr val="EA9999"/>
          </a:solidFill>
          <a:ln cap="flat" cmpd="sng" w="9525">
            <a:solidFill>
              <a:srgbClr val="92D050"/>
            </a:solidFill>
            <a:prstDash val="solid"/>
            <a:round/>
            <a:headEnd len="sm" w="sm" type="none"/>
            <a:tailEnd len="sm" w="sm" type="none"/>
          </a:ln>
          <a:effectLst>
            <a:outerShdw blurRad="40000" rotWithShape="0" dir="5400000" dist="23000">
              <a:srgbClr val="000000">
                <a:alpha val="34117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EF8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3" name="Google Shape;53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3656115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54" name="Google Shape;54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164288" y="134355"/>
            <a:ext cx="1578401" cy="7835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5" name="Google Shape;55;p1"/>
          <p:cNvGrpSpPr/>
          <p:nvPr/>
        </p:nvGrpSpPr>
        <p:grpSpPr>
          <a:xfrm>
            <a:off x="8602286" y="2689109"/>
            <a:ext cx="973185" cy="966900"/>
            <a:chOff x="6602154" y="1452941"/>
            <a:chExt cx="1786270" cy="1835888"/>
          </a:xfrm>
        </p:grpSpPr>
        <p:sp>
          <p:nvSpPr>
            <p:cNvPr id="56" name="Google Shape;56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" name="Google Shape;61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2" name="Google Shape;62;p1"/>
          <p:cNvGrpSpPr/>
          <p:nvPr/>
        </p:nvGrpSpPr>
        <p:grpSpPr>
          <a:xfrm>
            <a:off x="8377055" y="1097044"/>
            <a:ext cx="1463084" cy="1488382"/>
            <a:chOff x="6602154" y="1452941"/>
            <a:chExt cx="1786270" cy="1835888"/>
          </a:xfrm>
        </p:grpSpPr>
        <p:sp>
          <p:nvSpPr>
            <p:cNvPr id="63" name="Google Shape;63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4" name="Google Shape;64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" name="Google Shape;66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69" name="Google Shape;69;p1"/>
          <p:cNvGrpSpPr/>
          <p:nvPr/>
        </p:nvGrpSpPr>
        <p:grpSpPr>
          <a:xfrm>
            <a:off x="7275098" y="1224888"/>
            <a:ext cx="973185" cy="966900"/>
            <a:chOff x="6602154" y="1452941"/>
            <a:chExt cx="1786270" cy="1835888"/>
          </a:xfrm>
        </p:grpSpPr>
        <p:sp>
          <p:nvSpPr>
            <p:cNvPr id="70" name="Google Shape;70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" name="Google Shape;71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6" name="Google Shape;76;p1"/>
          <p:cNvGrpSpPr/>
          <p:nvPr/>
        </p:nvGrpSpPr>
        <p:grpSpPr>
          <a:xfrm>
            <a:off x="7062933" y="2265902"/>
            <a:ext cx="1463084" cy="1488382"/>
            <a:chOff x="6602154" y="1452941"/>
            <a:chExt cx="1786270" cy="1835888"/>
          </a:xfrm>
        </p:grpSpPr>
        <p:sp>
          <p:nvSpPr>
            <p:cNvPr id="77" name="Google Shape;77;p1"/>
            <p:cNvSpPr/>
            <p:nvPr/>
          </p:nvSpPr>
          <p:spPr>
            <a:xfrm>
              <a:off x="6602154" y="1452941"/>
              <a:ext cx="1786270" cy="183588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"/>
            <p:cNvSpPr/>
            <p:nvPr/>
          </p:nvSpPr>
          <p:spPr>
            <a:xfrm>
              <a:off x="6703967" y="1557582"/>
              <a:ext cx="1582644" cy="162660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"/>
            <p:cNvSpPr/>
            <p:nvPr/>
          </p:nvSpPr>
          <p:spPr>
            <a:xfrm>
              <a:off x="6823698" y="1665767"/>
              <a:ext cx="1378678" cy="1416974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"/>
            <p:cNvSpPr/>
            <p:nvPr/>
          </p:nvSpPr>
          <p:spPr>
            <a:xfrm>
              <a:off x="6960781" y="1803289"/>
              <a:ext cx="1104512" cy="1135192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"/>
            <p:cNvSpPr/>
            <p:nvPr/>
          </p:nvSpPr>
          <p:spPr>
            <a:xfrm>
              <a:off x="7082158" y="1928037"/>
              <a:ext cx="861758" cy="885696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"/>
            <p:cNvSpPr/>
            <p:nvPr/>
          </p:nvSpPr>
          <p:spPr>
            <a:xfrm>
              <a:off x="7233887" y="2083981"/>
              <a:ext cx="558300" cy="573808"/>
            </a:xfrm>
            <a:prstGeom prst="ellipse">
              <a:avLst/>
            </a:prstGeom>
            <a:blipFill rotWithShape="1">
              <a:blip r:embed="rId5">
                <a:alphaModFix/>
              </a:blip>
              <a:tile algn="tl" flip="none" tx="0" sx="100000" ty="0" sy="100000"/>
            </a:blipFill>
            <a:ln>
              <a:noFill/>
            </a:ln>
            <a:effectLst>
              <a:outerShdw blurRad="40000" rotWithShape="0" dir="5400000" dist="23000">
                <a:srgbClr val="000000">
                  <a:alpha val="34117"/>
                </a:srgbClr>
              </a:outerShdw>
            </a:effectLst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3" name="Google Shape;83;p1"/>
          <p:cNvSpPr txBox="1"/>
          <p:nvPr/>
        </p:nvSpPr>
        <p:spPr>
          <a:xfrm>
            <a:off x="171463" y="1068761"/>
            <a:ext cx="81534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CLASS :3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SUBJECT : ODIA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NUMBER: 16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CHAPTER NAME : 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ଆମର ପର୍ବପର୍ବାଣି      </a:t>
            </a: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SUBTOPIC : ଅଭ୍ୟାସ -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୫ , ୬ </a:t>
            </a: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ଓ  </a:t>
            </a:r>
            <a:r>
              <a:rPr b="1" lang="or-I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୮ </a:t>
            </a:r>
            <a:r>
              <a:rPr b="1" i="0" lang="or-I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g1f8801098ab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1f8801098ab_0_0"/>
          <p:cNvSpPr txBox="1"/>
          <p:nvPr/>
        </p:nvSpPr>
        <p:spPr>
          <a:xfrm>
            <a:off x="79175" y="-74000"/>
            <a:ext cx="8364000" cy="591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୫ - ସ୍ଥ ଥିବା ଦୁଇଟି ବାକ୍ୟ  ।</a:t>
            </a:r>
            <a:endParaRPr b="1" sz="3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i) ସ୍ୱାସ୍ଥ୍ୟ ହିଁ ସମ୍ପଦ ଅଟେ ।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ii) ରାମବାବୁଙ୍କ ଆର୍ଥିକ ଅବସ୍ଥା ଖୁବ୍ ଭଲ ।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ଷ୍ଣ ଥିବା ଦୁଇଟି ବାକ୍ୟ ।</a:t>
            </a:r>
            <a:endParaRPr b="1" sz="3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i) ଭଗବାନ ଶ୍ରୀକୃଷ୍ଣ ଲବଣୀ ଖାଇବାକୁ ଭଲ ପାଉଥିଲେ।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ii) କୃଷ୍ଣପକ୍ଷରେ ଅମାବାସ୍ୟା ପଡ଼େ ।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</a:t>
            </a: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b="1" sz="1200">
              <a:solidFill>
                <a:srgbClr val="20124D"/>
              </a:solidFill>
            </a:endParaRPr>
          </a:p>
        </p:txBody>
      </p:sp>
      <p:sp>
        <p:nvSpPr>
          <p:cNvPr id="90" name="Google Shape;90;g1f8801098ab_0_0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g1e09b811cb8_0_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g1e09b811cb8_0_0"/>
          <p:cNvSpPr txBox="1"/>
          <p:nvPr/>
        </p:nvSpPr>
        <p:spPr>
          <a:xfrm>
            <a:off x="102900" y="100100"/>
            <a:ext cx="8364000" cy="370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or-IN" sz="310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୬-ବାକ୍ୟ ଗଢ ।</a:t>
            </a:r>
            <a:endParaRPr b="1" sz="3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ଦୀପାବଳୀ                         କାର୍ତ୍ତିକ ମାସ ଅମାବାସ୍ୟା    ତିଥି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ବଡ଼ଦିନ                                 ଡିସେମ୍ବର ୨୫ ତାରିଖ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ରଥଯାତ୍ରା                               ଆଷାଢ଼ ଶୁକ୍ଳ ଦ୍ଵିତୀୟା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ଗଣେଶ ପୂଜା                       ଭାଦ୍ରବ ମାସ ଶୁକ୍ଳ ଚତୁର୍ଥୀ ତିଥି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ସରସ୍ଵତୀ ପୂଜା                         ମାଘ ମାସ ପଞ୍ଚମୀ ତିଥି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ଗାନ୍ଧି ଜୟନ୍ତୀ                            ଅକ୍ଟୋବର ୨ ତାରିଖ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1200">
              <a:solidFill>
                <a:srgbClr val="20124D"/>
              </a:solidFill>
            </a:endParaRPr>
          </a:p>
        </p:txBody>
      </p:sp>
      <p:sp>
        <p:nvSpPr>
          <p:cNvPr id="97" name="Google Shape;97;g1e09b811cb8_0_0"/>
          <p:cNvSpPr/>
          <p:nvPr/>
        </p:nvSpPr>
        <p:spPr>
          <a:xfrm>
            <a:off x="1714150" y="860550"/>
            <a:ext cx="2004900" cy="197700"/>
          </a:xfrm>
          <a:prstGeom prst="rightArrow">
            <a:avLst>
              <a:gd fmla="val 36748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g1e09b811cb8_0_0"/>
          <p:cNvSpPr/>
          <p:nvPr/>
        </p:nvSpPr>
        <p:spPr>
          <a:xfrm>
            <a:off x="1898950" y="2240075"/>
            <a:ext cx="18201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g1e09b811cb8_0_0"/>
          <p:cNvSpPr/>
          <p:nvPr/>
        </p:nvSpPr>
        <p:spPr>
          <a:xfrm>
            <a:off x="1658975" y="1319500"/>
            <a:ext cx="24480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1e09b811cb8_0_0"/>
          <p:cNvSpPr/>
          <p:nvPr/>
        </p:nvSpPr>
        <p:spPr>
          <a:xfrm>
            <a:off x="1749275" y="3160675"/>
            <a:ext cx="23577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g1e09b811cb8_0_0"/>
          <p:cNvSpPr/>
          <p:nvPr/>
        </p:nvSpPr>
        <p:spPr>
          <a:xfrm>
            <a:off x="1990675" y="2700363"/>
            <a:ext cx="21159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g1e09b811cb8_0_0"/>
          <p:cNvSpPr/>
          <p:nvPr/>
        </p:nvSpPr>
        <p:spPr>
          <a:xfrm>
            <a:off x="1658575" y="1783875"/>
            <a:ext cx="24480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1e09b811cb8_0_0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" name="Google Shape;108;g1e9bdbc9f7c_0_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g1e9bdbc9f7c_0_2"/>
          <p:cNvSpPr txBox="1"/>
          <p:nvPr/>
        </p:nvSpPr>
        <p:spPr>
          <a:xfrm>
            <a:off x="102900" y="100100"/>
            <a:ext cx="8364000" cy="257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10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ଗୁରୁ ଦିବସ                              ସେପ୍ଟେମ୍ବର ୫ ତାରିଖ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ସ୍ଵାଧୀନତା ଦିବସ                      ଅଗଷ୍ଟ ୧୫ ତାରିଖ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ସାଧାରଣ ତନ୍ତ୍ର ଦିବସ                  ଜାନୁୟାରୀ ୨୬ ତାରିଖ </a:t>
            </a:r>
            <a:endParaRPr b="1" sz="3100">
              <a:solidFill>
                <a:srgbClr val="20124D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or-IN" sz="3100">
                <a:solidFill>
                  <a:srgbClr val="20124D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endParaRPr b="1" sz="1200">
              <a:solidFill>
                <a:srgbClr val="20124D"/>
              </a:solidFill>
            </a:endParaRPr>
          </a:p>
        </p:txBody>
      </p:sp>
      <p:sp>
        <p:nvSpPr>
          <p:cNvPr id="110" name="Google Shape;110;g1e9bdbc9f7c_0_2"/>
          <p:cNvSpPr/>
          <p:nvPr/>
        </p:nvSpPr>
        <p:spPr>
          <a:xfrm>
            <a:off x="1583925" y="824700"/>
            <a:ext cx="25326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1e9bdbc9f7c_0_2"/>
          <p:cNvSpPr/>
          <p:nvPr/>
        </p:nvSpPr>
        <p:spPr>
          <a:xfrm>
            <a:off x="2845550" y="1757775"/>
            <a:ext cx="14442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2" name="Google Shape;112;g1e9bdbc9f7c_0_2"/>
          <p:cNvSpPr/>
          <p:nvPr/>
        </p:nvSpPr>
        <p:spPr>
          <a:xfrm>
            <a:off x="2317875" y="1271450"/>
            <a:ext cx="1703700" cy="1977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C000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g1e9bdbc9f7c_0_2"/>
          <p:cNvSpPr/>
          <p:nvPr/>
        </p:nvSpPr>
        <p:spPr>
          <a:xfrm>
            <a:off x="35496" y="26025"/>
            <a:ext cx="90729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g181db13ac3f_0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95616" y="100105"/>
            <a:ext cx="1432804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19" name="Google Shape;119;g181db13ac3f_0_1"/>
          <p:cNvSpPr txBox="1"/>
          <p:nvPr/>
        </p:nvSpPr>
        <p:spPr>
          <a:xfrm>
            <a:off x="171600" y="208050"/>
            <a:ext cx="8972400" cy="5633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000">
                <a:solidFill>
                  <a:srgbClr val="0000FF"/>
                </a:solidFill>
              </a:rPr>
              <a:t>୮ - ଗାର ଦେଇ ଯୋଡ଼ । </a:t>
            </a:r>
            <a:endParaRPr b="0" i="0" sz="30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000">
                <a:solidFill>
                  <a:srgbClr val="C00000"/>
                </a:solidFill>
              </a:rPr>
              <a:t>ରଜ </a:t>
            </a:r>
            <a:r>
              <a:rPr b="0" i="0" lang="or-IN" sz="3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26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0000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100">
                <a:solidFill>
                  <a:srgbClr val="0000FF"/>
                </a:solidFill>
              </a:rPr>
              <a:t>ଜନ୍ମାଷ୍ଟମୀ </a:t>
            </a:r>
            <a:r>
              <a:rPr b="0" i="0" lang="or-IN" sz="31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100">
                <a:solidFill>
                  <a:srgbClr val="C00000"/>
                </a:solidFill>
              </a:rPr>
              <a:t>ହୋଲି </a:t>
            </a:r>
            <a:endParaRPr b="0" i="0" sz="3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0000FF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100">
                <a:solidFill>
                  <a:srgbClr val="0000FF"/>
                </a:solidFill>
              </a:rPr>
              <a:t>ବଡ଼ଦିନ </a:t>
            </a:r>
            <a:r>
              <a:rPr b="0" i="0" lang="or-IN" sz="3100" u="none" cap="none" strike="noStrike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1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3100">
              <a:solidFill>
                <a:srgbClr val="C00000"/>
              </a:solidFill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or-IN" sz="3100">
                <a:solidFill>
                  <a:srgbClr val="C00000"/>
                </a:solidFill>
              </a:rPr>
              <a:t>ରାମଜାନ୍ </a:t>
            </a:r>
            <a:r>
              <a:rPr b="0" i="0" lang="or-IN" sz="31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31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50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0" name="Google Shape;120;g181db13ac3f_0_1"/>
          <p:cNvPicPr preferRelativeResize="0"/>
          <p:nvPr/>
        </p:nvPicPr>
        <p:blipFill rotWithShape="1">
          <a:blip r:embed="rId4">
            <a:alphaModFix/>
          </a:blip>
          <a:srcRect b="-5019" l="11744" r="11744" t="5020"/>
          <a:stretch/>
        </p:blipFill>
        <p:spPr>
          <a:xfrm>
            <a:off x="4799157" y="471625"/>
            <a:ext cx="1029542" cy="1198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g181db13ac3f_0_1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260500" y="3915475"/>
            <a:ext cx="1432800" cy="10500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g181db13ac3f_0_1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006669" y="1204025"/>
            <a:ext cx="1432800" cy="958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3" name="Google Shape;123;g181db13ac3f_0_1"/>
          <p:cNvPicPr preferRelativeResize="0"/>
          <p:nvPr/>
        </p:nvPicPr>
        <p:blipFill rotWithShape="1">
          <a:blip r:embed="rId7">
            <a:alphaModFix/>
          </a:blip>
          <a:srcRect b="8741" l="30299" r="0" t="13835"/>
          <a:stretch/>
        </p:blipFill>
        <p:spPr>
          <a:xfrm>
            <a:off x="5446600" y="2236800"/>
            <a:ext cx="965501" cy="99637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4" name="Google Shape;124;g181db13ac3f_0_1"/>
          <p:cNvPicPr preferRelativeResize="0"/>
          <p:nvPr/>
        </p:nvPicPr>
        <p:blipFill rotWithShape="1">
          <a:blip r:embed="rId8">
            <a:alphaModFix/>
          </a:blip>
          <a:srcRect b="8240" l="8253" r="7529" t="0"/>
          <a:stretch/>
        </p:blipFill>
        <p:spPr>
          <a:xfrm>
            <a:off x="6412100" y="2485950"/>
            <a:ext cx="907675" cy="1198149"/>
          </a:xfrm>
          <a:prstGeom prst="rect">
            <a:avLst/>
          </a:prstGeom>
          <a:noFill/>
          <a:ln>
            <a:noFill/>
          </a:ln>
        </p:spPr>
      </p:pic>
      <p:sp>
        <p:nvSpPr>
          <p:cNvPr id="125" name="Google Shape;125;g181db13ac3f_0_1"/>
          <p:cNvSpPr/>
          <p:nvPr/>
        </p:nvSpPr>
        <p:spPr>
          <a:xfrm rot="1438602">
            <a:off x="1222378" y="2957383"/>
            <a:ext cx="5279242" cy="151084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g181db13ac3f_0_1"/>
          <p:cNvSpPr/>
          <p:nvPr/>
        </p:nvSpPr>
        <p:spPr>
          <a:xfrm rot="1438458">
            <a:off x="507441" y="1919683"/>
            <a:ext cx="5170468" cy="151084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181db13ac3f_0_1"/>
          <p:cNvSpPr/>
          <p:nvPr/>
        </p:nvSpPr>
        <p:spPr>
          <a:xfrm rot="3401212">
            <a:off x="3642325" y="527937"/>
            <a:ext cx="164417" cy="5510957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g181db13ac3f_0_1"/>
          <p:cNvSpPr/>
          <p:nvPr/>
        </p:nvSpPr>
        <p:spPr>
          <a:xfrm rot="3401212">
            <a:off x="2917619" y="577139"/>
            <a:ext cx="164417" cy="4221167"/>
          </a:xfrm>
          <a:prstGeom prst="upArrow">
            <a:avLst>
              <a:gd fmla="val 50000" name="adj1"/>
              <a:gd fmla="val 50000" name="adj2"/>
            </a:avLst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9" name="Google Shape;129;g181db13ac3f_0_1"/>
          <p:cNvSpPr/>
          <p:nvPr/>
        </p:nvSpPr>
        <p:spPr>
          <a:xfrm rot="528761">
            <a:off x="1017069" y="3071280"/>
            <a:ext cx="5972407" cy="15024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9900FF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181db13ac3f_0_1"/>
          <p:cNvSpPr/>
          <p:nvPr/>
        </p:nvSpPr>
        <p:spPr>
          <a:xfrm>
            <a:off x="-35675" y="0"/>
            <a:ext cx="92193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1d826c5a990_2_75"/>
          <p:cNvSpPr txBox="1"/>
          <p:nvPr/>
        </p:nvSpPr>
        <p:spPr>
          <a:xfrm>
            <a:off x="1729207" y="1619925"/>
            <a:ext cx="5685600" cy="8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or-IN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ପ୍ରଶ୍ନ -</a:t>
            </a:r>
            <a:r>
              <a:rPr lang="or-IN" sz="4800">
                <a:latin typeface="Calibri"/>
                <a:ea typeface="Calibri"/>
                <a:cs typeface="Calibri"/>
                <a:sym typeface="Calibri"/>
              </a:rPr>
              <a:t>୨</a:t>
            </a:r>
            <a:r>
              <a:rPr b="0" i="0" lang="or-IN" sz="4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ଖାତାରେ କର ।   </a:t>
            </a:r>
            <a:endParaRPr b="0" i="0" sz="4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g1d826c5a990_2_75"/>
          <p:cNvSpPr txBox="1"/>
          <p:nvPr/>
        </p:nvSpPr>
        <p:spPr>
          <a:xfrm>
            <a:off x="2864481" y="368881"/>
            <a:ext cx="22428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0" i="0" lang="or-IN" sz="5400" u="none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ଗୃହକର୍ମ </a:t>
            </a:r>
            <a:endParaRPr b="0" i="0" sz="5400" u="none" cap="none" strike="noStrik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37" name="Google Shape;137;g1d826c5a990_2_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059832" y="2641148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8" name="Google Shape;138;g1d826c5a990_2_7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39" name="Google Shape;139;g1d826c5a990_2_75"/>
          <p:cNvSpPr/>
          <p:nvPr/>
        </p:nvSpPr>
        <p:spPr>
          <a:xfrm>
            <a:off x="-35675" y="0"/>
            <a:ext cx="9179700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10"/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fmla="val 3026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5" name="Google Shape;145;p10"/>
          <p:cNvSpPr txBox="1"/>
          <p:nvPr/>
        </p:nvSpPr>
        <p:spPr>
          <a:xfrm>
            <a:off x="771466" y="1419622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ପିଲାମାନଙ୍କର ଶ୍ରବଣ ପଠନ ଓ ଲିଖନ ଶୈଳୀର ଅଭିବୃଦ୍ଧି ହେବ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p10"/>
          <p:cNvSpPr txBox="1"/>
          <p:nvPr/>
        </p:nvSpPr>
        <p:spPr>
          <a:xfrm>
            <a:off x="755576" y="503987"/>
            <a:ext cx="5557932" cy="70788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0" i="0" lang="or-IN" sz="4000" u="sng" cap="none" strike="noStrik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ଅଧ୍ୟୟନରୁ ଲବ୍ଧଜ୍ଞାନର ଫଳାଫଳ:-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7" name="Google Shape;147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791608" y="3120176"/>
            <a:ext cx="2488384" cy="17076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48" name="Google Shape;148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516102" y="29226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10"/>
          <p:cNvSpPr txBox="1"/>
          <p:nvPr/>
        </p:nvSpPr>
        <p:spPr>
          <a:xfrm>
            <a:off x="771466" y="2234287"/>
            <a:ext cx="6874344" cy="46166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❖"/>
            </a:pPr>
            <a:r>
              <a:rPr b="0" i="0" lang="or-IN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ଯୁକ୍ତାକ୍ଷର ର ବ୍ୟବହାର କରି ନୂଆ ଶବ୍ଦ ଓ ବାକ୍ୟ ଗଢିବେ   ।</a:t>
            </a:r>
            <a:endParaRPr b="0" i="0" sz="2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THANKING YOU</a:t>
            </a:r>
            <a:endParaRPr b="1" i="0" sz="4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457200" marR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b="1" i="0" lang="or-IN" sz="40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b="1" i="0" sz="40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5" name="Google Shape;155;p11"/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fmla="val 7712" name="adj"/>
            </a:avLst>
          </a:prstGeom>
          <a:noFill/>
          <a:ln cap="flat" cmpd="sng" w="57150">
            <a:solidFill>
              <a:srgbClr val="C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602655" y="284812"/>
            <a:ext cx="1232526" cy="61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Sachita Pati</dc:creator>
</cp:coreProperties>
</file>