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17" roundtripDataSignature="AMtx7mjmo0R8ni+5ISReDER4PvpyEzKn4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customschemas.google.com/relationships/presentationmetadata" Target="metadata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0" name="Google Shape;50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2" name="Google Shape;162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3" name="Google Shape;173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2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3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4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5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6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7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8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3" name="Google Shape;153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or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2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22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or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" name="Google Shape;15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6" name="Google Shape;16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or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or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16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16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or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or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8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18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or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9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or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0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20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20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20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or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1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or-I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2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or-I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Relationship Id="rId4" Type="http://schemas.openxmlformats.org/officeDocument/2006/relationships/image" Target="../media/image10.png"/><Relationship Id="rId5" Type="http://schemas.openxmlformats.org/officeDocument/2006/relationships/image" Target="../media/image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Relationship Id="rId4" Type="http://schemas.openxmlformats.org/officeDocument/2006/relationships/image" Target="../media/image9.jpg"/><Relationship Id="rId9" Type="http://schemas.openxmlformats.org/officeDocument/2006/relationships/hyperlink" Target="https://creativecommons.org/licenses/by-nc-sa/3.0/" TargetMode="External"/><Relationship Id="rId5" Type="http://schemas.openxmlformats.org/officeDocument/2006/relationships/image" Target="../media/image12.jpg"/><Relationship Id="rId6" Type="http://schemas.openxmlformats.org/officeDocument/2006/relationships/hyperlink" Target="https://www.flickr.com/photos/joegoauk70/14895457509" TargetMode="External"/><Relationship Id="rId7" Type="http://schemas.openxmlformats.org/officeDocument/2006/relationships/hyperlink" Target="https://creativecommons.org/licenses/by-sa/3.0/" TargetMode="External"/><Relationship Id="rId8" Type="http://schemas.openxmlformats.org/officeDocument/2006/relationships/hyperlink" Target="https://bestplacesofinterest.com/eco-friendly-gifts/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Relationship Id="rId4" Type="http://schemas.openxmlformats.org/officeDocument/2006/relationships/image" Target="../media/image8.jpg"/><Relationship Id="rId5" Type="http://schemas.openxmlformats.org/officeDocument/2006/relationships/image" Target="../media/image1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jpg"/><Relationship Id="rId4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jpg"/><Relationship Id="rId4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jpg"/><Relationship Id="rId4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Relationship Id="rId4" Type="http://schemas.openxmlformats.org/officeDocument/2006/relationships/image" Target="../media/image7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"/>
          <p:cNvSpPr/>
          <p:nvPr/>
        </p:nvSpPr>
        <p:spPr>
          <a:xfrm>
            <a:off x="17748" y="1068743"/>
            <a:ext cx="9108504" cy="3006014"/>
          </a:xfrm>
          <a:prstGeom prst="rect">
            <a:avLst/>
          </a:prstGeom>
          <a:solidFill>
            <a:srgbClr val="EA9999"/>
          </a:solidFill>
          <a:ln cap="flat" cmpd="sng" w="9525">
            <a:solidFill>
              <a:srgbClr val="92D050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EF86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" name="Google Shape;53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777640"/>
            <a:ext cx="9144000" cy="13658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64288" y="134355"/>
            <a:ext cx="1578401" cy="7835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5" name="Google Shape;55;p1"/>
          <p:cNvGrpSpPr/>
          <p:nvPr/>
        </p:nvGrpSpPr>
        <p:grpSpPr>
          <a:xfrm>
            <a:off x="8602286" y="2689109"/>
            <a:ext cx="973185" cy="966900"/>
            <a:chOff x="6602154" y="1452941"/>
            <a:chExt cx="1786270" cy="1835888"/>
          </a:xfrm>
        </p:grpSpPr>
        <p:sp>
          <p:nvSpPr>
            <p:cNvPr id="56" name="Google Shape;56;p1"/>
            <p:cNvSpPr/>
            <p:nvPr/>
          </p:nvSpPr>
          <p:spPr>
            <a:xfrm>
              <a:off x="6602154" y="1452941"/>
              <a:ext cx="1786270" cy="1835888"/>
            </a:xfrm>
            <a:prstGeom prst="ellipse">
              <a:avLst/>
            </a:prstGeom>
            <a:blipFill rotWithShape="1">
              <a:blip r:embed="rId5">
                <a:alphaModFix/>
              </a:blip>
              <a:tile algn="tl" flip="none" tx="0" sx="100000" ty="0" sy="100000"/>
            </a:blip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57;p1"/>
            <p:cNvSpPr/>
            <p:nvPr/>
          </p:nvSpPr>
          <p:spPr>
            <a:xfrm>
              <a:off x="6703967" y="1557582"/>
              <a:ext cx="1582644" cy="1626606"/>
            </a:xfrm>
            <a:prstGeom prst="ellipse">
              <a:avLst/>
            </a:prstGeom>
            <a:blipFill rotWithShape="1">
              <a:blip r:embed="rId5">
                <a:alphaModFix/>
              </a:blip>
              <a:tile algn="tl" flip="none" tx="0" sx="100000" ty="0" sy="100000"/>
            </a:blip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1"/>
            <p:cNvSpPr/>
            <p:nvPr/>
          </p:nvSpPr>
          <p:spPr>
            <a:xfrm>
              <a:off x="6823698" y="1665767"/>
              <a:ext cx="1378678" cy="1416974"/>
            </a:xfrm>
            <a:prstGeom prst="ellipse">
              <a:avLst/>
            </a:prstGeom>
            <a:blipFill rotWithShape="1">
              <a:blip r:embed="rId5">
                <a:alphaModFix/>
              </a:blip>
              <a:tile algn="tl" flip="none" tx="0" sx="100000" ty="0" sy="100000"/>
            </a:blip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9;p1"/>
            <p:cNvSpPr/>
            <p:nvPr/>
          </p:nvSpPr>
          <p:spPr>
            <a:xfrm>
              <a:off x="6960781" y="1803289"/>
              <a:ext cx="1104512" cy="1135192"/>
            </a:xfrm>
            <a:prstGeom prst="ellipse">
              <a:avLst/>
            </a:prstGeom>
            <a:blipFill rotWithShape="1">
              <a:blip r:embed="rId5">
                <a:alphaModFix/>
              </a:blip>
              <a:tile algn="tl" flip="none" tx="0" sx="100000" ty="0" sy="100000"/>
            </a:blip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p1"/>
            <p:cNvSpPr/>
            <p:nvPr/>
          </p:nvSpPr>
          <p:spPr>
            <a:xfrm>
              <a:off x="7082158" y="1928037"/>
              <a:ext cx="861758" cy="885696"/>
            </a:xfrm>
            <a:prstGeom prst="ellipse">
              <a:avLst/>
            </a:prstGeom>
            <a:blipFill rotWithShape="1">
              <a:blip r:embed="rId5">
                <a:alphaModFix/>
              </a:blip>
              <a:tile algn="tl" flip="none" tx="0" sx="100000" ty="0" sy="100000"/>
            </a:blip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1"/>
            <p:cNvSpPr/>
            <p:nvPr/>
          </p:nvSpPr>
          <p:spPr>
            <a:xfrm>
              <a:off x="7233887" y="2083981"/>
              <a:ext cx="558300" cy="573808"/>
            </a:xfrm>
            <a:prstGeom prst="ellipse">
              <a:avLst/>
            </a:prstGeom>
            <a:blipFill rotWithShape="1">
              <a:blip r:embed="rId5">
                <a:alphaModFix/>
              </a:blip>
              <a:tile algn="tl" flip="none" tx="0" sx="100000" ty="0" sy="100000"/>
            </a:blip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2" name="Google Shape;62;p1"/>
          <p:cNvGrpSpPr/>
          <p:nvPr/>
        </p:nvGrpSpPr>
        <p:grpSpPr>
          <a:xfrm>
            <a:off x="8377055" y="1097044"/>
            <a:ext cx="1463084" cy="1488382"/>
            <a:chOff x="6602154" y="1452941"/>
            <a:chExt cx="1786270" cy="1835888"/>
          </a:xfrm>
        </p:grpSpPr>
        <p:sp>
          <p:nvSpPr>
            <p:cNvPr id="63" name="Google Shape;63;p1"/>
            <p:cNvSpPr/>
            <p:nvPr/>
          </p:nvSpPr>
          <p:spPr>
            <a:xfrm>
              <a:off x="6602154" y="1452941"/>
              <a:ext cx="1786270" cy="1835888"/>
            </a:xfrm>
            <a:prstGeom prst="ellipse">
              <a:avLst/>
            </a:prstGeom>
            <a:blipFill rotWithShape="1">
              <a:blip r:embed="rId5">
                <a:alphaModFix/>
              </a:blip>
              <a:tile algn="tl" flip="none" tx="0" sx="100000" ty="0" sy="100000"/>
            </a:blip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64;p1"/>
            <p:cNvSpPr/>
            <p:nvPr/>
          </p:nvSpPr>
          <p:spPr>
            <a:xfrm>
              <a:off x="6703967" y="1557582"/>
              <a:ext cx="1582644" cy="1626606"/>
            </a:xfrm>
            <a:prstGeom prst="ellipse">
              <a:avLst/>
            </a:prstGeom>
            <a:blipFill rotWithShape="1">
              <a:blip r:embed="rId5">
                <a:alphaModFix/>
              </a:blip>
              <a:tile algn="tl" flip="none" tx="0" sx="100000" ty="0" sy="100000"/>
            </a:blip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5;p1"/>
            <p:cNvSpPr/>
            <p:nvPr/>
          </p:nvSpPr>
          <p:spPr>
            <a:xfrm>
              <a:off x="6823698" y="1665767"/>
              <a:ext cx="1378678" cy="1416974"/>
            </a:xfrm>
            <a:prstGeom prst="ellipse">
              <a:avLst/>
            </a:prstGeom>
            <a:blipFill rotWithShape="1">
              <a:blip r:embed="rId5">
                <a:alphaModFix/>
              </a:blip>
              <a:tile algn="tl" flip="none" tx="0" sx="100000" ty="0" sy="100000"/>
            </a:blip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66;p1"/>
            <p:cNvSpPr/>
            <p:nvPr/>
          </p:nvSpPr>
          <p:spPr>
            <a:xfrm>
              <a:off x="6960781" y="1803289"/>
              <a:ext cx="1104512" cy="1135192"/>
            </a:xfrm>
            <a:prstGeom prst="ellipse">
              <a:avLst/>
            </a:prstGeom>
            <a:blipFill rotWithShape="1">
              <a:blip r:embed="rId5">
                <a:alphaModFix/>
              </a:blip>
              <a:tile algn="tl" flip="none" tx="0" sx="100000" ty="0" sy="100000"/>
            </a:blip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67;p1"/>
            <p:cNvSpPr/>
            <p:nvPr/>
          </p:nvSpPr>
          <p:spPr>
            <a:xfrm>
              <a:off x="7082158" y="1928037"/>
              <a:ext cx="861758" cy="885696"/>
            </a:xfrm>
            <a:prstGeom prst="ellipse">
              <a:avLst/>
            </a:prstGeom>
            <a:blipFill rotWithShape="1">
              <a:blip r:embed="rId5">
                <a:alphaModFix/>
              </a:blip>
              <a:tile algn="tl" flip="none" tx="0" sx="100000" ty="0" sy="100000"/>
            </a:blip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68;p1"/>
            <p:cNvSpPr/>
            <p:nvPr/>
          </p:nvSpPr>
          <p:spPr>
            <a:xfrm>
              <a:off x="7233887" y="2083981"/>
              <a:ext cx="558300" cy="573808"/>
            </a:xfrm>
            <a:prstGeom prst="ellipse">
              <a:avLst/>
            </a:prstGeom>
            <a:blipFill rotWithShape="1">
              <a:blip r:embed="rId5">
                <a:alphaModFix/>
              </a:blip>
              <a:tile algn="tl" flip="none" tx="0" sx="100000" ty="0" sy="100000"/>
            </a:blip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9" name="Google Shape;69;p1"/>
          <p:cNvGrpSpPr/>
          <p:nvPr/>
        </p:nvGrpSpPr>
        <p:grpSpPr>
          <a:xfrm>
            <a:off x="7275098" y="1224888"/>
            <a:ext cx="973185" cy="966900"/>
            <a:chOff x="6602154" y="1452941"/>
            <a:chExt cx="1786270" cy="1835888"/>
          </a:xfrm>
        </p:grpSpPr>
        <p:sp>
          <p:nvSpPr>
            <p:cNvPr id="70" name="Google Shape;70;p1"/>
            <p:cNvSpPr/>
            <p:nvPr/>
          </p:nvSpPr>
          <p:spPr>
            <a:xfrm>
              <a:off x="6602154" y="1452941"/>
              <a:ext cx="1786270" cy="1835888"/>
            </a:xfrm>
            <a:prstGeom prst="ellipse">
              <a:avLst/>
            </a:prstGeom>
            <a:blipFill rotWithShape="1">
              <a:blip r:embed="rId5">
                <a:alphaModFix/>
              </a:blip>
              <a:tile algn="tl" flip="none" tx="0" sx="100000" ty="0" sy="100000"/>
            </a:blip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p1"/>
            <p:cNvSpPr/>
            <p:nvPr/>
          </p:nvSpPr>
          <p:spPr>
            <a:xfrm>
              <a:off x="6703967" y="1557582"/>
              <a:ext cx="1582644" cy="1626606"/>
            </a:xfrm>
            <a:prstGeom prst="ellipse">
              <a:avLst/>
            </a:prstGeom>
            <a:blipFill rotWithShape="1">
              <a:blip r:embed="rId5">
                <a:alphaModFix/>
              </a:blip>
              <a:tile algn="tl" flip="none" tx="0" sx="100000" ty="0" sy="100000"/>
            </a:blip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p1"/>
            <p:cNvSpPr/>
            <p:nvPr/>
          </p:nvSpPr>
          <p:spPr>
            <a:xfrm>
              <a:off x="6823698" y="1665767"/>
              <a:ext cx="1378678" cy="1416974"/>
            </a:xfrm>
            <a:prstGeom prst="ellipse">
              <a:avLst/>
            </a:prstGeom>
            <a:blipFill rotWithShape="1">
              <a:blip r:embed="rId5">
                <a:alphaModFix/>
              </a:blip>
              <a:tile algn="tl" flip="none" tx="0" sx="100000" ty="0" sy="100000"/>
            </a:blip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73;p1"/>
            <p:cNvSpPr/>
            <p:nvPr/>
          </p:nvSpPr>
          <p:spPr>
            <a:xfrm>
              <a:off x="6960781" y="1803289"/>
              <a:ext cx="1104512" cy="1135192"/>
            </a:xfrm>
            <a:prstGeom prst="ellipse">
              <a:avLst/>
            </a:prstGeom>
            <a:blipFill rotWithShape="1">
              <a:blip r:embed="rId5">
                <a:alphaModFix/>
              </a:blip>
              <a:tile algn="tl" flip="none" tx="0" sx="100000" ty="0" sy="100000"/>
            </a:blip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p1"/>
            <p:cNvSpPr/>
            <p:nvPr/>
          </p:nvSpPr>
          <p:spPr>
            <a:xfrm>
              <a:off x="7082158" y="1928037"/>
              <a:ext cx="861758" cy="885696"/>
            </a:xfrm>
            <a:prstGeom prst="ellipse">
              <a:avLst/>
            </a:prstGeom>
            <a:blipFill rotWithShape="1">
              <a:blip r:embed="rId5">
                <a:alphaModFix/>
              </a:blip>
              <a:tile algn="tl" flip="none" tx="0" sx="100000" ty="0" sy="100000"/>
            </a:blip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5;p1"/>
            <p:cNvSpPr/>
            <p:nvPr/>
          </p:nvSpPr>
          <p:spPr>
            <a:xfrm>
              <a:off x="7233887" y="2083981"/>
              <a:ext cx="558300" cy="573808"/>
            </a:xfrm>
            <a:prstGeom prst="ellipse">
              <a:avLst/>
            </a:prstGeom>
            <a:blipFill rotWithShape="1">
              <a:blip r:embed="rId5">
                <a:alphaModFix/>
              </a:blip>
              <a:tile algn="tl" flip="none" tx="0" sx="100000" ty="0" sy="100000"/>
            </a:blip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6" name="Google Shape;76;p1"/>
          <p:cNvGrpSpPr/>
          <p:nvPr/>
        </p:nvGrpSpPr>
        <p:grpSpPr>
          <a:xfrm>
            <a:off x="7062933" y="2265902"/>
            <a:ext cx="1463084" cy="1488382"/>
            <a:chOff x="6602154" y="1452941"/>
            <a:chExt cx="1786270" cy="1835888"/>
          </a:xfrm>
        </p:grpSpPr>
        <p:sp>
          <p:nvSpPr>
            <p:cNvPr id="77" name="Google Shape;77;p1"/>
            <p:cNvSpPr/>
            <p:nvPr/>
          </p:nvSpPr>
          <p:spPr>
            <a:xfrm>
              <a:off x="6602154" y="1452941"/>
              <a:ext cx="1786270" cy="1835888"/>
            </a:xfrm>
            <a:prstGeom prst="ellipse">
              <a:avLst/>
            </a:prstGeom>
            <a:blipFill rotWithShape="1">
              <a:blip r:embed="rId5">
                <a:alphaModFix/>
              </a:blip>
              <a:tile algn="tl" flip="none" tx="0" sx="100000" ty="0" sy="100000"/>
            </a:blip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78;p1"/>
            <p:cNvSpPr/>
            <p:nvPr/>
          </p:nvSpPr>
          <p:spPr>
            <a:xfrm>
              <a:off x="6703967" y="1557582"/>
              <a:ext cx="1582644" cy="1626606"/>
            </a:xfrm>
            <a:prstGeom prst="ellipse">
              <a:avLst/>
            </a:prstGeom>
            <a:blipFill rotWithShape="1">
              <a:blip r:embed="rId5">
                <a:alphaModFix/>
              </a:blip>
              <a:tile algn="tl" flip="none" tx="0" sx="100000" ty="0" sy="100000"/>
            </a:blip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1"/>
            <p:cNvSpPr/>
            <p:nvPr/>
          </p:nvSpPr>
          <p:spPr>
            <a:xfrm>
              <a:off x="6823698" y="1665767"/>
              <a:ext cx="1378678" cy="1416974"/>
            </a:xfrm>
            <a:prstGeom prst="ellipse">
              <a:avLst/>
            </a:prstGeom>
            <a:blipFill rotWithShape="1">
              <a:blip r:embed="rId5">
                <a:alphaModFix/>
              </a:blip>
              <a:tile algn="tl" flip="none" tx="0" sx="100000" ty="0" sy="100000"/>
            </a:blip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1"/>
            <p:cNvSpPr/>
            <p:nvPr/>
          </p:nvSpPr>
          <p:spPr>
            <a:xfrm>
              <a:off x="6960781" y="1803289"/>
              <a:ext cx="1104512" cy="1135192"/>
            </a:xfrm>
            <a:prstGeom prst="ellipse">
              <a:avLst/>
            </a:prstGeom>
            <a:blipFill rotWithShape="1">
              <a:blip r:embed="rId5">
                <a:alphaModFix/>
              </a:blip>
              <a:tile algn="tl" flip="none" tx="0" sx="100000" ty="0" sy="100000"/>
            </a:blip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p1"/>
            <p:cNvSpPr/>
            <p:nvPr/>
          </p:nvSpPr>
          <p:spPr>
            <a:xfrm>
              <a:off x="7082158" y="1928037"/>
              <a:ext cx="861758" cy="885696"/>
            </a:xfrm>
            <a:prstGeom prst="ellipse">
              <a:avLst/>
            </a:prstGeom>
            <a:blipFill rotWithShape="1">
              <a:blip r:embed="rId5">
                <a:alphaModFix/>
              </a:blip>
              <a:tile algn="tl" flip="none" tx="0" sx="100000" ty="0" sy="100000"/>
            </a:blip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1"/>
            <p:cNvSpPr/>
            <p:nvPr/>
          </p:nvSpPr>
          <p:spPr>
            <a:xfrm>
              <a:off x="7233887" y="2083981"/>
              <a:ext cx="558300" cy="573808"/>
            </a:xfrm>
            <a:prstGeom prst="ellipse">
              <a:avLst/>
            </a:prstGeom>
            <a:blipFill rotWithShape="1">
              <a:blip r:embed="rId5">
                <a:alphaModFix/>
              </a:blip>
              <a:tile algn="tl" flip="none" tx="0" sx="100000" ty="0" sy="100000"/>
            </a:blip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3" name="Google Shape;83;p1"/>
          <p:cNvSpPr txBox="1"/>
          <p:nvPr/>
        </p:nvSpPr>
        <p:spPr>
          <a:xfrm>
            <a:off x="131613" y="769536"/>
            <a:ext cx="8153400" cy="35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b="1" i="0" lang="or-IN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CLASS :3</a:t>
            </a:r>
            <a:endParaRPr b="1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b="1" i="0" lang="or-IN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SUBJECT : ODIA</a:t>
            </a:r>
            <a:endParaRPr b="1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b="1" i="0" lang="or-IN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CHAPTER NUMBER: 16 </a:t>
            </a:r>
            <a:endParaRPr b="1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b="1" i="0" lang="or-IN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CHAPTER NAME :  </a:t>
            </a:r>
            <a:r>
              <a:rPr b="1" lang="or-I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ଆମର ପର୍ବପର୍ବାଣି      </a:t>
            </a:r>
            <a:r>
              <a:rPr b="1" i="0" lang="or-IN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</a:t>
            </a:r>
            <a:endParaRPr b="1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or-IN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SUBTOPIC :  ଉପକ୍ରମ ,ପଠନ କ୍ରିୟା ଓ କଠିନ ଶବ୍ଦ   </a:t>
            </a:r>
            <a:endParaRPr b="1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1"/>
          <p:cNvSpPr/>
          <p:nvPr/>
        </p:nvSpPr>
        <p:spPr>
          <a:xfrm>
            <a:off x="35496" y="26025"/>
            <a:ext cx="9072900" cy="5143500"/>
          </a:xfrm>
          <a:prstGeom prst="roundRect">
            <a:avLst>
              <a:gd fmla="val 3026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0"/>
          <p:cNvSpPr/>
          <p:nvPr/>
        </p:nvSpPr>
        <p:spPr>
          <a:xfrm>
            <a:off x="35496" y="26025"/>
            <a:ext cx="9073008" cy="5143500"/>
          </a:xfrm>
          <a:prstGeom prst="roundRect">
            <a:avLst>
              <a:gd fmla="val 3026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10"/>
          <p:cNvSpPr txBox="1"/>
          <p:nvPr/>
        </p:nvSpPr>
        <p:spPr>
          <a:xfrm>
            <a:off x="771466" y="1419622"/>
            <a:ext cx="687434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❖"/>
            </a:pPr>
            <a:r>
              <a:rPr b="0" i="0" lang="or-IN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ପିଲାମାନଙ୍କର ଶ୍ରବଣ ପଠନ ଓ ଲିଖନ ଶୈଳୀର ଅଭିବୃଦ୍ଧି ହେବ ।</a:t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10"/>
          <p:cNvSpPr txBox="1"/>
          <p:nvPr/>
        </p:nvSpPr>
        <p:spPr>
          <a:xfrm>
            <a:off x="755576" y="503987"/>
            <a:ext cx="5557932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or-IN" sz="4000" u="sng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ଅଧ୍ୟୟନରୁ ଲବ୍ଧଜ୍ଞାନର ଫଳାଫଳ:-</a:t>
            </a:r>
            <a:endParaRPr/>
          </a:p>
        </p:txBody>
      </p:sp>
      <p:pic>
        <p:nvPicPr>
          <p:cNvPr id="167" name="Google Shape;167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91608" y="3120176"/>
            <a:ext cx="2488384" cy="17076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16102" y="292268"/>
            <a:ext cx="1232526" cy="611875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10"/>
          <p:cNvSpPr txBox="1"/>
          <p:nvPr/>
        </p:nvSpPr>
        <p:spPr>
          <a:xfrm>
            <a:off x="771466" y="1827426"/>
            <a:ext cx="687434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❖"/>
            </a:pPr>
            <a:r>
              <a:rPr b="0" i="0" lang="or-IN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ବିଭିନ୍ନ ଯୁକ୍ତାକ୍ଷର ର ବ୍ୟବହାର ଶିଖିଲେ  ।</a:t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10"/>
          <p:cNvSpPr txBox="1"/>
          <p:nvPr/>
        </p:nvSpPr>
        <p:spPr>
          <a:xfrm>
            <a:off x="771466" y="2234287"/>
            <a:ext cx="687434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❖"/>
            </a:pPr>
            <a:r>
              <a:rPr b="0" i="0" lang="or-IN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ଯୁକ୍ତାକ୍ଷର ର ବ୍ୟବହାର କରି ନୂଆ ଶବ୍ଦ ଓ ବାକ୍ୟ ଗଢିବେ   ।</a:t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1"/>
          <p:cNvSpPr txBox="1"/>
          <p:nvPr/>
        </p:nvSpPr>
        <p:spPr>
          <a:xfrm>
            <a:off x="621425" y="743500"/>
            <a:ext cx="7801200" cy="356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45720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or-IN" sz="4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THANKING YOU</a:t>
            </a:r>
            <a:endParaRPr b="1" i="0" sz="4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or-IN" sz="4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ODM EDUCATIONAL GROUP</a:t>
            </a:r>
            <a:endParaRPr b="1" i="0" sz="40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11"/>
          <p:cNvSpPr/>
          <p:nvPr/>
        </p:nvSpPr>
        <p:spPr>
          <a:xfrm>
            <a:off x="35496" y="0"/>
            <a:ext cx="9073008" cy="5143500"/>
          </a:xfrm>
          <a:prstGeom prst="roundRect">
            <a:avLst>
              <a:gd fmla="val 7712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7" name="Google Shape;177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02655" y="284812"/>
            <a:ext cx="1232526" cy="611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"/>
          <p:cNvSpPr/>
          <p:nvPr/>
        </p:nvSpPr>
        <p:spPr>
          <a:xfrm>
            <a:off x="35496" y="26025"/>
            <a:ext cx="9073008" cy="5143500"/>
          </a:xfrm>
          <a:prstGeom prst="roundRect">
            <a:avLst>
              <a:gd fmla="val 3026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0" name="Google Shape;90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28367" y="380977"/>
            <a:ext cx="1232526" cy="611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2"/>
          <p:cNvPicPr preferRelativeResize="0"/>
          <p:nvPr/>
        </p:nvPicPr>
        <p:blipFill rotWithShape="1">
          <a:blip r:embed="rId4">
            <a:alphaModFix/>
          </a:blip>
          <a:srcRect b="0" l="336" r="335" t="0"/>
          <a:stretch/>
        </p:blipFill>
        <p:spPr>
          <a:xfrm>
            <a:off x="4314541" y="1215493"/>
            <a:ext cx="4372610" cy="2897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80187" y="1238284"/>
            <a:ext cx="3863404" cy="2897553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2"/>
          <p:cNvSpPr txBox="1"/>
          <p:nvPr/>
        </p:nvSpPr>
        <p:spPr>
          <a:xfrm>
            <a:off x="1303585" y="3618866"/>
            <a:ext cx="2675697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or-IN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 ଗଣେଶ ପୂଜା   </a:t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2"/>
          <p:cNvSpPr txBox="1"/>
          <p:nvPr/>
        </p:nvSpPr>
        <p:spPr>
          <a:xfrm>
            <a:off x="5866355" y="3563137"/>
            <a:ext cx="1816608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or-IN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   </a:t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2"/>
          <p:cNvSpPr txBox="1"/>
          <p:nvPr/>
        </p:nvSpPr>
        <p:spPr>
          <a:xfrm>
            <a:off x="5460145" y="3762987"/>
            <a:ext cx="1816608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or-IN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 ଦୀପାବଳି  </a:t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2"/>
          <p:cNvSpPr txBox="1"/>
          <p:nvPr/>
        </p:nvSpPr>
        <p:spPr>
          <a:xfrm>
            <a:off x="280187" y="4135837"/>
            <a:ext cx="3863404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or-IN" sz="9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This Photo</a:t>
            </a:r>
            <a:r>
              <a:rPr b="0" i="0" lang="or-IN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by Unknown Author is licensed under </a:t>
            </a:r>
            <a:r>
              <a:rPr b="0" i="0" lang="or-IN" sz="9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CC BY-SA</a:t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2"/>
          <p:cNvSpPr txBox="1"/>
          <p:nvPr/>
        </p:nvSpPr>
        <p:spPr>
          <a:xfrm>
            <a:off x="4388283" y="4135838"/>
            <a:ext cx="4372610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or-IN" sz="9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This Photo</a:t>
            </a:r>
            <a:r>
              <a:rPr b="0" i="0" lang="or-IN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by Unknown Author is licensed under </a:t>
            </a:r>
            <a:r>
              <a:rPr b="0" i="0" lang="or-IN" sz="9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CC BY-SA-NC</a:t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28367" y="380977"/>
            <a:ext cx="1232526" cy="611875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3"/>
          <p:cNvSpPr/>
          <p:nvPr/>
        </p:nvSpPr>
        <p:spPr>
          <a:xfrm>
            <a:off x="35496" y="26025"/>
            <a:ext cx="9073008" cy="5143500"/>
          </a:xfrm>
          <a:prstGeom prst="roundRect">
            <a:avLst>
              <a:gd fmla="val 3026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3"/>
          <p:cNvSpPr txBox="1"/>
          <p:nvPr/>
        </p:nvSpPr>
        <p:spPr>
          <a:xfrm>
            <a:off x="1306034" y="207228"/>
            <a:ext cx="1816608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or-IN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 ବଡ଼ଦିନ   </a:t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3"/>
          <p:cNvSpPr txBox="1"/>
          <p:nvPr/>
        </p:nvSpPr>
        <p:spPr>
          <a:xfrm>
            <a:off x="6209787" y="328925"/>
            <a:ext cx="1816608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or-IN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 ରମ୍ ଜାନ    </a:t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6" name="Google Shape;106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8616" y="1533831"/>
            <a:ext cx="4852416" cy="35836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951032" y="1526520"/>
            <a:ext cx="4094352" cy="35836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"/>
          <p:cNvSpPr/>
          <p:nvPr/>
        </p:nvSpPr>
        <p:spPr>
          <a:xfrm>
            <a:off x="35496" y="26025"/>
            <a:ext cx="9073008" cy="5143500"/>
          </a:xfrm>
          <a:prstGeom prst="roundRect">
            <a:avLst>
              <a:gd fmla="val 3026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3" name="Google Shape;113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28367" y="380977"/>
            <a:ext cx="1232526" cy="611875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4"/>
          <p:cNvSpPr txBox="1"/>
          <p:nvPr/>
        </p:nvSpPr>
        <p:spPr>
          <a:xfrm>
            <a:off x="87114" y="114214"/>
            <a:ext cx="8894653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or-IN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ଗଣେଶ ପୂଜା, ଦୀପାବଳି ଇତ୍ୟାଦି ହିନ୍ଦୁ ମାନେ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or-IN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ପାଳନ କରନ୍ତି ।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or-IN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ବଡଦିନ ଖ୍ରୀଷ୍ଟିୟାନ ମାନେ ପାଳନ କରନ୍ତି ।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or-IN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ରମ୍ ଜାନ  ମୁସଲମାନ ମାନେ ପାଳନ କରନ୍ତି ।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or-IN" sz="4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 କାହିଁକି ଆମେ ପର୍ବପର୍ବାଣି ପାଳନ କରିବା?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or-IN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ପର୍ବପର୍ବାଣି ଆମ ମନରେ ଆନନ୍ଦ ଦେବା ସହିତ ଆମକୁ     ଅତୀତ ଧର୍ମ ପୁରାଣ ବର୍ଣ୍ଣିତ କଥାକୁ ମନେପକେଇଦିଏ ।  </a:t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4"/>
          <p:cNvSpPr/>
          <p:nvPr/>
        </p:nvSpPr>
        <p:spPr>
          <a:xfrm>
            <a:off x="87114" y="274645"/>
            <a:ext cx="220875" cy="251837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chemeClr val="accent2"/>
          </a:solidFill>
          <a:ln cap="flat" cmpd="sng" w="25400">
            <a:solidFill>
              <a:srgbClr val="BA7C2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4"/>
          <p:cNvSpPr/>
          <p:nvPr/>
        </p:nvSpPr>
        <p:spPr>
          <a:xfrm>
            <a:off x="87114" y="1429936"/>
            <a:ext cx="220875" cy="251837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chemeClr val="accent2"/>
          </a:solidFill>
          <a:ln cap="flat" cmpd="sng" w="25400">
            <a:solidFill>
              <a:srgbClr val="BA7C2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4"/>
          <p:cNvSpPr/>
          <p:nvPr/>
        </p:nvSpPr>
        <p:spPr>
          <a:xfrm>
            <a:off x="87114" y="1958420"/>
            <a:ext cx="220875" cy="251837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chemeClr val="accent2"/>
          </a:solidFill>
          <a:ln cap="flat" cmpd="sng" w="25400">
            <a:solidFill>
              <a:srgbClr val="BA7C2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4"/>
          <p:cNvSpPr/>
          <p:nvPr/>
        </p:nvSpPr>
        <p:spPr>
          <a:xfrm>
            <a:off x="92936" y="3740953"/>
            <a:ext cx="220875" cy="251837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chemeClr val="accent2"/>
          </a:solidFill>
          <a:ln cap="flat" cmpd="sng" w="25400">
            <a:solidFill>
              <a:srgbClr val="BA7C2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1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1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1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1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1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1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1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5"/>
          <p:cNvSpPr/>
          <p:nvPr/>
        </p:nvSpPr>
        <p:spPr>
          <a:xfrm>
            <a:off x="35496" y="26025"/>
            <a:ext cx="9073008" cy="5143500"/>
          </a:xfrm>
          <a:prstGeom prst="roundRect">
            <a:avLst>
              <a:gd fmla="val 3026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4" name="Google Shape;124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725" y="78580"/>
            <a:ext cx="8965406" cy="50649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54849" y="26025"/>
            <a:ext cx="1360349" cy="611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6"/>
          <p:cNvSpPr/>
          <p:nvPr/>
        </p:nvSpPr>
        <p:spPr>
          <a:xfrm>
            <a:off x="35496" y="26025"/>
            <a:ext cx="9073008" cy="5143500"/>
          </a:xfrm>
          <a:prstGeom prst="roundRect">
            <a:avLst>
              <a:gd fmla="val 3026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1" name="Google Shape;131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5581" y="54600"/>
            <a:ext cx="8912838" cy="5062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95616" y="100105"/>
            <a:ext cx="1432803" cy="611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7"/>
          <p:cNvSpPr/>
          <p:nvPr/>
        </p:nvSpPr>
        <p:spPr>
          <a:xfrm>
            <a:off x="35496" y="26025"/>
            <a:ext cx="9073008" cy="5143500"/>
          </a:xfrm>
          <a:prstGeom prst="roundRect">
            <a:avLst>
              <a:gd fmla="val 3026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8" name="Google Shape;138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3584" y="52049"/>
            <a:ext cx="8936831" cy="5091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15226" y="90318"/>
            <a:ext cx="1459981" cy="3954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8"/>
          <p:cNvSpPr/>
          <p:nvPr/>
        </p:nvSpPr>
        <p:spPr>
          <a:xfrm>
            <a:off x="35496" y="26025"/>
            <a:ext cx="9073008" cy="5143500"/>
          </a:xfrm>
          <a:prstGeom prst="roundRect">
            <a:avLst>
              <a:gd fmla="val 3026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5" name="Google Shape;145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95616" y="100105"/>
            <a:ext cx="1432803" cy="611875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8"/>
          <p:cNvSpPr txBox="1"/>
          <p:nvPr/>
        </p:nvSpPr>
        <p:spPr>
          <a:xfrm>
            <a:off x="450849" y="203299"/>
            <a:ext cx="2243100" cy="13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or-IN" sz="4000" u="sng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କଠିନ  ଶବ୍ଦ</a:t>
            </a:r>
            <a:endParaRPr b="0" i="0" sz="4000" u="sng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 u="sng">
              <a:solidFill>
                <a:srgbClr val="FF0000"/>
              </a:solidFill>
            </a:endParaRPr>
          </a:p>
        </p:txBody>
      </p:sp>
      <p:sp>
        <p:nvSpPr>
          <p:cNvPr id="147" name="Google Shape;147;p8"/>
          <p:cNvSpPr txBox="1"/>
          <p:nvPr/>
        </p:nvSpPr>
        <p:spPr>
          <a:xfrm>
            <a:off x="378616" y="711980"/>
            <a:ext cx="3443289" cy="48936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or-I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କାର୍ତ୍ତିକ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or-I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କୃଷ୍ଣପକ୍ଷ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or-I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ଅମାବାସ୍ୟା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or-I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ଦୀପାବଳି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or-I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ପ୍ରାର୍ଥନା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or-I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ରମ୍ ଜାନ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or-I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ଡିସେମ୍ବର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or-I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ଖ୍ରୀଷ୍ଟିୟାନ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or-I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ଯୀଶୁଖ୍ରୀଷ୍ଟ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or-I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ଶୁକ୍ଳପକ୍ଷ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or-I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ଚତୁର୍ଥୀ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or-I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ସରସ୍ଵତୀ   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8" name="Google Shape;148;p8"/>
          <p:cNvPicPr preferRelativeResize="0"/>
          <p:nvPr/>
        </p:nvPicPr>
        <p:blipFill rotWithShape="1">
          <a:blip r:embed="rId4">
            <a:alphaModFix/>
          </a:blip>
          <a:srcRect b="6818" l="0" r="0" t="0"/>
          <a:stretch/>
        </p:blipFill>
        <p:spPr>
          <a:xfrm>
            <a:off x="3623925" y="536448"/>
            <a:ext cx="5484579" cy="4401312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8"/>
          <p:cNvSpPr txBox="1"/>
          <p:nvPr/>
        </p:nvSpPr>
        <p:spPr>
          <a:xfrm>
            <a:off x="5322097" y="2243832"/>
            <a:ext cx="2243138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or-IN" sz="4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କଠିନ  ଶବ୍ଦ</a:t>
            </a:r>
            <a:endParaRPr b="0" i="0" sz="4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8"/>
          <p:cNvSpPr txBox="1"/>
          <p:nvPr/>
        </p:nvSpPr>
        <p:spPr>
          <a:xfrm>
            <a:off x="5063808" y="1773177"/>
            <a:ext cx="2802792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or-IN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CW-୧୭/୦୧/୨୩ 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9"/>
          <p:cNvSpPr/>
          <p:nvPr/>
        </p:nvSpPr>
        <p:spPr>
          <a:xfrm>
            <a:off x="35496" y="26025"/>
            <a:ext cx="9073008" cy="5143500"/>
          </a:xfrm>
          <a:prstGeom prst="roundRect">
            <a:avLst>
              <a:gd fmla="val 3026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9"/>
          <p:cNvSpPr txBox="1"/>
          <p:nvPr/>
        </p:nvSpPr>
        <p:spPr>
          <a:xfrm>
            <a:off x="771466" y="1419622"/>
            <a:ext cx="6874344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or-IN" sz="5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କଠିନ ଶବ୍ଦ ଗୁଡିକୁ ମନେରଖ</a:t>
            </a:r>
            <a:r>
              <a:rPr b="0" i="0" lang="or-IN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9"/>
          <p:cNvSpPr txBox="1"/>
          <p:nvPr/>
        </p:nvSpPr>
        <p:spPr>
          <a:xfrm>
            <a:off x="2864481" y="368881"/>
            <a:ext cx="2242922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or-IN" sz="5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ଗୃହ କର୍ମ </a:t>
            </a:r>
            <a:endParaRPr b="0" i="0" sz="54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8" name="Google Shape;158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59832" y="2641148"/>
            <a:ext cx="2488384" cy="17076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16102" y="292268"/>
            <a:ext cx="1232526" cy="611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Sachita Pati</dc:creator>
</cp:coreProperties>
</file>