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92" r:id="rId2"/>
    <p:sldId id="312" r:id="rId3"/>
    <p:sldId id="379" r:id="rId4"/>
    <p:sldId id="378" r:id="rId5"/>
    <p:sldId id="377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3EB47C"/>
    <a:srgbClr val="E3498B"/>
    <a:srgbClr val="92F03C"/>
    <a:srgbClr val="C550DC"/>
    <a:srgbClr val="008F9E"/>
    <a:srgbClr val="FFFF66"/>
    <a:srgbClr val="33CC33"/>
    <a:srgbClr val="66BBC6"/>
    <a:srgbClr val="45C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558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5350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4803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7146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nc/3.0/" TargetMode="External"/><Relationship Id="rId5" Type="http://schemas.openxmlformats.org/officeDocument/2006/relationships/hyperlink" Target="https://www.pngall.com/hockey-png/download/27017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CC99FF"/>
          </a:solidFill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EC42A09-A475-4692-8262-235B9AB48320}"/>
              </a:ext>
            </a:extLst>
          </p:cNvPr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1E0E0A-AFE6-47CE-9DFA-3301978C73BB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3D72A6A-4B98-4E5C-96C6-1C61A0E27C98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3107428-474F-4342-B37A-ED028427099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9B4E867-B863-4FDA-A439-28D31E5E4FBE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DF5E453-A05F-4973-8835-4ED4BE8C3EAB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C03D8B5-AEC9-42C7-988D-E3D777083AF7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D2C4DC1-A61C-44EF-A5D2-EB91A9C6FBED}"/>
              </a:ext>
            </a:extLst>
          </p:cNvPr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C2F72A4-5DA3-4249-97CD-F76A68A3935D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185D138-E5E3-4736-830B-CF3AF69BF8C4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31DDDDF-1815-4572-A5DB-0D74661CE521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72745F8-98DD-46A7-BE3A-8C119410E50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06631B3-6B71-49AE-9CE5-59C18C1362F5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4EF6729-28FB-4E36-8722-2FE891CFF15C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80A028-F6A3-4239-8C25-1633A255553B}"/>
              </a:ext>
            </a:extLst>
          </p:cNvPr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037CA87-F1DC-4E00-BDBC-87BA4A9D1EB8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1CACBF-7D8B-4DBD-AACD-30CCC8DA07D5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EBEDCCA-DBAB-4683-957F-B323F2BAFC2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4E3C9CD-16D5-4B74-ACD6-E8690900E4A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8D7A315-3250-424A-B9B1-C0F8C5301B11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D9189B4-21F9-4A75-90AF-2C661D294FB4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722E048-C19E-40C6-A1C3-7ECA8DC4708A}"/>
              </a:ext>
            </a:extLst>
          </p:cNvPr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61D28A0-1DCF-4A24-B84F-812D5399ECDE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98EA83A-773E-4791-930C-8734B05965AF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2266E32-F2D6-4409-A234-8D5AE8ADB389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DBE1F70-A0F1-4248-8628-51BA073F0939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8A646E3-D9BA-4B04-9A67-1077A5771190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42BC7DD-D0BA-49EB-B2E7-F1A955464F1E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3" name="Google Shape;94;p2">
            <a:extLst>
              <a:ext uri="{FF2B5EF4-FFF2-40B4-BE49-F238E27FC236}">
                <a16:creationId xmlns:a16="http://schemas.microsoft.com/office/drawing/2014/main" id="{236BA889-A31B-285B-47A9-B9D8E8DFFE3D}"/>
              </a:ext>
            </a:extLst>
          </p:cNvPr>
          <p:cNvSpPr txBox="1"/>
          <p:nvPr/>
        </p:nvSpPr>
        <p:spPr>
          <a:xfrm>
            <a:off x="467688" y="1153986"/>
            <a:ext cx="81534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 :3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ODIA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1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 </a:t>
            </a:r>
            <a:r>
              <a:rPr lang="or-IN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ଆମ ଅଞ୍ଚଳର</a:t>
            </a: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ଭୂମିରୂପ     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SUBTOPIC :  </a:t>
            </a:r>
            <a:r>
              <a:rPr lang="or-IN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ସୃଜନାତ୍ମକ ଲିଖନ   (ହକି ଖେଳ )</a:t>
            </a:r>
            <a:r>
              <a:rPr lang="or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28603" y="136540"/>
            <a:ext cx="687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98851C-E3EA-B021-54E3-8EC27FDAC59C}"/>
              </a:ext>
            </a:extLst>
          </p:cNvPr>
          <p:cNvSpPr txBox="1"/>
          <p:nvPr/>
        </p:nvSpPr>
        <p:spPr>
          <a:xfrm>
            <a:off x="1643062" y="121151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4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ସୃଜନାତ୍ମକ ଲିଖନ </a:t>
            </a:r>
            <a:endParaRPr lang="en-IN" sz="4800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046637-0BEE-B513-E17F-788AD40D316E}"/>
              </a:ext>
            </a:extLst>
          </p:cNvPr>
          <p:cNvCxnSpPr>
            <a:cxnSpLocks/>
          </p:cNvCxnSpPr>
          <p:nvPr/>
        </p:nvCxnSpPr>
        <p:spPr>
          <a:xfrm>
            <a:off x="1643062" y="904143"/>
            <a:ext cx="360759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C2E5565-9AA5-FB2C-9903-C3A3F200D4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>
          <a:xfrm>
            <a:off x="615996" y="866704"/>
            <a:ext cx="3949031" cy="394903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8A47B41-1F7D-F8ED-932E-BE922CE52D65}"/>
              </a:ext>
            </a:extLst>
          </p:cNvPr>
          <p:cNvSpPr txBox="1"/>
          <p:nvPr/>
        </p:nvSpPr>
        <p:spPr>
          <a:xfrm>
            <a:off x="4981832" y="2160589"/>
            <a:ext cx="335492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66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ହକି ଖେଳ   </a:t>
            </a:r>
            <a:endParaRPr lang="en-IN" sz="6600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76E0B-39E6-DC6B-408B-C863EEAA302E}"/>
              </a:ext>
            </a:extLst>
          </p:cNvPr>
          <p:cNvSpPr txBox="1"/>
          <p:nvPr/>
        </p:nvSpPr>
        <p:spPr>
          <a:xfrm>
            <a:off x="615996" y="4815735"/>
            <a:ext cx="39490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00">
                <a:hlinkClick r:id="rId5" tooltip="https://www.pngall.com/hockey-png/download/27017"/>
              </a:rPr>
              <a:t>This Photo</a:t>
            </a:r>
            <a:r>
              <a:rPr lang="en-IN" sz="900"/>
              <a:t> by Unknown Author is licensed under </a:t>
            </a:r>
            <a:r>
              <a:rPr lang="en-IN" sz="900">
                <a:hlinkClick r:id="rId6" tooltip="https://creativecommons.org/licenses/by-nc/3.0/"/>
              </a:rPr>
              <a:t>CC BY-NC</a:t>
            </a:r>
            <a:endParaRPr lang="en-IN" sz="900"/>
          </a:p>
        </p:txBody>
      </p:sp>
    </p:spTree>
    <p:extLst>
      <p:ext uri="{BB962C8B-B14F-4D97-AF65-F5344CB8AC3E}">
        <p14:creationId xmlns:p14="http://schemas.microsoft.com/office/powerpoint/2010/main" val="199826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59753" y="20361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A3A5D5-0AA4-D82D-F333-472CA70BDDE7}"/>
              </a:ext>
            </a:extLst>
          </p:cNvPr>
          <p:cNvSpPr txBox="1"/>
          <p:nvPr/>
        </p:nvSpPr>
        <p:spPr>
          <a:xfrm>
            <a:off x="151695" y="292994"/>
            <a:ext cx="77866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୧ . ହକି ଭାରତର ରାଷ୍ଟ୍ର ଖେଳ ଅଟେ । </a:t>
            </a:r>
          </a:p>
          <a:p>
            <a:endParaRPr lang="en-IN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450412-1ACE-3CD5-BDF8-A42704B81988}"/>
              </a:ext>
            </a:extLst>
          </p:cNvPr>
          <p:cNvSpPr txBox="1"/>
          <p:nvPr/>
        </p:nvSpPr>
        <p:spPr>
          <a:xfrm>
            <a:off x="151695" y="815488"/>
            <a:ext cx="83867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୨ . ଏହି  ପର୍ବ ପ୍ରତିବର୍ଷ ମାଘମାସ ବସନ୍ତ ପଞ୍ଚମୀ ଅବସରରେ  ପାଳନ କରାଯାଏ । </a:t>
            </a:r>
          </a:p>
          <a:p>
            <a:endParaRPr lang="en-IN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DA1351-BE4E-568F-2526-0BAF6A1F0AF5}"/>
              </a:ext>
            </a:extLst>
          </p:cNvPr>
          <p:cNvSpPr txBox="1"/>
          <p:nvPr/>
        </p:nvSpPr>
        <p:spPr>
          <a:xfrm>
            <a:off x="151695" y="1425201"/>
            <a:ext cx="53435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୩ . ଏହା ଭାରତର ସବୁଠାରୁ ବଡ ପର୍ବ ଅଟେ   । </a:t>
            </a:r>
          </a:p>
          <a:p>
            <a:endParaRPr lang="en-IN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46562D-3D08-7118-7C83-34E313FD075B}"/>
              </a:ext>
            </a:extLst>
          </p:cNvPr>
          <p:cNvSpPr txBox="1"/>
          <p:nvPr/>
        </p:nvSpPr>
        <p:spPr>
          <a:xfrm>
            <a:off x="151695" y="2015807"/>
            <a:ext cx="67651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୪ . ଏହା ମୁଖ୍ୟତଃ ଛାତ୍ର ଛାତ୍ରୀ ମାନଙ୍କର ପର୍ବ  । </a:t>
            </a:r>
          </a:p>
          <a:p>
            <a:endParaRPr lang="en-IN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FF0BCE-2508-2F68-B91B-8614482A513D}"/>
              </a:ext>
            </a:extLst>
          </p:cNvPr>
          <p:cNvSpPr txBox="1"/>
          <p:nvPr/>
        </p:nvSpPr>
        <p:spPr>
          <a:xfrm>
            <a:off x="151694" y="2610141"/>
            <a:ext cx="60507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୫ .  ସରସ୍ଵତୀ ବିଦ୍ୟା ଏବଂ ସଙ୍ଗୀତର ଦେବୀ   । </a:t>
            </a:r>
          </a:p>
          <a:p>
            <a:endParaRPr lang="en-IN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3B0228-6885-8F63-2E65-BCDC6D183ED5}"/>
              </a:ext>
            </a:extLst>
          </p:cNvPr>
          <p:cNvSpPr txBox="1"/>
          <p:nvPr/>
        </p:nvSpPr>
        <p:spPr>
          <a:xfrm>
            <a:off x="151694" y="3171932"/>
            <a:ext cx="97226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୬ .ଶିକ୍ଷାନୁଷ୍ଠାନର ଛାତ୍ର ଛାତ୍ରୀମାନେ ସରସ୍ଵତୀ ପୂଜାକୁ ପୂର୍ଣ୍ଣ ସମ୍ମାନ ସହିତ ପରିଚାଳନା କରନ୍ତି। </a:t>
            </a:r>
            <a:endParaRPr lang="en-IN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E41E4B-1F1B-7BB6-C265-FB9A6D7B3035}"/>
              </a:ext>
            </a:extLst>
          </p:cNvPr>
          <p:cNvSpPr txBox="1"/>
          <p:nvPr/>
        </p:nvSpPr>
        <p:spPr>
          <a:xfrm>
            <a:off x="151693" y="3708107"/>
            <a:ext cx="91994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or-IN" sz="2400" dirty="0">
                <a:latin typeface="Calibri" panose="020F0502020204030204" pitchFamily="34" charset="0"/>
              </a:rPr>
              <a:t>୭ . ଦେବୀ ସରସ୍ଵତୀ ଙ୍କ ମୂର୍ତ୍ତି ସରସ୍ଵତୀଙ୍କ ପୂଜାରେ କରାଯାଏ ଓ ଏହି ପର୍ବକୁ ଆନନ୍ଦରେ ସମସ୍ତେ ଉପଭୋଗ କରନ୍ତି।। 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59739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71466" y="1419622"/>
            <a:ext cx="6874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5400" dirty="0">
                <a:latin typeface="Calibri" panose="020F0502020204030204" pitchFamily="34" charset="0"/>
                <a:cs typeface="Calibri" panose="020F0502020204030204" pitchFamily="34" charset="0"/>
              </a:rPr>
              <a:t>ଶ୍ରେଣୀ କର୍ମ ଟିକୁ ମନେରଖ</a:t>
            </a:r>
            <a:r>
              <a:rPr lang="or-IN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AE1A3A-23ED-49B4-BEBB-623372D2A8F3}"/>
              </a:ext>
            </a:extLst>
          </p:cNvPr>
          <p:cNvSpPr txBox="1"/>
          <p:nvPr/>
        </p:nvSpPr>
        <p:spPr>
          <a:xfrm>
            <a:off x="2864481" y="368881"/>
            <a:ext cx="2242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or-IN" sz="5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ଗୃହ କର୍ମ </a:t>
            </a:r>
            <a:endParaRPr lang="en-IN" sz="5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5D9E-A6A2-4D16-8D46-F8F391805B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641148"/>
            <a:ext cx="2488384" cy="1707654"/>
          </a:xfrm>
          <a:prstGeom prst="rect">
            <a:avLst/>
          </a:prstGeom>
        </p:spPr>
      </p:pic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F1ACA1-8F47-715B-90AD-411CAFE77789}"/>
              </a:ext>
            </a:extLst>
          </p:cNvPr>
          <p:cNvCxnSpPr>
            <a:cxnSpLocks/>
          </p:cNvCxnSpPr>
          <p:nvPr/>
        </p:nvCxnSpPr>
        <p:spPr>
          <a:xfrm flipV="1">
            <a:off x="2764469" y="1207294"/>
            <a:ext cx="2436181" cy="71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06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71466" y="1419622"/>
            <a:ext cx="6874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or-IN" sz="2400" dirty="0">
                <a:latin typeface="Calibri" panose="020F0502020204030204" pitchFamily="34" charset="0"/>
                <a:cs typeface="Calibri" panose="020F0502020204030204" pitchFamily="34" charset="0"/>
              </a:rPr>
              <a:t>ପିଲାମାନଙ୍କର  ପଠନ ଓ ଲିଖନ ଶୈଳୀର ଅଭିବୃଦ୍ଧି ହେବ ।</a:t>
            </a:r>
            <a:endParaRPr lang="en-I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AE1A3A-23ED-49B4-BEBB-623372D2A8F3}"/>
              </a:ext>
            </a:extLst>
          </p:cNvPr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or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ଲବ୍ଧଜ୍ଞାନର ଫଳାଫଳ</a:t>
            </a:r>
            <a:r>
              <a:rPr lang="en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:-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5D9E-A6A2-4D16-8D46-F8F391805B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608" y="3120176"/>
            <a:ext cx="2488384" cy="1707654"/>
          </a:xfrm>
          <a:prstGeom prst="rect">
            <a:avLst/>
          </a:prstGeom>
        </p:spPr>
      </p:pic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EBBAA2-6399-5926-FBE3-16BEBECACF3F}"/>
              </a:ext>
            </a:extLst>
          </p:cNvPr>
          <p:cNvSpPr txBox="1"/>
          <p:nvPr/>
        </p:nvSpPr>
        <p:spPr>
          <a:xfrm>
            <a:off x="771466" y="1827426"/>
            <a:ext cx="9408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or-I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ସୃଜନାତ୍ମକ ଲିଖନ ପଦ୍ଧତି ର ବିକାଶ ଘଟିବ  ।  </a:t>
            </a:r>
            <a:endParaRPr lang="en-IN" sz="24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50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147</Words>
  <Application>Microsoft Office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Sachita Pati</cp:lastModifiedBy>
  <cp:revision>147</cp:revision>
  <dcterms:modified xsi:type="dcterms:W3CDTF">2023-01-08T15:35:48Z</dcterms:modified>
</cp:coreProperties>
</file>