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70" r:id="rId11"/>
    <p:sldId id="27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KO8wBqNY2v2aCOmjLuJt4v/K3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907e128f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c907e128f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</p:grpSpPr>
        <p:sp>
          <p:nvSpPr>
            <p:cNvPr id="56" name="Google Shape;56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</p:grpSpPr>
        <p:sp>
          <p:nvSpPr>
            <p:cNvPr id="63" name="Google Shape;63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</p:grpSpPr>
        <p:sp>
          <p:nvSpPr>
            <p:cNvPr id="71" name="Google Shape;71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</p:grpSpPr>
        <p:sp>
          <p:nvSpPr>
            <p:cNvPr id="78" name="Google Shape;78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467688" y="1153986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15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ଆମ ଅଞ୍ଚଳର  ଭୂମିରୂପ   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</a:t>
            </a:r>
            <a:r>
              <a:rPr lang="or-I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ଅଭ୍ୟାସ – ୭   </a:t>
            </a: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ପିଲାମାନଙ୍କର ଶ୍ରବଣ ପଠନ ଓ ଲିଖନ ଶୈଳୀର ଅଭିବୃଦ୍ଧି ହେବ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ଅଧ୍ୟୟନରୁ ଲବ୍ଧଜ୍ଞାନର ଫଳାଫଳ:-</a:t>
            </a:r>
            <a:endParaRPr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1608" y="3120176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771466" y="1827426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ବିଭିନ୍ନ ଯୁକ୍ତାକ୍ଷର ର ବ୍ୟବହାର ଶିଖିଲେ 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771466" y="2234287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or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ଯୁକ୍ତାକ୍ଷର ର ବ୍ୟବହାର କରି ନୂଆ ଶବ୍ଦ ଓ ବାକ୍ୟ ଗଢିବେ   ।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26025"/>
            <a:ext cx="9108503" cy="50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424" y="112753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169" y="1095605"/>
            <a:ext cx="8809661" cy="402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1" y="26026"/>
            <a:ext cx="8912838" cy="50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" y="1101114"/>
            <a:ext cx="8887968" cy="396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0" y="329185"/>
            <a:ext cx="8912839" cy="478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t="17938" b="2594"/>
          <a:stretch/>
        </p:blipFill>
        <p:spPr>
          <a:xfrm>
            <a:off x="115580" y="95147"/>
            <a:ext cx="8992923" cy="304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t="58616"/>
          <a:stretch/>
        </p:blipFill>
        <p:spPr>
          <a:xfrm>
            <a:off x="115578" y="2571750"/>
            <a:ext cx="8912841" cy="253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c907e128f6_0_24"/>
          <p:cNvSpPr/>
          <p:nvPr/>
        </p:nvSpPr>
        <p:spPr>
          <a:xfrm>
            <a:off x="35496" y="26025"/>
            <a:ext cx="9072900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1c907e128f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" y="152400"/>
            <a:ext cx="77533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c907e128f6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6375" y="100100"/>
            <a:ext cx="1962049" cy="4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771466" y="1419622"/>
            <a:ext cx="68743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ଅଭ୍ୟାସ – ୯ କୁ ଖାତାରେ କର </a:t>
            </a:r>
            <a:r>
              <a:rPr lang="or-IN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2864481" y="368881"/>
            <a:ext cx="22429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 b="0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ଗୃହ କର୍ମ </a:t>
            </a:r>
            <a:endParaRPr sz="5400" b="0" i="0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832" y="2641148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(16:9)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Sachita Pati</cp:lastModifiedBy>
  <cp:revision>1</cp:revision>
  <dcterms:modified xsi:type="dcterms:W3CDTF">2023-01-08T13:44:01Z</dcterms:modified>
</cp:coreProperties>
</file>