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9" r:id="rId11"/>
    <p:sldId id="270" r:id="rId12"/>
    <p:sldId id="271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KO8wBqNY2v2aCOmjLuJt4v/K3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c907e128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c907e128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c907e128f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1c907e128f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17748" y="1068743"/>
            <a:ext cx="9108504" cy="3006014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EF8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288" y="134355"/>
            <a:ext cx="1578401" cy="78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"/>
          <p:cNvGrpSpPr/>
          <p:nvPr/>
        </p:nvGrpSpPr>
        <p:grpSpPr>
          <a:xfrm>
            <a:off x="8602286" y="2689109"/>
            <a:ext cx="973185" cy="966900"/>
            <a:chOff x="6602154" y="1452941"/>
            <a:chExt cx="1786270" cy="1835888"/>
          </a:xfrm>
        </p:grpSpPr>
        <p:sp>
          <p:nvSpPr>
            <p:cNvPr id="56" name="Google Shape;56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1"/>
          <p:cNvGrpSpPr/>
          <p:nvPr/>
        </p:nvGrpSpPr>
        <p:grpSpPr>
          <a:xfrm>
            <a:off x="8377055" y="1097044"/>
            <a:ext cx="1463084" cy="1488382"/>
            <a:chOff x="6602154" y="1452941"/>
            <a:chExt cx="1786270" cy="1835888"/>
          </a:xfrm>
        </p:grpSpPr>
        <p:sp>
          <p:nvSpPr>
            <p:cNvPr id="63" name="Google Shape;63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1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1"/>
          <p:cNvGrpSpPr/>
          <p:nvPr/>
        </p:nvGrpSpPr>
        <p:grpSpPr>
          <a:xfrm>
            <a:off x="7275098" y="1224888"/>
            <a:ext cx="973185" cy="966900"/>
            <a:chOff x="6602154" y="1452941"/>
            <a:chExt cx="1786270" cy="1835888"/>
          </a:xfrm>
        </p:grpSpPr>
        <p:sp>
          <p:nvSpPr>
            <p:cNvPr id="71" name="Google Shape;71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1"/>
          <p:cNvGrpSpPr/>
          <p:nvPr/>
        </p:nvGrpSpPr>
        <p:grpSpPr>
          <a:xfrm>
            <a:off x="7062933" y="2265902"/>
            <a:ext cx="1463084" cy="1488382"/>
            <a:chOff x="6602154" y="1452941"/>
            <a:chExt cx="1786270" cy="1835888"/>
          </a:xfrm>
        </p:grpSpPr>
        <p:sp>
          <p:nvSpPr>
            <p:cNvPr id="78" name="Google Shape;78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"/>
          <p:cNvSpPr txBox="1"/>
          <p:nvPr/>
        </p:nvSpPr>
        <p:spPr>
          <a:xfrm>
            <a:off x="467688" y="1153986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15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ଆମ ଅଞ୍ଚଳର  ଭୂମିରୂପ    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</a:t>
            </a:r>
            <a:r>
              <a:rPr lang="or-IN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ଅଭ୍ୟାସ –  ୬ ଓ ୮ </a:t>
            </a: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771466" y="1419622"/>
            <a:ext cx="687434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or-IN" sz="5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ଅଭ୍ୟାସ -୨ ଓ ୩ କୁ ଖାତାରେ କର । </a:t>
            </a:r>
            <a:r>
              <a:rPr lang="or-IN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0"/>
          <p:cNvSpPr txBox="1"/>
          <p:nvPr/>
        </p:nvSpPr>
        <p:spPr>
          <a:xfrm>
            <a:off x="2864481" y="368881"/>
            <a:ext cx="22429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or-IN" sz="5400" b="0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ଗୃହ କର୍ମ </a:t>
            </a:r>
            <a:endParaRPr sz="5400" b="0" i="0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832" y="2641148"/>
            <a:ext cx="2488384" cy="17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771466" y="1419622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or-I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ପିଲାମାନଙ୍କର ଶ୍ରବଣ ପଠନ ଓ ଲିଖନ ଶୈଳୀର ଅଭିବୃଦ୍ଧି ହେବ ।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755576" y="503987"/>
            <a:ext cx="55579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 b="0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ଅଧ୍ୟୟନରୁ ଲବ୍ଧଜ୍ଞାନର ଫଳାଫଳ:-</a:t>
            </a:r>
            <a:endParaRPr dirty="0"/>
          </a:p>
        </p:txBody>
      </p:sp>
      <p:pic>
        <p:nvPicPr>
          <p:cNvPr id="191" name="Google Shape;19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1608" y="3120176"/>
            <a:ext cx="2488384" cy="17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 txBox="1"/>
          <p:nvPr/>
        </p:nvSpPr>
        <p:spPr>
          <a:xfrm>
            <a:off x="771466" y="1827426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or-I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ବିଭିନ୍ନ ଯୁକ୍ତାକ୍ଷର ର ବ୍ୟବହାର ଶିଖିଲେ  ।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771466" y="2234287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or-I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ଯୁକ୍ତାକ୍ଷର ର ବ୍ୟବହାର କରି ନୂଆ ଶବ୍ଦ ଓ ବାକ୍ୟ ଗଢିବେ   ।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or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or-I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2655" y="28481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26025"/>
            <a:ext cx="9108503" cy="509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3424" y="112753"/>
            <a:ext cx="1360349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169" y="1095605"/>
            <a:ext cx="8809661" cy="402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1" y="26026"/>
            <a:ext cx="8912838" cy="50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5616" y="100105"/>
            <a:ext cx="1432803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" y="1101114"/>
            <a:ext cx="8887968" cy="3960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0" y="329185"/>
            <a:ext cx="8912839" cy="478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5616" y="100105"/>
            <a:ext cx="1432803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 t="17938" b="2594"/>
          <a:stretch/>
        </p:blipFill>
        <p:spPr>
          <a:xfrm>
            <a:off x="115580" y="95147"/>
            <a:ext cx="8992923" cy="3042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5616" y="100105"/>
            <a:ext cx="1432803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5">
            <a:alphaModFix/>
          </a:blip>
          <a:srcRect t="58616"/>
          <a:stretch/>
        </p:blipFill>
        <p:spPr>
          <a:xfrm>
            <a:off x="115578" y="2571750"/>
            <a:ext cx="8912841" cy="253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c907e128f6_0_1"/>
          <p:cNvSpPr/>
          <p:nvPr/>
        </p:nvSpPr>
        <p:spPr>
          <a:xfrm>
            <a:off x="35496" y="26025"/>
            <a:ext cx="9072900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g1c907e128f6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13" y="153725"/>
            <a:ext cx="740092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c907e128f6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275" y="2074100"/>
            <a:ext cx="7800975" cy="30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c907e128f6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6375" y="23900"/>
            <a:ext cx="1962049" cy="4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c907e128f6_0_16"/>
          <p:cNvSpPr/>
          <p:nvPr/>
        </p:nvSpPr>
        <p:spPr>
          <a:xfrm>
            <a:off x="35496" y="26025"/>
            <a:ext cx="9072900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1c907e128f6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50" y="150350"/>
            <a:ext cx="8931475" cy="48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c907e128f6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6375" y="100100"/>
            <a:ext cx="1962049" cy="4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(16:9)</PresentationFormat>
  <Paragraphs>14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Noto Sans Symbols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Sachita Pati</dc:creator>
  <cp:lastModifiedBy>Sachita Pati</cp:lastModifiedBy>
  <cp:revision>1</cp:revision>
  <dcterms:modified xsi:type="dcterms:W3CDTF">2023-01-08T13:40:42Z</dcterms:modified>
</cp:coreProperties>
</file>