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92" r:id="rId2"/>
    <p:sldId id="367" r:id="rId3"/>
    <p:sldId id="368" r:id="rId4"/>
    <p:sldId id="370" r:id="rId5"/>
    <p:sldId id="371" r:id="rId6"/>
    <p:sldId id="369" r:id="rId7"/>
    <p:sldId id="372" r:id="rId8"/>
    <p:sldId id="373" r:id="rId9"/>
    <p:sldId id="374" r:id="rId10"/>
    <p:sldId id="375" r:id="rId11"/>
    <p:sldId id="376" r:id="rId12"/>
    <p:sldId id="312" r:id="rId13"/>
    <p:sldId id="377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3EB47C"/>
    <a:srgbClr val="E3498B"/>
    <a:srgbClr val="92F03C"/>
    <a:srgbClr val="C550DC"/>
    <a:srgbClr val="008F9E"/>
    <a:srgbClr val="FFFF66"/>
    <a:srgbClr val="33CC33"/>
    <a:srgbClr val="66BBC6"/>
    <a:srgbClr val="45C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10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8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14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C07FAC-75FB-42AD-9306-FB473A514F3A}"/>
              </a:ext>
            </a:extLst>
          </p:cNvPr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CC99FF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EC42A09-A475-4692-8262-235B9AB48320}"/>
              </a:ext>
            </a:extLst>
          </p:cNvPr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  <a:blipFill>
            <a:blip r:embed="rId5"/>
            <a:tile tx="0" ty="0" sx="100000" sy="100000" flip="none" algn="tl"/>
          </a:blip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1E0E0A-AFE6-47CE-9DFA-3301978C73BB}"/>
                </a:ext>
              </a:extLst>
            </p:cNvPr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D72A6A-4B98-4E5C-96C6-1C61A0E27C98}"/>
                </a:ext>
              </a:extLst>
            </p:cNvPr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107428-474F-4342-B37A-ED028427099E}"/>
                </a:ext>
              </a:extLst>
            </p:cNvPr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9B4E867-B863-4FDA-A439-28D31E5E4FBE}"/>
                </a:ext>
              </a:extLst>
            </p:cNvPr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F5E453-A05F-4973-8835-4ED4BE8C3EAB}"/>
                </a:ext>
              </a:extLst>
            </p:cNvPr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03D8B5-AEC9-42C7-988D-E3D777083AF7}"/>
                </a:ext>
              </a:extLst>
            </p:cNvPr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2C4DC1-A61C-44EF-A5D2-EB91A9C6FBED}"/>
              </a:ext>
            </a:extLst>
          </p:cNvPr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  <a:blipFill>
            <a:blip r:embed="rId5"/>
            <a:tile tx="0" ty="0" sx="100000" sy="100000" flip="none" algn="tl"/>
          </a:blip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C2F72A4-5DA3-4249-97CD-F76A68A3935D}"/>
                </a:ext>
              </a:extLst>
            </p:cNvPr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185D138-E5E3-4736-830B-CF3AF69BF8C4}"/>
                </a:ext>
              </a:extLst>
            </p:cNvPr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31DDDDF-1815-4572-A5DB-0D74661CE521}"/>
                </a:ext>
              </a:extLst>
            </p:cNvPr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2745F8-98DD-46A7-BE3A-8C119410E504}"/>
                </a:ext>
              </a:extLst>
            </p:cNvPr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6631B3-6B71-49AE-9CE5-59C18C1362F5}"/>
                </a:ext>
              </a:extLst>
            </p:cNvPr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4EF6729-28FB-4E36-8722-2FE891CFF15C}"/>
                </a:ext>
              </a:extLst>
            </p:cNvPr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BFCADD-7983-4C91-9852-25545D139E0C}"/>
              </a:ext>
            </a:extLst>
          </p:cNvPr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80A028-F6A3-4239-8C25-1633A255553B}"/>
              </a:ext>
            </a:extLst>
          </p:cNvPr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  <a:blipFill>
            <a:blip r:embed="rId5"/>
            <a:tile tx="0" ty="0" sx="100000" sy="100000" flip="none" algn="tl"/>
          </a:blip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037CA87-F1DC-4E00-BDBC-87BA4A9D1EB8}"/>
                </a:ext>
              </a:extLst>
            </p:cNvPr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1CACBF-7D8B-4DBD-AACD-30CCC8DA07D5}"/>
                </a:ext>
              </a:extLst>
            </p:cNvPr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EBEDCCA-DBAB-4683-957F-B323F2BAFC2E}"/>
                </a:ext>
              </a:extLst>
            </p:cNvPr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E3C9CD-16D5-4B74-ACD6-E8690900E4A4}"/>
                </a:ext>
              </a:extLst>
            </p:cNvPr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8D7A315-3250-424A-B9B1-C0F8C5301B11}"/>
                </a:ext>
              </a:extLst>
            </p:cNvPr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9189B4-21F9-4A75-90AF-2C661D294FB4}"/>
                </a:ext>
              </a:extLst>
            </p:cNvPr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22E048-C19E-40C6-A1C3-7ECA8DC4708A}"/>
              </a:ext>
            </a:extLst>
          </p:cNvPr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  <a:blipFill>
            <a:blip r:embed="rId5"/>
            <a:tile tx="0" ty="0" sx="100000" sy="100000" flip="none" algn="tl"/>
          </a:blip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61D28A0-1DCF-4A24-B84F-812D5399ECDE}"/>
                </a:ext>
              </a:extLst>
            </p:cNvPr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98EA83A-773E-4791-930C-8734B05965AF}"/>
                </a:ext>
              </a:extLst>
            </p:cNvPr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266E32-F2D6-4409-A234-8D5AE8ADB389}"/>
                </a:ext>
              </a:extLst>
            </p:cNvPr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DBE1F70-A0F1-4248-8628-51BA073F0939}"/>
                </a:ext>
              </a:extLst>
            </p:cNvPr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8A646E3-D9BA-4B04-9A67-1077A5771190}"/>
                </a:ext>
              </a:extLst>
            </p:cNvPr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42BC7DD-D0BA-49EB-B2E7-F1A955464F1E}"/>
                </a:ext>
              </a:extLst>
            </p:cNvPr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Google Shape;94;p2">
            <a:extLst>
              <a:ext uri="{FF2B5EF4-FFF2-40B4-BE49-F238E27FC236}">
                <a16:creationId xmlns:a16="http://schemas.microsoft.com/office/drawing/2014/main" id="{236BA889-A31B-285B-47A9-B9D8E8DFFE3D}"/>
              </a:ext>
            </a:extLst>
          </p:cNvPr>
          <p:cNvSpPr txBox="1"/>
          <p:nvPr/>
        </p:nvSpPr>
        <p:spPr>
          <a:xfrm>
            <a:off x="467688" y="1153986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</a:t>
            </a:r>
            <a:r>
              <a:rPr lang="or-I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ଆମ ଅଞ୍ଚଳର</a:t>
            </a: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ଭୂମିରୂପ   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ଉପକ୍ରମ ,ପଠନ କ୍ରିୟା ଓ </a:t>
            </a:r>
            <a:r>
              <a:rPr lang="or-I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କଠିନ ଶବ୍ଦ </a:t>
            </a:r>
            <a:r>
              <a:rPr lang="or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84A82-A557-8740-9070-8C2B4B91162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A276A-5248-C045-4300-A9E312FA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38" b="2595"/>
          <a:stretch/>
        </p:blipFill>
        <p:spPr>
          <a:xfrm>
            <a:off x="115580" y="95147"/>
            <a:ext cx="8992923" cy="3042228"/>
          </a:xfrm>
          <a:prstGeom prst="rect">
            <a:avLst/>
          </a:prstGeom>
        </p:spPr>
      </p:pic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6DC7B751-20CE-3E4F-9A5F-395D6E5E91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50A38-D42A-80F8-DB43-B81EC4A62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616"/>
          <a:stretch/>
        </p:blipFill>
        <p:spPr>
          <a:xfrm>
            <a:off x="115578" y="2571750"/>
            <a:ext cx="8912841" cy="25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84A82-A557-8740-9070-8C2B4B91162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6DC7B751-20CE-3E4F-9A5F-395D6E5E91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B6A70-5341-961F-3716-1BC358F04407}"/>
              </a:ext>
            </a:extLst>
          </p:cNvPr>
          <p:cNvSpPr txBox="1"/>
          <p:nvPr/>
        </p:nvSpPr>
        <p:spPr>
          <a:xfrm>
            <a:off x="450849" y="203299"/>
            <a:ext cx="2243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u="sng" dirty="0">
                <a:solidFill>
                  <a:srgbClr val="FF0000"/>
                </a:solidFill>
              </a:rPr>
              <a:t>କଠିନ  ଶବ୍ଦ</a:t>
            </a:r>
            <a:endParaRPr lang="en-IN" sz="40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99805-9F04-808D-8031-9250C2BDF996}"/>
              </a:ext>
            </a:extLst>
          </p:cNvPr>
          <p:cNvSpPr txBox="1"/>
          <p:nvPr/>
        </p:nvSpPr>
        <p:spPr>
          <a:xfrm>
            <a:off x="378616" y="711980"/>
            <a:ext cx="34432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2400" dirty="0"/>
              <a:t>ଉତ୍ସବ </a:t>
            </a:r>
          </a:p>
          <a:p>
            <a:r>
              <a:rPr lang="or-IN" sz="2400" dirty="0"/>
              <a:t>ଉତ୍ପଳ</a:t>
            </a:r>
          </a:p>
          <a:p>
            <a:r>
              <a:rPr lang="or-IN" sz="2400" dirty="0"/>
              <a:t>ଉତ୍କଳ</a:t>
            </a:r>
          </a:p>
          <a:p>
            <a:r>
              <a:rPr lang="or-IN" sz="2400" dirty="0"/>
              <a:t>ଉତ୍ସାହୀ</a:t>
            </a:r>
          </a:p>
          <a:p>
            <a:r>
              <a:rPr lang="or-IN" sz="2400" dirty="0"/>
              <a:t>ଉର୍ବର</a:t>
            </a:r>
          </a:p>
          <a:p>
            <a:r>
              <a:rPr lang="or-IN" sz="2400" dirty="0"/>
              <a:t>ପଶ୍ଚିମ </a:t>
            </a:r>
          </a:p>
          <a:p>
            <a:r>
              <a:rPr lang="or-IN" sz="2400" dirty="0"/>
              <a:t>ଚିତ୍କାର </a:t>
            </a:r>
          </a:p>
          <a:p>
            <a:r>
              <a:rPr lang="or-IN" sz="2400" dirty="0"/>
              <a:t>ପରାମର୍ଶ </a:t>
            </a:r>
          </a:p>
          <a:p>
            <a:r>
              <a:rPr lang="or-IN" sz="2400" dirty="0"/>
              <a:t>ଉତ୍କୃଷ୍ଟ </a:t>
            </a:r>
          </a:p>
          <a:p>
            <a:r>
              <a:rPr lang="or-IN" sz="2400" dirty="0"/>
              <a:t>ଉତ୍ପାଦିକା </a:t>
            </a:r>
          </a:p>
          <a:p>
            <a:r>
              <a:rPr lang="or-IN" sz="2400" dirty="0"/>
              <a:t>ଉତ୍ପାଦନ ଅଶ୍ଵତ୍ଥ/ଅଶତଥ</a:t>
            </a:r>
          </a:p>
          <a:p>
            <a:r>
              <a:rPr lang="or-IN" sz="2400" dirty="0"/>
              <a:t>ତେନ୍ତୁଳୀ</a:t>
            </a:r>
            <a:endParaRPr lang="en-I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AB462A-678E-C90C-9A48-A00FF98E0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19"/>
          <a:stretch/>
        </p:blipFill>
        <p:spPr>
          <a:xfrm>
            <a:off x="3623925" y="536448"/>
            <a:ext cx="5484579" cy="4401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B1F92E-2544-825F-0142-3CEDBCBC5D76}"/>
              </a:ext>
            </a:extLst>
          </p:cNvPr>
          <p:cNvSpPr txBox="1"/>
          <p:nvPr/>
        </p:nvSpPr>
        <p:spPr>
          <a:xfrm>
            <a:off x="5322097" y="2243832"/>
            <a:ext cx="2243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>
                <a:solidFill>
                  <a:srgbClr val="FF0000"/>
                </a:solidFill>
              </a:rPr>
              <a:t>କଠିନ  ଶବ୍ଦ</a:t>
            </a:r>
            <a:endParaRPr lang="en-IN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BB476-0BAE-0275-E47F-B349FCF2D2EF}"/>
              </a:ext>
            </a:extLst>
          </p:cNvPr>
          <p:cNvSpPr txBox="1"/>
          <p:nvPr/>
        </p:nvSpPr>
        <p:spPr>
          <a:xfrm>
            <a:off x="5063808" y="1773177"/>
            <a:ext cx="28027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IN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W-</a:t>
            </a:r>
            <a:r>
              <a:rPr lang="or-IN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୦୯ </a:t>
            </a:r>
            <a:r>
              <a:rPr lang="en-IN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or-IN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୦୧  </a:t>
            </a:r>
            <a:r>
              <a:rPr lang="en-IN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or-IN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୨୦୨୩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80009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E71E9-88A7-4454-9216-FE0528E749F4}"/>
              </a:ext>
            </a:extLst>
          </p:cNvPr>
          <p:cNvSpPr txBox="1"/>
          <p:nvPr/>
        </p:nvSpPr>
        <p:spPr>
          <a:xfrm>
            <a:off x="771466" y="1419622"/>
            <a:ext cx="687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or-IN" sz="5400" dirty="0">
                <a:latin typeface="Calibri" panose="020F0502020204030204" pitchFamily="34" charset="0"/>
                <a:cs typeface="Calibri" panose="020F0502020204030204" pitchFamily="34" charset="0"/>
              </a:rPr>
              <a:t>କଠିନ ଶବ୍ଦ ଗୁଡିକୁ ମନେରଖ</a:t>
            </a:r>
            <a:r>
              <a:rPr lang="or-I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E1A3A-23ED-49B4-BEBB-623372D2A8F3}"/>
              </a:ext>
            </a:extLst>
          </p:cNvPr>
          <p:cNvSpPr txBox="1"/>
          <p:nvPr/>
        </p:nvSpPr>
        <p:spPr>
          <a:xfrm>
            <a:off x="2864481" y="368881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5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ଗୃହ କର୍ମ </a:t>
            </a:r>
            <a:endParaRPr lang="en-IN" sz="54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5D9E-A6A2-4D16-8D46-F8F391805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41148"/>
            <a:ext cx="2488384" cy="1707654"/>
          </a:xfrm>
          <a:prstGeom prst="rect">
            <a:avLst/>
          </a:prstGeom>
        </p:spPr>
      </p:pic>
      <p:pic>
        <p:nvPicPr>
          <p:cNvPr id="2" name="Google Shape;77;p16">
            <a:extLst>
              <a:ext uri="{FF2B5EF4-FFF2-40B4-BE49-F238E27FC236}">
                <a16:creationId xmlns:a16="http://schemas.microsoft.com/office/drawing/2014/main" id="{D09FFF1B-8D86-F844-96DF-B42DD7F395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26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E71E9-88A7-4454-9216-FE0528E749F4}"/>
              </a:ext>
            </a:extLst>
          </p:cNvPr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or-IN" sz="2400" dirty="0">
                <a:latin typeface="Calibri" panose="020F0502020204030204" pitchFamily="34" charset="0"/>
                <a:cs typeface="Calibri" panose="020F0502020204030204" pitchFamily="34" charset="0"/>
              </a:rPr>
              <a:t>ପିଲାମାନଙ୍କର ଶ୍ରବଣ ପଠନ ଓ ଲିଖନ ଶୈଳୀର ଅଭିବୃଦ୍ଧି ହେବ ।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E1A3A-23ED-49B4-BEBB-623372D2A8F3}"/>
              </a:ext>
            </a:extLst>
          </p:cNvPr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ଅଧ୍ୟୟନରୁ ଲବ୍ଧଜ୍ଞାନର ଫଳାଫଳ</a:t>
            </a:r>
            <a:r>
              <a:rPr lang="en-IN" sz="40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55D9E-A6A2-4D16-8D46-F8F391805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08" y="3120176"/>
            <a:ext cx="2488384" cy="1707654"/>
          </a:xfrm>
          <a:prstGeom prst="rect">
            <a:avLst/>
          </a:prstGeom>
        </p:spPr>
      </p:pic>
      <p:pic>
        <p:nvPicPr>
          <p:cNvPr id="2" name="Google Shape;77;p16">
            <a:extLst>
              <a:ext uri="{FF2B5EF4-FFF2-40B4-BE49-F238E27FC236}">
                <a16:creationId xmlns:a16="http://schemas.microsoft.com/office/drawing/2014/main" id="{D09FFF1B-8D86-F844-96DF-B42DD7F395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BBAA2-6399-5926-FBE3-16BEBECACF3F}"/>
              </a:ext>
            </a:extLst>
          </p:cNvPr>
          <p:cNvSpPr txBox="1"/>
          <p:nvPr/>
        </p:nvSpPr>
        <p:spPr>
          <a:xfrm>
            <a:off x="771466" y="1827426"/>
            <a:ext cx="687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or-IN" sz="2400" dirty="0">
                <a:latin typeface="Calibri" panose="020F0502020204030204" pitchFamily="34" charset="0"/>
                <a:cs typeface="Calibri" panose="020F0502020204030204" pitchFamily="34" charset="0"/>
              </a:rPr>
              <a:t>ବିଭିନ୍ନ ଯୁକ୍ତାକ୍ଷର ର ବ୍ୟବହାର ଶିଖିଲେ  ।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412E4-B76E-2F6E-B451-3A104719FA76}"/>
              </a:ext>
            </a:extLst>
          </p:cNvPr>
          <p:cNvSpPr txBox="1"/>
          <p:nvPr/>
        </p:nvSpPr>
        <p:spPr>
          <a:xfrm>
            <a:off x="771466" y="2234287"/>
            <a:ext cx="687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or-IN" sz="2400" dirty="0">
                <a:latin typeface="Calibri" panose="020F0502020204030204" pitchFamily="34" charset="0"/>
                <a:cs typeface="Calibri" panose="020F0502020204030204" pitchFamily="34" charset="0"/>
              </a:rPr>
              <a:t>ଯୁକ୍ତାକ୍ଷର ର ବ୍ୟବହାର କରି ନୂଆ ଶବ୍ଦ ଓ ବାକ୍ୟ ଗଢିବେ   ।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0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282ECC-4F1D-4504-A096-0CC39DB48060}"/>
              </a:ext>
            </a:extLst>
          </p:cNvPr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Google Shape;77;p16">
            <a:extLst>
              <a:ext uri="{FF2B5EF4-FFF2-40B4-BE49-F238E27FC236}">
                <a16:creationId xmlns:a16="http://schemas.microsoft.com/office/drawing/2014/main" id="{C73E9EEA-3203-794B-B4BF-6798BDF6F7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AC7E-C093-6F4E-B70E-67D2D54E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4747" y="114214"/>
            <a:ext cx="9826752" cy="572700"/>
          </a:xfrm>
        </p:spPr>
        <p:txBody>
          <a:bodyPr/>
          <a:lstStyle/>
          <a:p>
            <a:r>
              <a:rPr lang="en-GB" sz="4800" dirty="0"/>
              <a:t>                          </a:t>
            </a:r>
            <a:r>
              <a:rPr lang="or-IN" sz="4800" dirty="0"/>
              <a:t>ଭୂମିର ବିଭିନ୍ନ  ରୂପ </a:t>
            </a:r>
            <a:endParaRPr lang="en-US" sz="4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8B65E8-C6E7-5443-813B-6B35701C90A9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Google Shape;77;p16">
            <a:extLst>
              <a:ext uri="{FF2B5EF4-FFF2-40B4-BE49-F238E27FC236}">
                <a16:creationId xmlns:a16="http://schemas.microsoft.com/office/drawing/2014/main" id="{97EA7EAF-6C85-3044-B866-5CDE8F7624C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6E5A6-4600-2ED3-8441-C3E5041A9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64"/>
          <a:stretch/>
        </p:blipFill>
        <p:spPr>
          <a:xfrm>
            <a:off x="4388283" y="1238285"/>
            <a:ext cx="4372610" cy="2897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81248-2A19-3F1E-BBF7-A31B86DFE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2" y="1238284"/>
            <a:ext cx="4144695" cy="28975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C36DFAC-4332-96F6-17A9-433439E556DB}"/>
              </a:ext>
            </a:extLst>
          </p:cNvPr>
          <p:cNvSpPr txBox="1">
            <a:spLocks/>
          </p:cNvSpPr>
          <p:nvPr/>
        </p:nvSpPr>
        <p:spPr>
          <a:xfrm>
            <a:off x="1303586" y="3618866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/>
              <a:t>                       </a:t>
            </a:r>
            <a:r>
              <a:rPr lang="or-IN" sz="3600" dirty="0"/>
              <a:t>ପାହାଡ  </a:t>
            </a:r>
            <a:endParaRPr lang="en-US" sz="3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496DA1-2066-FE16-63C7-28427060C781}"/>
              </a:ext>
            </a:extLst>
          </p:cNvPr>
          <p:cNvSpPr txBox="1">
            <a:spLocks/>
          </p:cNvSpPr>
          <p:nvPr/>
        </p:nvSpPr>
        <p:spPr>
          <a:xfrm>
            <a:off x="5866355" y="3563137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/>
              <a:t>                       </a:t>
            </a:r>
            <a:r>
              <a:rPr lang="or-IN" sz="3600" dirty="0"/>
              <a:t>  </a:t>
            </a:r>
            <a:endParaRPr lang="en-US" sz="3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7E7DAF-6116-93C9-64D4-B508BC6444CD}"/>
              </a:ext>
            </a:extLst>
          </p:cNvPr>
          <p:cNvSpPr txBox="1">
            <a:spLocks/>
          </p:cNvSpPr>
          <p:nvPr/>
        </p:nvSpPr>
        <p:spPr>
          <a:xfrm>
            <a:off x="5461784" y="3608720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/>
              <a:t>                       </a:t>
            </a:r>
            <a:r>
              <a:rPr lang="or-IN" sz="3600" dirty="0"/>
              <a:t>ପଥୁରିଆ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831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7;p16">
            <a:extLst>
              <a:ext uri="{FF2B5EF4-FFF2-40B4-BE49-F238E27FC236}">
                <a16:creationId xmlns:a16="http://schemas.microsoft.com/office/drawing/2014/main" id="{51D10D04-E848-D94F-AA6D-CC28C00AB4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ABEE35-ABAD-B643-AD08-9551779ADEDF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2D639-83B6-04CF-9F91-FC6F5EB2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" y="1670305"/>
            <a:ext cx="4718304" cy="3447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FFEA5-73FF-6223-F342-B502EE189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02" b="11059"/>
          <a:stretch/>
        </p:blipFill>
        <p:spPr>
          <a:xfrm>
            <a:off x="4951032" y="1670303"/>
            <a:ext cx="4058856" cy="34471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8022F47-3338-DB31-B620-C775FD9C1877}"/>
              </a:ext>
            </a:extLst>
          </p:cNvPr>
          <p:cNvSpPr txBox="1">
            <a:spLocks/>
          </p:cNvSpPr>
          <p:nvPr/>
        </p:nvSpPr>
        <p:spPr>
          <a:xfrm>
            <a:off x="1254818" y="420152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/>
              <a:t>                       </a:t>
            </a:r>
            <a:r>
              <a:rPr lang="or-IN" sz="3600" dirty="0"/>
              <a:t>ପଡିଆ  </a:t>
            </a:r>
            <a:endParaRPr lang="en-US" sz="3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D95CC5-3C8B-68E2-250B-1D999165FC5E}"/>
              </a:ext>
            </a:extLst>
          </p:cNvPr>
          <p:cNvSpPr txBox="1">
            <a:spLocks/>
          </p:cNvSpPr>
          <p:nvPr/>
        </p:nvSpPr>
        <p:spPr>
          <a:xfrm>
            <a:off x="6209787" y="328925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/>
              <a:t>                       </a:t>
            </a:r>
            <a:r>
              <a:rPr lang="or-IN" sz="3600" dirty="0"/>
              <a:t>ବିଲ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762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40D754-0961-1647-9C32-133A6358777A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29D8782F-722D-3D48-BE70-A5D1930FF0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1E5C7-41A2-0BB0-0D29-8B9E8159B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279202"/>
            <a:ext cx="8370750" cy="37956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74A0B2-B647-079E-0746-66CA9877D44C}"/>
              </a:ext>
            </a:extLst>
          </p:cNvPr>
          <p:cNvSpPr txBox="1">
            <a:spLocks/>
          </p:cNvSpPr>
          <p:nvPr/>
        </p:nvSpPr>
        <p:spPr>
          <a:xfrm>
            <a:off x="3397344" y="-28934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/>
              <a:t>                       </a:t>
            </a:r>
            <a:r>
              <a:rPr lang="or-IN" sz="5400" dirty="0"/>
              <a:t>ବଣ </a:t>
            </a:r>
            <a:r>
              <a:rPr lang="or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85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9119F2-6F63-1148-8D12-09DDCFCA0911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96A09-44D2-D77B-DA85-0125645B8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025"/>
            <a:ext cx="9108503" cy="5091449"/>
          </a:xfrm>
          <a:prstGeom prst="rect">
            <a:avLst/>
          </a:prstGeom>
        </p:spPr>
      </p:pic>
      <p:pic>
        <p:nvPicPr>
          <p:cNvPr id="2" name="Google Shape;77;p16">
            <a:extLst>
              <a:ext uri="{FF2B5EF4-FFF2-40B4-BE49-F238E27FC236}">
                <a16:creationId xmlns:a16="http://schemas.microsoft.com/office/drawing/2014/main" id="{5B61DB06-035C-F241-81B4-ACC2358E10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424" y="112753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53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052BD6-F21E-2043-B808-801572C21B77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Google Shape;77;p16">
            <a:extLst>
              <a:ext uri="{FF2B5EF4-FFF2-40B4-BE49-F238E27FC236}">
                <a16:creationId xmlns:a16="http://schemas.microsoft.com/office/drawing/2014/main" id="{445B971A-1D4A-7C42-B5C0-46B4D43FDB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3FF39-CD99-F80D-BAD3-EA8A94E1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9" y="1095605"/>
            <a:ext cx="8809661" cy="40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84A82-A557-8740-9070-8C2B4B91162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16865-209D-11E5-6E6D-81A728B0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1" y="26026"/>
            <a:ext cx="8912838" cy="5091450"/>
          </a:xfrm>
          <a:prstGeom prst="rect">
            <a:avLst/>
          </a:prstGeom>
        </p:spPr>
      </p:pic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6DC7B751-20CE-3E4F-9A5F-395D6E5E91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02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FFC05F-D456-654E-8F83-17A29CAFD185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C29C6083-D88A-D344-9ADA-918E779DA8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ABFD2-C1F8-FC04-2C5D-A0AF29C4B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101114"/>
            <a:ext cx="8887968" cy="39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C84A82-A557-8740-9070-8C2B4B91162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5DDBA-9634-E379-1EE6-B0BC1C4D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0" y="329185"/>
            <a:ext cx="8912839" cy="4788290"/>
          </a:xfrm>
          <a:prstGeom prst="rect">
            <a:avLst/>
          </a:prstGeom>
        </p:spPr>
      </p:pic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6DC7B751-20CE-3E4F-9A5F-395D6E5E91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616" y="100105"/>
            <a:ext cx="1432803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6049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108</Words>
  <Application>Microsoft Office PowerPoint</Application>
  <PresentationFormat>On-screen Show (16:9)</PresentationFormat>
  <Paragraphs>36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Simple Light</vt:lpstr>
      <vt:lpstr>PowerPoint Presentation</vt:lpstr>
      <vt:lpstr>                          ଭୂମିର ବିଭିନ୍ନ  ରୂପ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Sachita Pati</cp:lastModifiedBy>
  <cp:revision>144</cp:revision>
  <dcterms:modified xsi:type="dcterms:W3CDTF">2023-01-06T18:14:04Z</dcterms:modified>
</cp:coreProperties>
</file>