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701" r:id="rId2"/>
    <p:sldId id="256" r:id="rId3"/>
    <p:sldId id="657" r:id="rId4"/>
    <p:sldId id="739" r:id="rId5"/>
    <p:sldId id="740" r:id="rId6"/>
    <p:sldId id="741" r:id="rId7"/>
    <p:sldId id="742" r:id="rId8"/>
    <p:sldId id="312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Asus" initials="A" lastIdx="2" clrIdx="1">
    <p:extLst>
      <p:ext uri="{19B8F6BF-5375-455C-9EA6-DF929625EA0E}">
        <p15:presenceInfo xmlns=""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66229"/>
    <a:srgbClr val="A1F9C3"/>
    <a:srgbClr val="BA0A88"/>
    <a:srgbClr val="6059E7"/>
    <a:srgbClr val="FF5050"/>
    <a:srgbClr val="4BA8E7"/>
    <a:srgbClr val="590742"/>
    <a:srgbClr val="DC6624"/>
    <a:srgbClr val="3F21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590" y="-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5443832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="" xmlns:p14="http://schemas.microsoft.com/office/powerpoint/2010/main" val="400020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70685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18138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2624" y="295835"/>
            <a:ext cx="6152029" cy="4430806"/>
          </a:xfrm>
          <a:prstGeom prst="rect">
            <a:avLst/>
          </a:prstGeom>
          <a:noFill/>
        </p:spPr>
      </p:pic>
      <p:pic>
        <p:nvPicPr>
          <p:cNvPr id="3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175" y="3758453"/>
            <a:ext cx="9111825" cy="137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203960"/>
            <a:ext cx="8763000" cy="282702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1571513" y="1440179"/>
            <a:ext cx="6909719" cy="210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CLASS : 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SESSION NO. : 14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SUBJECT : MATHEMATICS</a:t>
            </a:r>
            <a:endParaRPr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TOPIC: CH-3 ADDITION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SUB TOPIC:CLASS TEST AND DOUBT CLEARING.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                    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 smtClean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77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:\Users\ARUNJYOTI DAS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96787" y="200711"/>
            <a:ext cx="5895833" cy="494278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975210" y="2388357"/>
            <a:ext cx="3200401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Bradley Hand ITC" pitchFamily="66" charset="0"/>
              </a:rPr>
              <a:t>TODAY’S   TOPIC</a:t>
            </a:r>
            <a:endParaRPr lang="en-US" sz="2800" b="1" dirty="0">
              <a:solidFill>
                <a:schemeClr val="bg1"/>
              </a:solidFill>
              <a:latin typeface="Bradley Hand ITC" pitchFamily="66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2129051" y="2729753"/>
            <a:ext cx="4749420" cy="1685298"/>
          </a:xfrm>
          <a:prstGeom prst="horizontalScroll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Bauhaus 93" pitchFamily="82" charset="0"/>
              </a:rPr>
              <a:t>CLASS TEST &amp;</a:t>
            </a:r>
          </a:p>
          <a:p>
            <a:pPr algn="ctr"/>
            <a:r>
              <a:rPr lang="en-US" sz="4000" dirty="0" smtClean="0">
                <a:latin typeface="Bauhaus 93" pitchFamily="82" charset="0"/>
              </a:rPr>
              <a:t>DOUBT CLEARING</a:t>
            </a:r>
            <a:endParaRPr lang="en-US" sz="4000" dirty="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UNJYOTI DAS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743700" cy="5143500"/>
          </a:xfrm>
          <a:prstGeom prst="rect">
            <a:avLst/>
          </a:prstGeom>
          <a:noFill/>
        </p:spPr>
      </p:pic>
      <p:pic>
        <p:nvPicPr>
          <p:cNvPr id="3" name="Picture 2" descr="C:\Users\ARUNJYOTI DAS\Desktop\multiplication-table-of-nin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905" y="900953"/>
            <a:ext cx="3590365" cy="3402105"/>
          </a:xfrm>
          <a:prstGeom prst="rect">
            <a:avLst/>
          </a:prstGeom>
          <a:noFill/>
        </p:spPr>
      </p:pic>
      <p:pic>
        <p:nvPicPr>
          <p:cNvPr id="6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97928" y="2689412"/>
            <a:ext cx="593072" cy="593072"/>
          </a:xfrm>
          <a:prstGeom prst="rect">
            <a:avLst/>
          </a:prstGeom>
          <a:noFill/>
        </p:spPr>
      </p:pic>
      <p:pic>
        <p:nvPicPr>
          <p:cNvPr id="7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5551" y="3332629"/>
            <a:ext cx="593072" cy="593072"/>
          </a:xfrm>
          <a:prstGeom prst="rect">
            <a:avLst/>
          </a:prstGeom>
          <a:noFill/>
        </p:spPr>
      </p:pic>
      <p:pic>
        <p:nvPicPr>
          <p:cNvPr id="8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37851" y="3733798"/>
            <a:ext cx="593072" cy="593072"/>
          </a:xfrm>
          <a:prstGeom prst="rect">
            <a:avLst/>
          </a:prstGeom>
          <a:noFill/>
        </p:spPr>
      </p:pic>
      <p:pic>
        <p:nvPicPr>
          <p:cNvPr id="9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15857" y="2014818"/>
            <a:ext cx="593072" cy="593072"/>
          </a:xfrm>
          <a:prstGeom prst="rect">
            <a:avLst/>
          </a:prstGeom>
          <a:noFill/>
        </p:spPr>
      </p:pic>
      <p:pic>
        <p:nvPicPr>
          <p:cNvPr id="10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2446" y="1342465"/>
            <a:ext cx="593072" cy="593072"/>
          </a:xfrm>
          <a:prstGeom prst="rect">
            <a:avLst/>
          </a:prstGeom>
          <a:noFill/>
        </p:spPr>
      </p:pic>
      <p:pic>
        <p:nvPicPr>
          <p:cNvPr id="11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33270" y="3688977"/>
            <a:ext cx="593072" cy="593072"/>
          </a:xfrm>
          <a:prstGeom prst="rect">
            <a:avLst/>
          </a:prstGeom>
          <a:noFill/>
        </p:spPr>
      </p:pic>
      <p:pic>
        <p:nvPicPr>
          <p:cNvPr id="12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396348">
            <a:off x="1072123" y="3310218"/>
            <a:ext cx="593072" cy="593072"/>
          </a:xfrm>
          <a:prstGeom prst="rect">
            <a:avLst/>
          </a:prstGeom>
          <a:noFill/>
        </p:spPr>
      </p:pic>
      <p:pic>
        <p:nvPicPr>
          <p:cNvPr id="13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4628863">
            <a:off x="740429" y="2709584"/>
            <a:ext cx="593072" cy="593072"/>
          </a:xfrm>
          <a:prstGeom prst="rect">
            <a:avLst/>
          </a:prstGeom>
          <a:noFill/>
        </p:spPr>
      </p:pic>
      <p:pic>
        <p:nvPicPr>
          <p:cNvPr id="14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5433" y="1931894"/>
            <a:ext cx="593072" cy="593072"/>
          </a:xfrm>
          <a:prstGeom prst="rect">
            <a:avLst/>
          </a:prstGeom>
          <a:noFill/>
        </p:spPr>
      </p:pic>
      <p:pic>
        <p:nvPicPr>
          <p:cNvPr id="15" name="Picture 2" descr="C:\Users\ARUNJYOTI DAS\Desktop\image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4234" y="943536"/>
            <a:ext cx="593072" cy="593072"/>
          </a:xfrm>
          <a:prstGeom prst="rect">
            <a:avLst/>
          </a:prstGeom>
          <a:noFill/>
        </p:spPr>
      </p:pic>
      <p:pic>
        <p:nvPicPr>
          <p:cNvPr id="2" name="Picture 2" descr="C:\Users\ARUNJYOTI DAS\Desktop\images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9708402">
            <a:off x="897312" y="548528"/>
            <a:ext cx="1381965" cy="1161979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07577" y="127747"/>
            <a:ext cx="1553135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JUST HAVE A RECAP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ARUNJYOTI DAS\Desktop\maxresdefaul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96335" y="97492"/>
            <a:ext cx="4447241" cy="4572000"/>
          </a:xfrm>
          <a:prstGeom prst="rect">
            <a:avLst/>
          </a:prstGeom>
          <a:noFill/>
        </p:spPr>
      </p:pic>
      <p:pic>
        <p:nvPicPr>
          <p:cNvPr id="17" name="Google Shape;70;p1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355" y="154365"/>
            <a:ext cx="237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      CLASS  TEST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1891" y="644237"/>
            <a:ext cx="72944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Q1.Choose the correct answer and fill in the blanks.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798" y="1084894"/>
            <a:ext cx="811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 smtClean="0"/>
              <a:t>a.The</a:t>
            </a:r>
            <a:r>
              <a:rPr lang="en-US" sz="1800" b="1" dirty="0" smtClean="0"/>
              <a:t> answer we get after adding is  called the ______ .( sum /difference)</a:t>
            </a:r>
            <a:endParaRPr lang="en-US" sz="1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07510" y="1611988"/>
            <a:ext cx="8111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err="1" smtClean="0"/>
              <a:t>b.The</a:t>
            </a:r>
            <a:r>
              <a:rPr lang="en-US" sz="1800" b="1" dirty="0" smtClean="0"/>
              <a:t> sum obtained after adding 0 to any number is the number _____.</a:t>
            </a:r>
          </a:p>
          <a:p>
            <a:r>
              <a:rPr lang="en-US" sz="1800" b="1" dirty="0" smtClean="0"/>
              <a:t>           (successor/ itself)</a:t>
            </a:r>
            <a:endParaRPr lang="en-US" sz="1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2887" y="2385049"/>
            <a:ext cx="811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c.10 ones = ______ ten + 0 ones.(  1/11)</a:t>
            </a:r>
            <a:endParaRPr lang="en-US" sz="1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08338" y="3097007"/>
            <a:ext cx="8111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d. 35 + 52 = 87</a:t>
            </a:r>
          </a:p>
          <a:p>
            <a:r>
              <a:rPr lang="en-US" sz="1800" b="1" dirty="0" smtClean="0"/>
              <a:t>    52 + ___ = 87  (35/53)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08337" y="3833987"/>
            <a:ext cx="8111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/>
              <a:t>e. 85+0= _______ ( 58/85)</a:t>
            </a:r>
            <a:endParaRPr lang="en-US" sz="1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820770" y="1050877"/>
            <a:ext cx="982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sum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79140" y="1585415"/>
            <a:ext cx="982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itself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04196" y="2331492"/>
            <a:ext cx="3775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73958" y="3330053"/>
            <a:ext cx="661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35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69742" y="3787254"/>
            <a:ext cx="525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85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5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740" y="382137"/>
            <a:ext cx="6243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2.Add the following.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43971" y="1044718"/>
          <a:ext cx="2495265" cy="33771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1755"/>
                <a:gridCol w="831755"/>
                <a:gridCol w="831755"/>
              </a:tblGrid>
              <a:tr h="675431">
                <a:tc rowSpan="4">
                  <a:txBody>
                    <a:bodyPr/>
                    <a:lstStyle/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  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O</a:t>
                      </a:r>
                      <a:endParaRPr lang="en-US" sz="2800" b="1" dirty="0"/>
                    </a:p>
                  </a:txBody>
                  <a:tcPr/>
                </a:tc>
              </a:tr>
              <a:tr h="67543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</a:tr>
              <a:tr h="67543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7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</a:tr>
              <a:tr h="67543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6</a:t>
                      </a:r>
                      <a:endParaRPr lang="en-US" sz="2800" b="1" dirty="0"/>
                    </a:p>
                  </a:txBody>
                  <a:tcPr/>
                </a:tc>
              </a:tr>
              <a:tr h="6754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03929" y="1031070"/>
          <a:ext cx="2597624" cy="3261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9406"/>
                <a:gridCol w="649406"/>
                <a:gridCol w="649406"/>
                <a:gridCol w="649406"/>
              </a:tblGrid>
              <a:tr h="65223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  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   </a:t>
                      </a:r>
                      <a:r>
                        <a:rPr lang="en-US" sz="2800" dirty="0" smtClean="0"/>
                        <a:t>+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H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O</a:t>
                      </a:r>
                      <a:endParaRPr lang="en-US" sz="2800" b="1" dirty="0"/>
                    </a:p>
                  </a:txBody>
                  <a:tcPr/>
                </a:tc>
              </a:tr>
              <a:tr h="6522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</a:tr>
              <a:tr h="6522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4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8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9</a:t>
                      </a:r>
                      <a:endParaRPr lang="en-US" sz="2800" b="1" dirty="0"/>
                    </a:p>
                  </a:txBody>
                  <a:tcPr/>
                </a:tc>
              </a:tr>
              <a:tr h="65223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5</a:t>
                      </a:r>
                      <a:endParaRPr lang="en-US" sz="2800" b="1" dirty="0"/>
                    </a:p>
                  </a:txBody>
                  <a:tcPr/>
                </a:tc>
              </a:tr>
              <a:tr h="65223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84041" y="3657600"/>
            <a:ext cx="52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76484" y="1865194"/>
            <a:ext cx="525439" cy="468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31743" y="3764507"/>
            <a:ext cx="525439" cy="468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776484" y="3762233"/>
            <a:ext cx="52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9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662382" y="3673522"/>
            <a:ext cx="52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4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07289" y="1810603"/>
            <a:ext cx="52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41409" y="3666698"/>
            <a:ext cx="5254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9</a:t>
            </a:r>
            <a:endParaRPr lang="en-US" sz="2400" b="1" dirty="0"/>
          </a:p>
        </p:txBody>
      </p:sp>
      <p:pic>
        <p:nvPicPr>
          <p:cNvPr id="12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23582" y="539087"/>
            <a:ext cx="4920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3.Solve the  story problem.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1002" y="982638"/>
            <a:ext cx="74926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322 men,312 women and 102 children live in a </a:t>
            </a:r>
            <a:r>
              <a:rPr lang="en-US" sz="2000" b="1" dirty="0" err="1" smtClean="0">
                <a:solidFill>
                  <a:srgbClr val="7030A0"/>
                </a:solidFill>
              </a:rPr>
              <a:t>village.How</a:t>
            </a:r>
            <a:r>
              <a:rPr lang="en-US" sz="2000" b="1" dirty="0" smtClean="0">
                <a:solidFill>
                  <a:srgbClr val="7030A0"/>
                </a:solidFill>
              </a:rPr>
              <a:t> many  people live  in the village?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6066" y="1992573"/>
            <a:ext cx="5049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Number of men=               3 2 2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05637" y="2499815"/>
            <a:ext cx="5049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Number of women=         _____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342030" y="3034351"/>
            <a:ext cx="5049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Number of children=       1 0 2</a:t>
            </a:r>
            <a:endParaRPr lang="en-US" sz="2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23833" y="3452884"/>
            <a:ext cx="3896436" cy="68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678072" y="2818263"/>
            <a:ext cx="402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+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230574" y="3482453"/>
            <a:ext cx="50496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Total number of people= 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271750" y="3446061"/>
            <a:ext cx="110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7 3 6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30406" y="4278573"/>
            <a:ext cx="5452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________ people live in village.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80448" y="4246729"/>
            <a:ext cx="110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7 3 6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314968" y="2492993"/>
            <a:ext cx="1105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3 1 2</a:t>
            </a:r>
            <a:endParaRPr lang="en-US" sz="2000" b="1" dirty="0"/>
          </a:p>
        </p:txBody>
      </p:sp>
      <p:pic>
        <p:nvPicPr>
          <p:cNvPr id="15" name="Google Shape;70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5"/>
          <p:cNvSpPr txBox="1"/>
          <p:nvPr/>
        </p:nvSpPr>
        <p:spPr>
          <a:xfrm>
            <a:off x="0" y="640080"/>
            <a:ext cx="9020101" cy="367284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endParaRPr lang="en-US" sz="1800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91236196"/>
              </p:ext>
            </p:extLst>
          </p:nvPr>
        </p:nvGraphicFramePr>
        <p:xfrm>
          <a:off x="557082" y="885574"/>
          <a:ext cx="7880268" cy="2703383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967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834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5363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SUB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  <a:cs typeface="Calibri" pitchFamily="34" charset="0"/>
                        </a:rPr>
                        <a:t>HOME</a:t>
                      </a:r>
                      <a:r>
                        <a:rPr lang="en-US" sz="2400" baseline="0" dirty="0" smtClean="0">
                          <a:latin typeface="Calibri" pitchFamily="34" charset="0"/>
                          <a:cs typeface="Calibri" pitchFamily="34" charset="0"/>
                        </a:rPr>
                        <a:t> ASSIGNMENT</a:t>
                      </a:r>
                      <a:endParaRPr lang="en-US" sz="24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49745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  <a:cs typeface="Calibri" pitchFamily="34" charset="0"/>
                        </a:rPr>
                        <a:t>Mathematics</a:t>
                      </a:r>
                      <a:endParaRPr lang="en-US" sz="2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800" b="1" baseline="0" smtClean="0">
                          <a:latin typeface="Calibri" pitchFamily="34" charset="0"/>
                          <a:cs typeface="Calibri" pitchFamily="34" charset="0"/>
                        </a:rPr>
                        <a:t>  </a:t>
                      </a:r>
                      <a:r>
                        <a:rPr lang="en-US" sz="2800" b="1" baseline="0" smtClean="0">
                          <a:latin typeface="Calibri" pitchFamily="34" charset="0"/>
                          <a:cs typeface="Calibri" pitchFamily="34" charset="0"/>
                        </a:rPr>
                        <a:t>____________________           </a:t>
                      </a:r>
                      <a:r>
                        <a:rPr lang="en-US" sz="1800" b="1" baseline="0" smtClean="0"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                            </a:t>
                      </a:r>
                      <a:endParaRPr lang="en-US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4670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48319" y="743500"/>
            <a:ext cx="7801200" cy="3562200"/>
          </a:xfrm>
          <a:prstGeom prst="rect">
            <a:avLst/>
          </a:prstGeom>
          <a:solidFill>
            <a:srgbClr val="92D050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16912</TotalTime>
  <Words>225</Words>
  <Application>Microsoft Office PowerPoint</Application>
  <PresentationFormat>On-screen Show (16:9)</PresentationFormat>
  <Paragraphs>106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 1</dc:creator>
  <cp:lastModifiedBy>ARUNJYOTI DAS</cp:lastModifiedBy>
  <cp:revision>3743</cp:revision>
  <dcterms:modified xsi:type="dcterms:W3CDTF">2021-07-23T05:31:01Z</dcterms:modified>
</cp:coreProperties>
</file>