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701" r:id="rId2"/>
    <p:sldId id="256" r:id="rId3"/>
    <p:sldId id="657" r:id="rId4"/>
    <p:sldId id="751" r:id="rId5"/>
    <p:sldId id="750" r:id="rId6"/>
    <p:sldId id="745" r:id="rId7"/>
    <p:sldId id="746" r:id="rId8"/>
    <p:sldId id="749" r:id="rId9"/>
    <p:sldId id="748" r:id="rId10"/>
    <p:sldId id="747" r:id="rId11"/>
    <p:sldId id="312" r:id="rId12"/>
    <p:sldId id="752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Asus" initials="A" lastIdx="2" clrIdx="1">
    <p:extLst>
      <p:ext uri="{19B8F6BF-5375-455C-9EA6-DF929625EA0E}">
        <p15:presenceInfo xmlns:p15="http://schemas.microsoft.com/office/powerpoint/2012/main" xmlns="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66229"/>
    <a:srgbClr val="A1F9C3"/>
    <a:srgbClr val="BA0A88"/>
    <a:srgbClr val="6059E7"/>
    <a:srgbClr val="FF5050"/>
    <a:srgbClr val="4BA8E7"/>
    <a:srgbClr val="590742"/>
    <a:srgbClr val="DC6624"/>
    <a:srgbClr val="3F21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590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54438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400020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7068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8138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2624" y="295835"/>
            <a:ext cx="6152029" cy="4430806"/>
          </a:xfrm>
          <a:prstGeom prst="rect">
            <a:avLst/>
          </a:prstGeom>
          <a:noFill/>
        </p:spPr>
      </p:pic>
      <p:pic>
        <p:nvPicPr>
          <p:cNvPr id="3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921276">
            <a:off x="341194" y="232012"/>
            <a:ext cx="921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8770" y="313899"/>
            <a:ext cx="5984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Fill in the blanks.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009934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a. Taking away a number from another number is called ________      .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39003" y="1974375"/>
            <a:ext cx="8127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b.On</a:t>
            </a:r>
            <a:r>
              <a:rPr lang="en-US" sz="2000" b="1" dirty="0" smtClean="0"/>
              <a:t> subtracting 0(zero) from a number, the difference is the number _______.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6341" y="3239067"/>
            <a:ext cx="8127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c.On</a:t>
            </a:r>
            <a:r>
              <a:rPr lang="en-US" sz="2000" b="1" dirty="0" smtClean="0"/>
              <a:t> subtracting 1 from  a </a:t>
            </a:r>
            <a:r>
              <a:rPr lang="en-US" sz="2000" b="1" dirty="0" err="1" smtClean="0"/>
              <a:t>number,the</a:t>
            </a:r>
            <a:r>
              <a:rPr lang="en-US" sz="2000" b="1" dirty="0" smtClean="0"/>
              <a:t> difference is the_______ number.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21940" y="995148"/>
            <a:ext cx="2074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subtraction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96291" y="2292928"/>
            <a:ext cx="151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itself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563" y="3193473"/>
            <a:ext cx="2008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previous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0" y="640080"/>
            <a:ext cx="9020101" cy="367284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1236196"/>
              </p:ext>
            </p:extLst>
          </p:nvPr>
        </p:nvGraphicFramePr>
        <p:xfrm>
          <a:off x="557082" y="885574"/>
          <a:ext cx="7880268" cy="270338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967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834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536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SUB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HOME</a:t>
                      </a:r>
                      <a:r>
                        <a:rPr lang="en-US" sz="2400" baseline="0" dirty="0" smtClean="0">
                          <a:latin typeface="Calibri" pitchFamily="34" charset="0"/>
                          <a:cs typeface="Calibri" pitchFamily="34" charset="0"/>
                        </a:rPr>
                        <a:t> ASSIGNMENT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4974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Mathematics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800" b="1" baseline="0" smtClean="0">
                          <a:latin typeface="Calibri" pitchFamily="34" charset="0"/>
                          <a:cs typeface="Calibri" pitchFamily="34" charset="0"/>
                        </a:rPr>
                        <a:t>  ____________________           </a:t>
                      </a:r>
                      <a:r>
                        <a:rPr lang="en-US" sz="1800" b="1" baseline="0" smtClean="0"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                           </a:t>
                      </a:r>
                      <a:endParaRPr lang="en-US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67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144806" y="1257300"/>
            <a:ext cx="4854388" cy="2628901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Expected learning outcome</a:t>
            </a:r>
            <a:r>
              <a:rPr lang="en-US" sz="1800" dirty="0" smtClean="0">
                <a:solidFill>
                  <a:schemeClr val="tx1"/>
                </a:solidFill>
              </a:rPr>
              <a:t>:-</a:t>
            </a:r>
            <a:r>
              <a:rPr lang="en-US" sz="1800" b="1" dirty="0" smtClean="0">
                <a:solidFill>
                  <a:srgbClr val="00B0F0"/>
                </a:solidFill>
              </a:rPr>
              <a:t>Students are able to know the properties of subtraction. . </a:t>
            </a:r>
            <a:endParaRPr lang="en-US" sz="1800" b="1" dirty="0">
              <a:solidFill>
                <a:srgbClr val="00B0F0"/>
              </a:solidFill>
            </a:endParaRPr>
          </a:p>
        </p:txBody>
      </p:sp>
      <p:pic>
        <p:nvPicPr>
          <p:cNvPr id="5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48319" y="743500"/>
            <a:ext cx="7801200" cy="356220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75" y="3758453"/>
            <a:ext cx="9111825" cy="137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03960"/>
            <a:ext cx="8763000" cy="282702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571513" y="1440179"/>
            <a:ext cx="6909719" cy="210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CLASS : 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SESSION NO. : </a:t>
            </a: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15</a:t>
            </a:r>
            <a:endParaRPr lang="en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SUBJECT : MATHEMATICS</a:t>
            </a:r>
            <a:endParaRPr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TOPIC: CH-4 SUBTRACTION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SUB TOPIC:PROPERTIES OF SUBTRACTION.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             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ARUNJYOTI DAS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6787" y="200711"/>
            <a:ext cx="5895833" cy="494278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975210" y="2388357"/>
            <a:ext cx="3200401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TODAY’S   TOPIC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2129051" y="2729753"/>
            <a:ext cx="4749420" cy="1685298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Bauhaus 93" pitchFamily="82" charset="0"/>
              </a:rPr>
              <a:t>Properties of subtraction.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017059" y="2598644"/>
            <a:ext cx="4908177" cy="1990166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LEARNING OBJECTIVE:-</a:t>
            </a:r>
            <a:r>
              <a:rPr lang="en-US" sz="1800" b="1" dirty="0" smtClean="0">
                <a:solidFill>
                  <a:srgbClr val="00B0F0"/>
                </a:solidFill>
              </a:rPr>
              <a:t> Students are able to know the properties of subtraction. . 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125-1254625_go-to-the-product-page-for-subtraction-subtract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914" y="0"/>
            <a:ext cx="7995397" cy="3048000"/>
          </a:xfrm>
          <a:prstGeom prst="rect">
            <a:avLst/>
          </a:prstGeom>
          <a:noFill/>
        </p:spPr>
      </p:pic>
      <p:pic>
        <p:nvPicPr>
          <p:cNvPr id="2" name="Picture 2" descr="C:\Users\ARUNJYOTI DAS\Desktop\maxresdefaul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277" y="2238935"/>
            <a:ext cx="8128000" cy="2766731"/>
          </a:xfrm>
          <a:prstGeom prst="rect">
            <a:avLst/>
          </a:prstGeom>
          <a:noFill/>
        </p:spPr>
      </p:pic>
      <p:sp>
        <p:nvSpPr>
          <p:cNvPr id="4" name="Rounded Rectangle 3"/>
          <p:cNvSpPr/>
          <p:nvPr/>
        </p:nvSpPr>
        <p:spPr>
          <a:xfrm>
            <a:off x="544606" y="4329953"/>
            <a:ext cx="8054788" cy="58494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Taking away a number from another number is called SUBTRACTION.</a:t>
            </a:r>
            <a:endParaRPr lang="en-US" sz="2000" b="1" dirty="0"/>
          </a:p>
        </p:txBody>
      </p:sp>
      <p:pic>
        <p:nvPicPr>
          <p:cNvPr id="5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69179" y="234158"/>
            <a:ext cx="1975877" cy="1975877"/>
          </a:xfrm>
          <a:prstGeom prst="rect">
            <a:avLst/>
          </a:prstGeom>
          <a:noFill/>
        </p:spPr>
      </p:pic>
      <p:pic>
        <p:nvPicPr>
          <p:cNvPr id="3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0395" y="304903"/>
            <a:ext cx="2053397" cy="1629615"/>
          </a:xfrm>
          <a:prstGeom prst="rect">
            <a:avLst/>
          </a:prstGeom>
          <a:noFill/>
        </p:spPr>
      </p:pic>
      <p:pic>
        <p:nvPicPr>
          <p:cNvPr id="4" name="Picture 2" descr="C:\Users\ARUNJYOTI DAS\Desktop\images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3677" y="179240"/>
            <a:ext cx="1940529" cy="2741382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1025089" y="3216056"/>
            <a:ext cx="3257799" cy="56638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8-1=7</a:t>
            </a:r>
            <a:endParaRPr lang="en-US" sz="3200" b="1" dirty="0"/>
          </a:p>
        </p:txBody>
      </p:sp>
      <p:pic>
        <p:nvPicPr>
          <p:cNvPr id="2" name="Picture 2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5492" y="1869983"/>
            <a:ext cx="1246374" cy="1246374"/>
          </a:xfrm>
          <a:prstGeom prst="rect">
            <a:avLst/>
          </a:prstGeom>
          <a:noFill/>
        </p:spPr>
      </p:pic>
      <p:sp>
        <p:nvSpPr>
          <p:cNvPr id="9" name="Minus 8"/>
          <p:cNvSpPr/>
          <p:nvPr/>
        </p:nvSpPr>
        <p:spPr>
          <a:xfrm>
            <a:off x="4235824" y="2427194"/>
            <a:ext cx="699247" cy="235323"/>
          </a:xfrm>
          <a:prstGeom prst="mathMinus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90988" y="2299447"/>
            <a:ext cx="524894" cy="504265"/>
          </a:xfrm>
          <a:prstGeom prst="rect">
            <a:avLst/>
          </a:prstGeom>
          <a:noFill/>
        </p:spPr>
      </p:pic>
      <p:sp>
        <p:nvSpPr>
          <p:cNvPr id="10" name="Equal 9"/>
          <p:cNvSpPr/>
          <p:nvPr/>
        </p:nvSpPr>
        <p:spPr>
          <a:xfrm>
            <a:off x="5432611" y="2359959"/>
            <a:ext cx="732865" cy="463923"/>
          </a:xfrm>
          <a:prstGeom prst="mathEqual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6244" y="1869141"/>
            <a:ext cx="1303525" cy="1303525"/>
          </a:xfrm>
          <a:prstGeom prst="rect">
            <a:avLst/>
          </a:prstGeom>
          <a:noFill/>
        </p:spPr>
      </p:pic>
      <p:pic>
        <p:nvPicPr>
          <p:cNvPr id="8" name="Picture 2" descr="C:\Users\ARUNJYOTI DAS\Desktop\download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4945" y="3799075"/>
            <a:ext cx="6736977" cy="1236849"/>
          </a:xfrm>
          <a:prstGeom prst="rect">
            <a:avLst/>
          </a:prstGeom>
          <a:noFill/>
        </p:spPr>
      </p:pic>
      <p:sp>
        <p:nvSpPr>
          <p:cNvPr id="12" name="Circular Arrow 11"/>
          <p:cNvSpPr/>
          <p:nvPr/>
        </p:nvSpPr>
        <p:spPr>
          <a:xfrm flipH="1">
            <a:off x="4735773" y="3852081"/>
            <a:ext cx="739588" cy="618565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7322" y="3180229"/>
            <a:ext cx="31802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JUST BEFORE NUMBER</a:t>
            </a:r>
            <a:endParaRPr lang="en-US" sz="1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28898" y="3834017"/>
            <a:ext cx="1748117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Predecessor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6821272" y="3598696"/>
            <a:ext cx="45719" cy="19538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nut 15"/>
          <p:cNvSpPr/>
          <p:nvPr/>
        </p:nvSpPr>
        <p:spPr>
          <a:xfrm>
            <a:off x="4988256" y="4148919"/>
            <a:ext cx="696036" cy="484496"/>
          </a:xfrm>
          <a:prstGeom prst="donut">
            <a:avLst>
              <a:gd name="adj" fmla="val 1260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/>
          <p:cNvSpPr/>
          <p:nvPr/>
        </p:nvSpPr>
        <p:spPr>
          <a:xfrm>
            <a:off x="4353636" y="4210334"/>
            <a:ext cx="600502" cy="443552"/>
          </a:xfrm>
          <a:prstGeom prst="donut">
            <a:avLst>
              <a:gd name="adj" fmla="val 929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Up Arrow 18"/>
          <p:cNvSpPr/>
          <p:nvPr/>
        </p:nvSpPr>
        <p:spPr>
          <a:xfrm rot="2882720">
            <a:off x="4865428" y="3521123"/>
            <a:ext cx="245659" cy="696036"/>
          </a:xfrm>
          <a:prstGeom prst="upArrow">
            <a:avLst/>
          </a:prstGeom>
          <a:solidFill>
            <a:srgbClr val="00B050"/>
          </a:solidFill>
          <a:ln>
            <a:solidFill>
              <a:srgbClr val="0662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loud 19"/>
          <p:cNvSpPr/>
          <p:nvPr/>
        </p:nvSpPr>
        <p:spPr>
          <a:xfrm>
            <a:off x="5390866" y="0"/>
            <a:ext cx="3671247" cy="2108579"/>
          </a:xfrm>
          <a:prstGeom prst="cloud">
            <a:avLst/>
          </a:prstGeom>
          <a:solidFill>
            <a:srgbClr val="06622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On subtracting 1from a </a:t>
            </a:r>
            <a:r>
              <a:rPr lang="en-US" sz="1600" b="1" dirty="0" err="1" smtClean="0"/>
              <a:t>number,the</a:t>
            </a:r>
            <a:r>
              <a:rPr lang="en-US" sz="1600" b="1" dirty="0" smtClean="0"/>
              <a:t> difference is the  previous number, also called the predecessor of the number.</a:t>
            </a:r>
            <a:endParaRPr lang="en-US" sz="1600" b="1" dirty="0"/>
          </a:p>
        </p:txBody>
      </p:sp>
      <p:pic>
        <p:nvPicPr>
          <p:cNvPr id="21" name="Google Shape;70;p1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5765" y="1100056"/>
            <a:ext cx="389964" cy="374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5497" y="256335"/>
            <a:ext cx="2143125" cy="2143125"/>
          </a:xfrm>
          <a:prstGeom prst="rect">
            <a:avLst/>
          </a:prstGeom>
          <a:noFill/>
        </p:spPr>
      </p:pic>
      <p:sp>
        <p:nvSpPr>
          <p:cNvPr id="3" name="Minus 2"/>
          <p:cNvSpPr/>
          <p:nvPr/>
        </p:nvSpPr>
        <p:spPr>
          <a:xfrm>
            <a:off x="3301254" y="1196789"/>
            <a:ext cx="719418" cy="450476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4323231" y="699247"/>
            <a:ext cx="7463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0</a:t>
            </a:r>
            <a:endParaRPr lang="en-US" sz="8800" b="1" dirty="0"/>
          </a:p>
        </p:txBody>
      </p:sp>
      <p:sp>
        <p:nvSpPr>
          <p:cNvPr id="5" name="Rectangle 4"/>
          <p:cNvSpPr/>
          <p:nvPr/>
        </p:nvSpPr>
        <p:spPr>
          <a:xfrm>
            <a:off x="4208929" y="847166"/>
            <a:ext cx="981636" cy="105559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qual 5"/>
          <p:cNvSpPr/>
          <p:nvPr/>
        </p:nvSpPr>
        <p:spPr>
          <a:xfrm>
            <a:off x="5351929" y="1163171"/>
            <a:ext cx="820271" cy="571500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7" name="Picture 3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6744" y="283230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918012" y="2191871"/>
            <a:ext cx="2904565" cy="4773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8   -  0   =   8</a:t>
            </a:r>
            <a:endParaRPr lang="en-US" sz="3600" b="1" dirty="0"/>
          </a:p>
        </p:txBody>
      </p:sp>
      <p:sp>
        <p:nvSpPr>
          <p:cNvPr id="9" name="Cloud 8"/>
          <p:cNvSpPr/>
          <p:nvPr/>
        </p:nvSpPr>
        <p:spPr>
          <a:xfrm>
            <a:off x="2031310" y="1028900"/>
            <a:ext cx="4545106" cy="1721223"/>
          </a:xfrm>
          <a:prstGeom prst="cloud">
            <a:avLst/>
          </a:prstGeom>
          <a:solidFill>
            <a:srgbClr val="066229"/>
          </a:solidFill>
          <a:ln>
            <a:solidFill>
              <a:srgbClr val="0662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On subtracting 0 (zero) from a number, the difference is the number itself</a:t>
            </a:r>
            <a:endParaRPr lang="en-US" sz="2000" b="1" dirty="0"/>
          </a:p>
        </p:txBody>
      </p:sp>
      <p:pic>
        <p:nvPicPr>
          <p:cNvPr id="2" name="Picture 2" descr="C:\Users\ARUNJYOTI DAS\Desktop\maxres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572" y="2800348"/>
            <a:ext cx="3093945" cy="1828934"/>
          </a:xfrm>
          <a:prstGeom prst="rect">
            <a:avLst/>
          </a:prstGeom>
          <a:noFill/>
        </p:spPr>
      </p:pic>
      <p:pic>
        <p:nvPicPr>
          <p:cNvPr id="7" name="Picture 2" descr="C:\Users\ARUNJYOTI DAS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81232" y="2793625"/>
            <a:ext cx="3297891" cy="1846819"/>
          </a:xfrm>
          <a:prstGeom prst="rect">
            <a:avLst/>
          </a:prstGeom>
          <a:noFill/>
        </p:spPr>
      </p:pic>
      <p:pic>
        <p:nvPicPr>
          <p:cNvPr id="12" name="Google Shape;70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403" y="229442"/>
            <a:ext cx="2143125" cy="2143125"/>
          </a:xfrm>
          <a:prstGeom prst="rect">
            <a:avLst/>
          </a:prstGeom>
          <a:noFill/>
        </p:spPr>
      </p:pic>
      <p:sp>
        <p:nvSpPr>
          <p:cNvPr id="3" name="Minus 2"/>
          <p:cNvSpPr/>
          <p:nvPr/>
        </p:nvSpPr>
        <p:spPr>
          <a:xfrm>
            <a:off x="2891117" y="1196789"/>
            <a:ext cx="1015253" cy="537882"/>
          </a:xfrm>
          <a:prstGeom prst="mathMinus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C:\Users\ARUNJYOTI DAS\Desktop\image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6506" y="848567"/>
            <a:ext cx="2009137" cy="1114704"/>
          </a:xfrm>
          <a:prstGeom prst="rect">
            <a:avLst/>
          </a:prstGeom>
          <a:noFill/>
        </p:spPr>
      </p:pic>
      <p:pic>
        <p:nvPicPr>
          <p:cNvPr id="4" name="Picture 2" descr="C:\Users\ARUNJYOTI DAS\Desktop\images (10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4080" y="713535"/>
            <a:ext cx="1569103" cy="1569103"/>
          </a:xfrm>
          <a:prstGeom prst="rect">
            <a:avLst/>
          </a:prstGeom>
          <a:noFill/>
        </p:spPr>
      </p:pic>
      <p:sp>
        <p:nvSpPr>
          <p:cNvPr id="7" name="Down Arrow 6"/>
          <p:cNvSpPr/>
          <p:nvPr/>
        </p:nvSpPr>
        <p:spPr>
          <a:xfrm rot="17981740">
            <a:off x="3621855" y="1690866"/>
            <a:ext cx="256836" cy="213961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ARUNJYOTI DAS\Desktop\image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9343" y="802974"/>
            <a:ext cx="2009137" cy="1114704"/>
          </a:xfrm>
          <a:prstGeom prst="rect">
            <a:avLst/>
          </a:prstGeom>
          <a:noFill/>
        </p:spPr>
      </p:pic>
      <p:pic>
        <p:nvPicPr>
          <p:cNvPr id="9" name="Picture 2" descr="C:\Users\ARUNJYOTI DA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121" y="146519"/>
            <a:ext cx="2143125" cy="2143125"/>
          </a:xfrm>
          <a:prstGeom prst="rect">
            <a:avLst/>
          </a:prstGeom>
          <a:noFill/>
        </p:spPr>
      </p:pic>
      <p:sp>
        <p:nvSpPr>
          <p:cNvPr id="10" name="Down Arrow 9"/>
          <p:cNvSpPr/>
          <p:nvPr/>
        </p:nvSpPr>
        <p:spPr>
          <a:xfrm rot="3061922">
            <a:off x="3132980" y="1828255"/>
            <a:ext cx="256836" cy="196485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qual 10"/>
          <p:cNvSpPr/>
          <p:nvPr/>
        </p:nvSpPr>
        <p:spPr>
          <a:xfrm>
            <a:off x="6385112" y="1248335"/>
            <a:ext cx="719417" cy="665630"/>
          </a:xfrm>
          <a:prstGeom prst="mathEqual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>
            <a:off x="6243851" y="3220872"/>
            <a:ext cx="2094931" cy="1160059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ysClr val="windowText" lastClr="000000"/>
                </a:solidFill>
              </a:rPr>
              <a:t>Not possible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52131" y="170597"/>
            <a:ext cx="3295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Change of order</a:t>
            </a:r>
            <a:endParaRPr lang="en-US" sz="2400" b="1" dirty="0"/>
          </a:p>
        </p:txBody>
      </p:sp>
      <p:sp>
        <p:nvSpPr>
          <p:cNvPr id="15" name="Minus 14"/>
          <p:cNvSpPr/>
          <p:nvPr/>
        </p:nvSpPr>
        <p:spPr>
          <a:xfrm>
            <a:off x="3145808" y="3070747"/>
            <a:ext cx="928048" cy="54591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096E-6 L -0.36268 0.40975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64671E-6 L 0.4059 0.42456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2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824554">
            <a:off x="-195886" y="138786"/>
            <a:ext cx="2067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Activity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2589" y="3812241"/>
            <a:ext cx="1398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Previous number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RUNJYOTI DAS\Desktop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2636" y="2066365"/>
            <a:ext cx="2894760" cy="1790700"/>
          </a:xfrm>
          <a:prstGeom prst="rect">
            <a:avLst/>
          </a:prstGeom>
          <a:noFill/>
        </p:spPr>
      </p:pic>
      <p:pic>
        <p:nvPicPr>
          <p:cNvPr id="7" name="Picture 2" descr="C:\Users\ARUNJYOTI DAS\Desktop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5265" y="2218766"/>
            <a:ext cx="2894760" cy="17907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410201" y="3877235"/>
            <a:ext cx="1232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Number     itself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2583" y="401170"/>
            <a:ext cx="754436" cy="724786"/>
          </a:xfrm>
          <a:prstGeom prst="rect">
            <a:avLst/>
          </a:prstGeom>
          <a:noFill/>
        </p:spPr>
      </p:pic>
      <p:pic>
        <p:nvPicPr>
          <p:cNvPr id="9" name="Picture 8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7507" y="405652"/>
            <a:ext cx="754436" cy="724786"/>
          </a:xfrm>
          <a:prstGeom prst="rect">
            <a:avLst/>
          </a:prstGeom>
          <a:noFill/>
        </p:spPr>
      </p:pic>
      <p:pic>
        <p:nvPicPr>
          <p:cNvPr id="10" name="Picture 9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0006" y="383239"/>
            <a:ext cx="754436" cy="724786"/>
          </a:xfrm>
          <a:prstGeom prst="rect">
            <a:avLst/>
          </a:prstGeom>
          <a:noFill/>
        </p:spPr>
      </p:pic>
      <p:pic>
        <p:nvPicPr>
          <p:cNvPr id="11" name="Picture 10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65784" y="380997"/>
            <a:ext cx="754436" cy="724786"/>
          </a:xfrm>
          <a:prstGeom prst="rect">
            <a:avLst/>
          </a:prstGeom>
          <a:noFill/>
        </p:spPr>
      </p:pic>
      <p:pic>
        <p:nvPicPr>
          <p:cNvPr id="12" name="Picture 11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79649" y="378755"/>
            <a:ext cx="754436" cy="724786"/>
          </a:xfrm>
          <a:prstGeom prst="rect">
            <a:avLst/>
          </a:prstGeom>
          <a:noFill/>
        </p:spPr>
      </p:pic>
      <p:pic>
        <p:nvPicPr>
          <p:cNvPr id="13" name="Picture 1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0412" y="385481"/>
            <a:ext cx="754436" cy="724786"/>
          </a:xfrm>
          <a:prstGeom prst="rect">
            <a:avLst/>
          </a:prstGeom>
          <a:noFill/>
        </p:spPr>
      </p:pic>
      <p:pic>
        <p:nvPicPr>
          <p:cNvPr id="14" name="Picture 13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8241" y="369792"/>
            <a:ext cx="754436" cy="724786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104465" y="598393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22- 0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438901" y="582704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45- 0</a:t>
            </a:r>
            <a:endParaRPr lang="en-US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00282" y="607357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60- 0</a:t>
            </a:r>
            <a:endParaRPr lang="en-US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77771" y="611839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40- 1</a:t>
            </a:r>
            <a:endParaRPr lang="en-US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935942" y="555810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15- 1</a:t>
            </a:r>
            <a:endParaRPr lang="en-US" sz="1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555006" y="602875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28- 1</a:t>
            </a:r>
            <a:endParaRPr lang="en-US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490883" y="609598"/>
            <a:ext cx="658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75- 1</a:t>
            </a:r>
            <a:endParaRPr lang="en-US" sz="1600" b="1" dirty="0"/>
          </a:p>
        </p:txBody>
      </p:sp>
      <p:pic>
        <p:nvPicPr>
          <p:cNvPr id="4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4124" y="1334590"/>
            <a:ext cx="747713" cy="718327"/>
          </a:xfrm>
          <a:prstGeom prst="rect">
            <a:avLst/>
          </a:prstGeom>
          <a:noFill/>
        </p:spPr>
      </p:pic>
      <p:pic>
        <p:nvPicPr>
          <p:cNvPr id="23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5259" y="1372689"/>
            <a:ext cx="747713" cy="718327"/>
          </a:xfrm>
          <a:prstGeom prst="rect">
            <a:avLst/>
          </a:prstGeom>
          <a:noFill/>
        </p:spPr>
      </p:pic>
      <p:pic>
        <p:nvPicPr>
          <p:cNvPr id="24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6564" y="1363723"/>
            <a:ext cx="747713" cy="718327"/>
          </a:xfrm>
          <a:prstGeom prst="rect">
            <a:avLst/>
          </a:prstGeom>
          <a:noFill/>
        </p:spPr>
      </p:pic>
      <p:pic>
        <p:nvPicPr>
          <p:cNvPr id="25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7869" y="1354757"/>
            <a:ext cx="747713" cy="718327"/>
          </a:xfrm>
          <a:prstGeom prst="rect">
            <a:avLst/>
          </a:prstGeom>
          <a:noFill/>
        </p:spPr>
      </p:pic>
      <p:pic>
        <p:nvPicPr>
          <p:cNvPr id="26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0368" y="1372685"/>
            <a:ext cx="747713" cy="718327"/>
          </a:xfrm>
          <a:prstGeom prst="rect">
            <a:avLst/>
          </a:prstGeom>
          <a:noFill/>
        </p:spPr>
      </p:pic>
      <p:pic>
        <p:nvPicPr>
          <p:cNvPr id="27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6484" y="1397337"/>
            <a:ext cx="747713" cy="718327"/>
          </a:xfrm>
          <a:prstGeom prst="rect">
            <a:avLst/>
          </a:prstGeom>
          <a:noFill/>
        </p:spPr>
      </p:pic>
      <p:pic>
        <p:nvPicPr>
          <p:cNvPr id="28" name="Picture 2" descr="C:\Users\ARUNJYOTI DA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5537" y="1408541"/>
            <a:ext cx="747713" cy="718327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2232212" y="1553135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39</a:t>
            </a:r>
            <a:endParaRPr lang="en-US" sz="16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03276" y="1544170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22</a:t>
            </a:r>
            <a:endParaRPr lang="en-US" sz="16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947147" y="1562100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60</a:t>
            </a:r>
            <a:endParaRPr lang="en-US" sz="16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593976" y="1566582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45</a:t>
            </a:r>
            <a:endParaRPr lang="en-US" sz="1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603376" y="1564341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14</a:t>
            </a:r>
            <a:endParaRPr lang="en-US" sz="16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543800" y="1613646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74</a:t>
            </a:r>
            <a:endParaRPr lang="en-US" sz="1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548718" y="1580029"/>
            <a:ext cx="49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27</a:t>
            </a:r>
            <a:endParaRPr lang="en-US" sz="1600" b="1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500745" y="976745"/>
            <a:ext cx="1302328" cy="4364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388659" y="853888"/>
            <a:ext cx="1287250" cy="600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 flipV="1">
            <a:off x="2632367" y="872837"/>
            <a:ext cx="1129142" cy="6788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047508" y="872836"/>
            <a:ext cx="1433947" cy="5749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>
            <a:off x="7055697" y="709094"/>
            <a:ext cx="617208" cy="1081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5916433" y="711606"/>
            <a:ext cx="617208" cy="1081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3435929" y="886690"/>
            <a:ext cx="1219199" cy="699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56347" y="820271"/>
            <a:ext cx="1620371" cy="12909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Algerian" pitchFamily="82" charset="0"/>
              </a:rPr>
              <a:t>Drag  and match.</a:t>
            </a:r>
            <a:endParaRPr lang="en-US" sz="2000" b="1" dirty="0">
              <a:latin typeface="Algerian" pitchFamily="82" charset="0"/>
            </a:endParaRPr>
          </a:p>
        </p:txBody>
      </p:sp>
      <p:pic>
        <p:nvPicPr>
          <p:cNvPr id="48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8248E-6 L 0.38038 0.4176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2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6.90932E-7 L -0.06441 0.375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79334E-6 L -0.22414 0.36058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5.61382E-7 L 0.17656 0.3942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8779E-6 L -0.275 0.36552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65947E-6 L -0.16441 0.3945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11536E-6 L -0.49913 0.357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17083</TotalTime>
  <Words>209</Words>
  <Application>Microsoft Office PowerPoint</Application>
  <PresentationFormat>On-screen Show (16:9)</PresentationFormat>
  <Paragraphs>80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 1</dc:creator>
  <cp:lastModifiedBy>ARUNJYOTI DAS</cp:lastModifiedBy>
  <cp:revision>3823</cp:revision>
  <dcterms:modified xsi:type="dcterms:W3CDTF">2021-07-26T09:30:05Z</dcterms:modified>
</cp:coreProperties>
</file>