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notesMasterIdLst>
    <p:notesMasterId r:id="rId14"/>
  </p:notesMasterIdLst>
  <p:sldIdLst>
    <p:sldId id="256" r:id="rId2"/>
    <p:sldId id="311" r:id="rId3"/>
    <p:sldId id="318" r:id="rId4"/>
    <p:sldId id="357" r:id="rId5"/>
    <p:sldId id="353" r:id="rId6"/>
    <p:sldId id="362" r:id="rId7"/>
    <p:sldId id="366" r:id="rId8"/>
    <p:sldId id="364" r:id="rId9"/>
    <p:sldId id="367" r:id="rId10"/>
    <p:sldId id="322" r:id="rId11"/>
    <p:sldId id="317" r:id="rId12"/>
    <p:sldId id="310" r:id="rId13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62" autoAdjust="0"/>
  </p:normalViewPr>
  <p:slideViewPr>
    <p:cSldViewPr>
      <p:cViewPr>
        <p:scale>
          <a:sx n="90" d="100"/>
          <a:sy n="90" d="100"/>
        </p:scale>
        <p:origin x="-816" y="-144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79C7CDC-7A1C-4DBC-B001-B172AD9D3347}" type="datetimeFigureOut">
              <a:rPr lang="en-IN" smtClean="0"/>
              <a:pPr/>
              <a:t>10-01-2022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410C25-A148-4D1F-8FE9-9862A5BBB464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58765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51038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2155884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5" name="Google Shape;75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95103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E9E1-BCA3-4D98-BB8F-0892120BB968}" type="datetimeFigureOut">
              <a:rPr lang="en-US" smtClean="0"/>
              <a:pPr/>
              <a:t>1/10/2022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8A90CE3C-8660-494C-8165-21888A180D9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62932" y="1086978"/>
            <a:ext cx="9021538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2" y="1047541"/>
            <a:ext cx="9021538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2" y="2232488"/>
            <a:ext cx="9021538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8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E9E1-BCA3-4D98-BB8F-0892120BB968}" type="datetimeFigureOut">
              <a:rPr lang="en-US" smtClean="0"/>
              <a:pPr/>
              <a:t>1/10/2022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CE3C-8660-494C-8165-21888A180D9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1"/>
            <a:ext cx="2011680" cy="4388644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E9E1-BCA3-4D98-BB8F-0892120BB968}" type="datetimeFigureOut">
              <a:rPr lang="en-US" smtClean="0"/>
              <a:pPr/>
              <a:t>1/10/2022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CE3C-8660-494C-8165-21888A180D9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997969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E9E1-BCA3-4D98-BB8F-0892120BB968}" type="datetimeFigureOut">
              <a:rPr lang="en-US" smtClean="0"/>
              <a:pPr/>
              <a:t>1/10/2022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CE3C-8660-494C-8165-21888A180D9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4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4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E9E1-BCA3-4D98-BB8F-0892120BB968}" type="datetimeFigureOut">
              <a:rPr lang="en-US" smtClean="0"/>
              <a:pPr/>
              <a:t>1/10/2022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IN"/>
          </a:p>
        </p:txBody>
      </p:sp>
      <p:sp>
        <p:nvSpPr>
          <p:cNvPr id="7" name="Rectangle 6"/>
          <p:cNvSpPr/>
          <p:nvPr/>
        </p:nvSpPr>
        <p:spPr>
          <a:xfrm flipV="1">
            <a:off x="69413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8" y="1851660"/>
            <a:ext cx="9014620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8A90CE3C-8660-494C-8165-21888A180D9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E9E1-BCA3-4D98-BB8F-0892120BB968}" type="datetimeFigureOut">
              <a:rPr lang="en-US" smtClean="0"/>
              <a:pPr/>
              <a:t>1/10/2022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CE3C-8660-494C-8165-21888A180D9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E9E1-BCA3-4D98-BB8F-0892120BB968}" type="datetimeFigureOut">
              <a:rPr lang="en-US" smtClean="0"/>
              <a:pPr/>
              <a:t>1/10/2022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CE3C-8660-494C-8165-21888A180D9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E9E1-BCA3-4D98-BB8F-0892120BB968}" type="datetimeFigureOut">
              <a:rPr lang="en-US" smtClean="0"/>
              <a:pPr/>
              <a:t>1/10/2022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CE3C-8660-494C-8165-21888A180D9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E9E1-BCA3-4D98-BB8F-0892120BB968}" type="datetimeFigureOut">
              <a:rPr lang="en-US" smtClean="0"/>
              <a:pPr/>
              <a:t>1/10/2022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CE3C-8660-494C-8165-21888A180D95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7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E9E1-BCA3-4D98-BB8F-0892120BB968}" type="datetimeFigureOut">
              <a:rPr lang="en-US" smtClean="0"/>
              <a:pPr/>
              <a:t>1/10/2022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90CE3C-8660-494C-8165-21888A180D9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799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7BE9E1-BCA3-4D98-BB8F-0892120BB968}" type="datetimeFigureOut">
              <a:rPr lang="en-US" smtClean="0"/>
              <a:pPr/>
              <a:t>1/10/2022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1" cy="342900"/>
          </a:xfrm>
        </p:spPr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8A90CE3C-8660-494C-8165-21888A180D95}" type="slidenum">
              <a:rPr lang="en-IN" smtClean="0"/>
              <a:pPr/>
              <a:t>‹#›</a:t>
            </a:fld>
            <a:endParaRPr lang="en-IN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0" y="3487857"/>
            <a:ext cx="9006638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19"/>
            <a:ext cx="9006636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9" y="50007"/>
            <a:ext cx="9001874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7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2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67BE9E1-BCA3-4D98-BB8F-0892120BB968}" type="datetimeFigureOut">
              <a:rPr lang="en-US" smtClean="0"/>
              <a:pPr/>
              <a:t>1/10/2022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IN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8A90CE3C-8660-494C-8165-21888A180D95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="" xmlns:a16="http://schemas.microsoft.com/office/drawing/2014/main" id="{74C07FAC-75FB-42AD-9306-FB473A514F3A}"/>
              </a:ext>
            </a:extLst>
          </p:cNvPr>
          <p:cNvSpPr/>
          <p:nvPr/>
        </p:nvSpPr>
        <p:spPr>
          <a:xfrm>
            <a:off x="107504" y="971369"/>
            <a:ext cx="9001000" cy="3006014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40"/>
            <a:ext cx="9144000" cy="1365860"/>
          </a:xfrm>
          <a:prstGeom prst="rect">
            <a:avLst/>
          </a:prstGeom>
          <a:noFill/>
          <a:ln>
            <a:noFill/>
          </a:ln>
        </p:spPr>
      </p:pic>
      <p:sp>
        <p:nvSpPr>
          <p:cNvPr id="58" name="Google Shape;58;p13"/>
          <p:cNvSpPr txBox="1"/>
          <p:nvPr/>
        </p:nvSpPr>
        <p:spPr>
          <a:xfrm>
            <a:off x="755576" y="1166117"/>
            <a:ext cx="5569024" cy="966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/>
            <a:endParaRPr lang="en" sz="2000" b="1" dirty="0">
              <a:latin typeface="Bodoni MT" pitchFamily="18" charset="0"/>
              <a:cs typeface="Calibri" panose="020F0502020204030204" pitchFamily="34" charset="0"/>
            </a:endParaRPr>
          </a:p>
          <a:p>
            <a:pPr lvl="0"/>
            <a:r>
              <a:rPr lang="en" sz="2000" b="1" dirty="0">
                <a:latin typeface="Bodoni MT" pitchFamily="18" charset="0"/>
                <a:cs typeface="Calibri" panose="020F0502020204030204" pitchFamily="34" charset="0"/>
              </a:rPr>
              <a:t>SESSION</a:t>
            </a:r>
            <a:r>
              <a:rPr lang="en" sz="2000" b="1" dirty="0" smtClean="0">
                <a:latin typeface="Bodoni MT" pitchFamily="18" charset="0"/>
                <a:cs typeface="Calibri" panose="020F0502020204030204" pitchFamily="34" charset="0"/>
              </a:rPr>
              <a:t>: </a:t>
            </a:r>
            <a:r>
              <a:rPr lang="en-US" sz="2000" b="1" dirty="0">
                <a:latin typeface="Bodoni MT" pitchFamily="18" charset="0"/>
                <a:cs typeface="Calibri" panose="020F0502020204030204" pitchFamily="34" charset="0"/>
              </a:rPr>
              <a:t>4</a:t>
            </a:r>
            <a:endParaRPr lang="en" sz="2000" b="1" dirty="0">
              <a:latin typeface="Bodoni MT" pitchFamily="18" charset="0"/>
              <a:cs typeface="Calibri" panose="020F0502020204030204" pitchFamily="34" charset="0"/>
            </a:endParaRPr>
          </a:p>
          <a:p>
            <a:pPr lvl="0"/>
            <a:r>
              <a:rPr lang="en" sz="2000" b="1" dirty="0">
                <a:latin typeface="Bodoni MT" pitchFamily="18" charset="0"/>
                <a:cs typeface="Calibri" panose="020F0502020204030204" pitchFamily="34" charset="0"/>
              </a:rPr>
              <a:t>CLASS:</a:t>
            </a:r>
            <a:r>
              <a:rPr lang="en-IN" sz="2000" b="1" dirty="0">
                <a:latin typeface="Bodoni MT" pitchFamily="18" charset="0"/>
                <a:cs typeface="Calibri" panose="020F0502020204030204" pitchFamily="34" charset="0"/>
              </a:rPr>
              <a:t> </a:t>
            </a:r>
            <a:r>
              <a:rPr lang="en-IN" sz="2000" b="1" dirty="0" smtClean="0">
                <a:latin typeface="Bodoni MT" pitchFamily="18" charset="0"/>
                <a:cs typeface="Calibri" panose="020F0502020204030204" pitchFamily="34" charset="0"/>
              </a:rPr>
              <a:t>I</a:t>
            </a:r>
            <a:r>
              <a:rPr lang="en-US" sz="2000" b="1" dirty="0" smtClean="0">
                <a:latin typeface="Bodoni MT" pitchFamily="18" charset="0"/>
                <a:cs typeface="Calibri" panose="020F0502020204030204" pitchFamily="34" charset="0"/>
              </a:rPr>
              <a:t>V</a:t>
            </a:r>
            <a:endParaRPr lang="en" sz="2000" b="1" dirty="0">
              <a:latin typeface="Bodoni MT" pitchFamily="18" charset="0"/>
              <a:cs typeface="Calibri" panose="020F0502020204030204" pitchFamily="34" charset="0"/>
            </a:endParaRPr>
          </a:p>
          <a:p>
            <a:pPr lvl="0"/>
            <a:r>
              <a:rPr lang="en" sz="2000" b="1" dirty="0">
                <a:latin typeface="Bodoni MT" pitchFamily="18" charset="0"/>
                <a:cs typeface="Calibri" panose="020F0502020204030204" pitchFamily="34" charset="0"/>
              </a:rPr>
              <a:t>SUBJECT : </a:t>
            </a:r>
            <a:r>
              <a:rPr lang="en-US" sz="2000" b="1" dirty="0">
                <a:ln w="0"/>
                <a:solidFill>
                  <a:sysClr val="windowText" lastClr="000000"/>
                </a:solidFill>
                <a:latin typeface="Bodoni MT" pitchFamily="18" charset="0"/>
                <a:cs typeface="Calibri" panose="020F0502020204030204" pitchFamily="34" charset="0"/>
              </a:rPr>
              <a:t>Lower </a:t>
            </a:r>
            <a:r>
              <a:rPr lang="en-US" sz="2000" b="1" dirty="0" err="1">
                <a:ln w="0"/>
                <a:solidFill>
                  <a:sysClr val="windowText" lastClr="000000"/>
                </a:solidFill>
                <a:latin typeface="Bodoni MT" pitchFamily="18" charset="0"/>
                <a:cs typeface="Calibri" panose="020F0502020204030204" pitchFamily="34" charset="0"/>
              </a:rPr>
              <a:t>Odia</a:t>
            </a:r>
            <a:r>
              <a:rPr lang="en-US" sz="2000" b="1" dirty="0">
                <a:ln w="0"/>
                <a:solidFill>
                  <a:sysClr val="windowText" lastClr="000000"/>
                </a:solidFill>
                <a:latin typeface="Bodoni MT" pitchFamily="18" charset="0"/>
                <a:cs typeface="Calibri" panose="020F0502020204030204" pitchFamily="34" charset="0"/>
              </a:rPr>
              <a:t> </a:t>
            </a:r>
            <a:endParaRPr sz="2000" b="1" dirty="0">
              <a:solidFill>
                <a:sysClr val="windowText" lastClr="000000"/>
              </a:solidFill>
              <a:latin typeface="Bodoni MT" pitchFamily="18" charset="0"/>
              <a:cs typeface="Calibri" panose="020F0502020204030204" pitchFamily="34" charset="0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000" b="1" dirty="0">
                <a:latin typeface="Bodoni MT" pitchFamily="18" charset="0"/>
                <a:cs typeface="Calibri" panose="020F0502020204030204" pitchFamily="34" charset="0"/>
              </a:rPr>
              <a:t>CHAPTER NUMBER: </a:t>
            </a:r>
            <a:r>
              <a:rPr lang="or-IN" sz="2000" b="1" dirty="0" smtClean="0">
                <a:latin typeface="Bodoni MT" pitchFamily="18" charset="0"/>
                <a:cs typeface="Calibri" panose="020F0502020204030204" pitchFamily="34" charset="0"/>
              </a:rPr>
              <a:t>ପାଠ- </a:t>
            </a:r>
            <a:r>
              <a:rPr lang="or-IN" sz="2000" b="1" dirty="0">
                <a:latin typeface="Bodoni MT" pitchFamily="18" charset="0"/>
                <a:cs typeface="Calibri" panose="020F0502020204030204" pitchFamily="34" charset="0"/>
              </a:rPr>
              <a:t>୮</a:t>
            </a:r>
            <a:endParaRPr sz="2000" b="1" dirty="0">
              <a:latin typeface="Bodoni MT" pitchFamily="18" charset="0"/>
              <a:cs typeface="Calibri" panose="020F0502020204030204" pitchFamily="34" charset="0"/>
            </a:endParaRPr>
          </a:p>
          <a:p>
            <a:r>
              <a:rPr lang="en" sz="2000" b="1" dirty="0">
                <a:latin typeface="Bodoni MT" pitchFamily="18" charset="0"/>
                <a:cs typeface="Calibri" panose="020F0502020204030204" pitchFamily="34" charset="0"/>
              </a:rPr>
              <a:t>CHAPTER NAME : </a:t>
            </a:r>
            <a:r>
              <a:rPr lang="or-IN" sz="2000" b="1" dirty="0" smtClean="0">
                <a:latin typeface="Bodoni MT" pitchFamily="18" charset="0"/>
                <a:cs typeface="Calibri" panose="020F0502020204030204" pitchFamily="34" charset="0"/>
              </a:rPr>
              <a:t>ଅବନା ମାତ୍ରା </a:t>
            </a:r>
            <a:r>
              <a:rPr lang="or-IN" sz="2000" b="1" dirty="0" smtClean="0">
                <a:ln w="0"/>
                <a:latin typeface="Bodoni MT" pitchFamily="18" charset="0"/>
                <a:cs typeface="Calibri" panose="020F0502020204030204" pitchFamily="34" charset="0"/>
              </a:rPr>
              <a:t>ସମ୍ପର୍କିତ ବାକ୍ୟ</a:t>
            </a:r>
            <a:endParaRPr lang="en-IN" sz="2000" b="1" dirty="0">
              <a:ln w="0"/>
              <a:solidFill>
                <a:sysClr val="windowText" lastClr="000000"/>
              </a:solidFill>
              <a:latin typeface="Bodoni MT" pitchFamily="18" charset="0"/>
              <a:cs typeface="Calibri" panose="020F0502020204030204" pitchFamily="34" charset="0"/>
            </a:endParaRPr>
          </a:p>
          <a:p>
            <a:r>
              <a:rPr lang="en-IN" sz="2000" b="1" dirty="0" smtClean="0">
                <a:ln w="0"/>
                <a:latin typeface="Bodoni MT" pitchFamily="18" charset="0"/>
                <a:cs typeface="Calibri" panose="020F0502020204030204" pitchFamily="34" charset="0"/>
              </a:rPr>
              <a:t>SUBTOPIC : </a:t>
            </a:r>
            <a:r>
              <a:rPr lang="or-IN" sz="2000" b="1" dirty="0" smtClean="0">
                <a:ln w="0"/>
                <a:latin typeface="Bodoni MT" pitchFamily="18" charset="0"/>
                <a:cs typeface="Calibri" panose="020F0502020204030204" pitchFamily="34" charset="0"/>
              </a:rPr>
              <a:t>ଅଭ୍ଯାସ</a:t>
            </a:r>
            <a:endParaRPr lang="en-IN" sz="2000" b="1" dirty="0">
              <a:ln w="0"/>
              <a:solidFill>
                <a:sysClr val="windowText" lastClr="000000"/>
              </a:solidFill>
              <a:latin typeface="Bodoni MT" pitchFamily="18" charset="0"/>
              <a:cs typeface="Calibri" panose="020F0502020204030204" pitchFamily="34" charset="0"/>
            </a:endParaRPr>
          </a:p>
          <a:p>
            <a:endParaRPr lang="en-IN" sz="2000" b="1" dirty="0">
              <a:ln w="0"/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Rectangle: Rounded Corners 6">
            <a:extLst>
              <a:ext uri="{FF2B5EF4-FFF2-40B4-BE49-F238E27FC236}">
                <a16:creationId xmlns="" xmlns:a16="http://schemas.microsoft.com/office/drawing/2014/main" id="{27BFCADD-7983-4C91-9852-25545D139E0C}"/>
              </a:ext>
            </a:extLst>
          </p:cNvPr>
          <p:cNvSpPr/>
          <p:nvPr/>
        </p:nvSpPr>
        <p:spPr>
          <a:xfrm>
            <a:off x="35496" y="0"/>
            <a:ext cx="9073008" cy="5143500"/>
          </a:xfrm>
          <a:prstGeom prst="roundRect">
            <a:avLst>
              <a:gd name="adj" fmla="val 7712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29937"/>
            <a:ext cx="2174304" cy="95095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5AEDC4-A0B3-F44E-8000-FCC7C42FB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b="1" dirty="0" err="1">
                <a:solidFill>
                  <a:srgbClr val="FF0000"/>
                </a:solidFill>
              </a:rPr>
              <a:t>ଗୃହକାର୍ଯ୍ୟ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B8D4DC4-B095-2E47-93D1-A573124AF45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914401" y="1220796"/>
            <a:ext cx="7772400" cy="1748035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or-IN" b="1" dirty="0" smtClean="0"/>
              <a:t>ପ୍ରଶ୍ନ - </a:t>
            </a:r>
            <a:r>
              <a:rPr lang="or-IN" b="1" dirty="0" smtClean="0"/>
              <a:t>୭ </a:t>
            </a:r>
            <a:r>
              <a:rPr lang="or-IN" b="1" dirty="0">
                <a:latin typeface="Calibri" panose="020F0502020204030204" pitchFamily="34" charset="0"/>
              </a:rPr>
              <a:t>ଖାଲିସ୍ଥାନ ପୂରଣ କର</a:t>
            </a:r>
            <a:r>
              <a:rPr lang="or-IN" b="1" dirty="0" smtClean="0"/>
              <a:t> </a:t>
            </a:r>
            <a:r>
              <a:rPr lang="or-IN" b="1" dirty="0" smtClean="0"/>
              <a:t>ଲେଖ।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dirty="0">
              <a:solidFill>
                <a:schemeClr val="accent5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en-IN" dirty="0">
                <a:solidFill>
                  <a:schemeClr val="accent5">
                    <a:lumMod val="50000"/>
                  </a:schemeClr>
                </a:solidFill>
              </a:rPr>
              <a:t>       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xmlns="" id="{F9AA8204-D9E8-4519-9AE3-0131B76CF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2266950"/>
            <a:ext cx="3962400" cy="2057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533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="" xmlns:a16="http://schemas.microsoft.com/office/drawing/2014/main" id="{F5D0D2EB-B77D-47E5-9EB6-2484026EF594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7D224D7-A04F-49E1-A4D6-8C203612611D}"/>
              </a:ext>
            </a:extLst>
          </p:cNvPr>
          <p:cNvSpPr txBox="1"/>
          <p:nvPr/>
        </p:nvSpPr>
        <p:spPr>
          <a:xfrm>
            <a:off x="772248" y="267494"/>
            <a:ext cx="473507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OUTCOME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C6FE71E9-88A7-4454-9216-FE0528E749F4}"/>
              </a:ext>
            </a:extLst>
          </p:cNvPr>
          <p:cNvSpPr txBox="1"/>
          <p:nvPr/>
        </p:nvSpPr>
        <p:spPr>
          <a:xfrm>
            <a:off x="771466" y="1419622"/>
            <a:ext cx="68743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or-IN" sz="2000" b="1" dirty="0">
                <a:latin typeface="Bodoni MT" pitchFamily="18" charset="0"/>
                <a:cs typeface="Calibri" panose="020F0502020204030204" pitchFamily="34" charset="0"/>
              </a:rPr>
              <a:t>ଅବନା ମାତ୍ରା </a:t>
            </a:r>
            <a:r>
              <a:rPr lang="or-IN" sz="2000" b="1" smtClean="0">
                <a:ln w="0"/>
                <a:latin typeface="Bodoni MT" pitchFamily="18" charset="0"/>
                <a:cs typeface="Calibri" panose="020F0502020204030204" pitchFamily="34" charset="0"/>
              </a:rPr>
              <a:t>ସମ୍ପର୍କିତ </a:t>
            </a:r>
            <a:r>
              <a:rPr lang="or-IN" sz="2000" b="1">
                <a:ln w="0"/>
                <a:latin typeface="Bodoni MT" pitchFamily="18" charset="0"/>
                <a:cs typeface="Calibri" panose="020F0502020204030204" pitchFamily="34" charset="0"/>
              </a:rPr>
              <a:t> </a:t>
            </a:r>
            <a:r>
              <a:rPr lang="or-IN" sz="2000" b="1" smtClean="0">
                <a:ln w="0"/>
                <a:latin typeface="Bodoni MT" pitchFamily="18" charset="0"/>
                <a:cs typeface="Calibri" panose="020F0502020204030204" pitchFamily="34" charset="0"/>
              </a:rPr>
              <a:t>ଅଭ୍ୟାସ </a:t>
            </a:r>
            <a:r>
              <a:rPr lang="or-IN" sz="2000" b="1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or-IN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ବିଷୟରେ </a:t>
            </a:r>
            <a:r>
              <a:rPr lang="or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ଜ୍ଞାନ ଆହରଣ କରିବା । </a:t>
            </a:r>
            <a:endParaRPr lang="en-IN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IN" sz="20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xmlns="" id="{7D81603F-BCC5-4CC3-A660-DFBC34AAC32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7400" y="1962150"/>
            <a:ext cx="3680219" cy="2411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235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Google Shape;78;p16"/>
          <p:cNvSpPr txBox="1"/>
          <p:nvPr/>
        </p:nvSpPr>
        <p:spPr>
          <a:xfrm>
            <a:off x="602638" y="816675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 dirty="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 dirty="0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" name="Rectangle: Rounded Corners 3">
            <a:extLst>
              <a:ext uri="{FF2B5EF4-FFF2-40B4-BE49-F238E27FC236}">
                <a16:creationId xmlns="" xmlns:a16="http://schemas.microsoft.com/office/drawing/2014/main" id="{F5D0D2EB-B77D-47E5-9EB6-2484026EF594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1126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: Rounded Corners 3">
            <a:extLst>
              <a:ext uri="{FF2B5EF4-FFF2-40B4-BE49-F238E27FC236}">
                <a16:creationId xmlns="" xmlns:a16="http://schemas.microsoft.com/office/drawing/2014/main" id="{F5D0D2EB-B77D-47E5-9EB6-2484026EF594}"/>
              </a:ext>
            </a:extLst>
          </p:cNvPr>
          <p:cNvSpPr/>
          <p:nvPr/>
        </p:nvSpPr>
        <p:spPr>
          <a:xfrm>
            <a:off x="35496" y="26025"/>
            <a:ext cx="9073008" cy="5143500"/>
          </a:xfrm>
          <a:prstGeom prst="roundRect">
            <a:avLst>
              <a:gd name="adj" fmla="val 3026"/>
            </a:avLst>
          </a:prstGeom>
          <a:noFill/>
          <a:ln w="57150">
            <a:solidFill>
              <a:srgbClr val="C0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2" name="TextBox 1">
            <a:extLst>
              <a:ext uri="{FF2B5EF4-FFF2-40B4-BE49-F238E27FC236}">
                <a16:creationId xmlns="" xmlns:a16="http://schemas.microsoft.com/office/drawing/2014/main" id="{B7D224D7-A04F-49E1-A4D6-8C203612611D}"/>
              </a:ext>
            </a:extLst>
          </p:cNvPr>
          <p:cNvSpPr txBox="1"/>
          <p:nvPr/>
        </p:nvSpPr>
        <p:spPr>
          <a:xfrm>
            <a:off x="755576" y="339502"/>
            <a:ext cx="476117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IN" sz="40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LEARNING OBJECTIVE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0D0C7950-B61C-447A-89F8-AE8292A9D228}"/>
              </a:ext>
            </a:extLst>
          </p:cNvPr>
          <p:cNvSpPr txBox="1"/>
          <p:nvPr/>
        </p:nvSpPr>
        <p:spPr>
          <a:xfrm>
            <a:off x="755576" y="1489780"/>
            <a:ext cx="649568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Font typeface="Wingdings" panose="05000000000000000000" pitchFamily="2" charset="2"/>
              <a:buChar char="v"/>
            </a:pPr>
            <a:r>
              <a:rPr lang="en-IN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or-IN" sz="2000" b="1" dirty="0">
                <a:latin typeface="Bodoni MT" pitchFamily="18" charset="0"/>
                <a:cs typeface="Calibri" panose="020F0502020204030204" pitchFamily="34" charset="0"/>
              </a:rPr>
              <a:t>ଅବନା ମାତ୍ରା </a:t>
            </a:r>
            <a:r>
              <a:rPr lang="or-IN" sz="2000" b="1" dirty="0">
                <a:ln w="0"/>
                <a:latin typeface="Bodoni MT" pitchFamily="18" charset="0"/>
                <a:cs typeface="Calibri" panose="020F0502020204030204" pitchFamily="34" charset="0"/>
              </a:rPr>
              <a:t>ସମ୍ପର୍କିତ ଅଭ୍ଯାସ</a:t>
            </a:r>
            <a:r>
              <a:rPr lang="en-IN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or-IN" sz="2000" b="1" dirty="0">
                <a:latin typeface="Calibri" panose="020F0502020204030204" pitchFamily="34" charset="0"/>
                <a:cs typeface="Calibri" panose="020F0502020204030204" pitchFamily="34" charset="0"/>
              </a:rPr>
              <a:t>ବିଷୟରେ ଜ୍ଞାନ ଲାଭ କରିବା ।  </a:t>
            </a:r>
            <a:endParaRPr lang="en-IN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34200" y="29937"/>
            <a:ext cx="2174304" cy="95095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15836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5AEDC4-A0B3-F44E-8000-FCC7C42FB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or-IN" sz="3600" b="1" dirty="0">
                <a:solidFill>
                  <a:srgbClr val="FF0000"/>
                </a:solidFill>
                <a:latin typeface="Bodoni MT" pitchFamily="18" charset="0"/>
                <a:cs typeface="Calibri" panose="020F0502020204030204" pitchFamily="34" charset="0"/>
              </a:rPr>
              <a:t>ଅବନା ମାତ୍ରା </a:t>
            </a:r>
            <a:r>
              <a:rPr lang="or-IN" sz="3600" b="1" dirty="0">
                <a:ln w="0"/>
                <a:solidFill>
                  <a:srgbClr val="FF0000"/>
                </a:solidFill>
                <a:latin typeface="Bodoni MT" pitchFamily="18" charset="0"/>
                <a:cs typeface="Calibri" panose="020F0502020204030204" pitchFamily="34" charset="0"/>
              </a:rPr>
              <a:t>ସମ୍ପର୍କିତ ବାକ୍ୟ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B8D4DC4-B095-2E47-93D1-A573124AF45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1123950"/>
            <a:ext cx="9032304" cy="3886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or-IN" sz="2800" dirty="0" smtClean="0"/>
              <a:t>ଟଗର ଆଣ ।  ଠକର ଘର ।</a:t>
            </a:r>
          </a:p>
          <a:p>
            <a:pPr marL="0" indent="0">
              <a:buNone/>
            </a:pPr>
            <a:r>
              <a:rPr lang="or-IN" sz="2800" dirty="0" smtClean="0"/>
              <a:t>ଡଗର ଖବର ଆଣ ।  ଢଗ ଢଳ ।</a:t>
            </a:r>
          </a:p>
          <a:p>
            <a:pPr marL="0" indent="0">
              <a:buNone/>
            </a:pPr>
            <a:r>
              <a:rPr lang="or-IN" sz="2800" dirty="0" smtClean="0"/>
              <a:t>ତପନ ଗହମ ତଉଲ କର ।  ଥୟ ଧର ।</a:t>
            </a:r>
          </a:p>
          <a:p>
            <a:pPr marL="0" indent="0">
              <a:buNone/>
            </a:pPr>
            <a:r>
              <a:rPr lang="or-IN" sz="2800" dirty="0" smtClean="0"/>
              <a:t>ଦଶ ଜଣ ଆସ ।  ଧନ ଧରମ ।  ନର କରମ ।</a:t>
            </a:r>
          </a:p>
          <a:p>
            <a:pPr marL="0" indent="0">
              <a:buNone/>
            </a:pPr>
            <a:r>
              <a:rPr lang="or-IN" sz="2800" dirty="0" smtClean="0"/>
              <a:t>ନବର ନୟନ । ଚଇତ ପବନ ।</a:t>
            </a:r>
          </a:p>
          <a:p>
            <a:pPr marL="0" indent="0">
              <a:buNone/>
            </a:pPr>
            <a:r>
              <a:rPr lang="or-IN" sz="2800" dirty="0" smtClean="0"/>
              <a:t>ପଇଡ ଫଳ ।  ପଣସ ଗଛର ପତର ।</a:t>
            </a:r>
          </a:p>
          <a:p>
            <a:pPr marL="0" indent="0">
              <a:buNone/>
            </a:pPr>
            <a:r>
              <a:rPr lang="or-IN" sz="2800" dirty="0" smtClean="0"/>
              <a:t>ଫଳ ଫସଲ ବରଷ ।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937"/>
            <a:ext cx="1488504" cy="95095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902963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5AEDC4-A0B3-F44E-8000-FCC7C42FB9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or-IN" sz="3600" b="1" dirty="0">
                <a:solidFill>
                  <a:srgbClr val="FF0000"/>
                </a:solidFill>
                <a:latin typeface="Bodoni MT" pitchFamily="18" charset="0"/>
                <a:cs typeface="Calibri" panose="020F0502020204030204" pitchFamily="34" charset="0"/>
              </a:rPr>
              <a:t>ଅବନା ମାତ୍ରା </a:t>
            </a:r>
            <a:r>
              <a:rPr lang="or-IN" sz="3600" b="1" dirty="0">
                <a:ln w="0"/>
                <a:solidFill>
                  <a:srgbClr val="FF0000"/>
                </a:solidFill>
                <a:latin typeface="Bodoni MT" pitchFamily="18" charset="0"/>
                <a:cs typeface="Calibri" panose="020F0502020204030204" pitchFamily="34" charset="0"/>
              </a:rPr>
              <a:t>ସମ୍ପର୍କିତ ବାକ୍ୟ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B8D4DC4-B095-2E47-93D1-A573124AF45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980894"/>
            <a:ext cx="9032304" cy="416260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or-IN" sz="2800" dirty="0" smtClean="0"/>
              <a:t>ଭକତ ବୟସ ଦଶ ।</a:t>
            </a:r>
          </a:p>
          <a:p>
            <a:pPr marL="0" indent="0">
              <a:buNone/>
            </a:pPr>
            <a:r>
              <a:rPr lang="or-IN" sz="2800" dirty="0" smtClean="0"/>
              <a:t>ମଦନ ମଟର ବସ ।</a:t>
            </a:r>
          </a:p>
          <a:p>
            <a:pPr marL="0" indent="0">
              <a:buNone/>
            </a:pPr>
            <a:r>
              <a:rPr lang="or-IN" sz="2800" dirty="0" smtClean="0"/>
              <a:t>ରଥ ରଖ ।</a:t>
            </a:r>
          </a:p>
          <a:p>
            <a:pPr marL="0" indent="0">
              <a:buNone/>
            </a:pPr>
            <a:r>
              <a:rPr lang="or-IN" sz="2800" dirty="0" smtClean="0"/>
              <a:t>ଯବନ ରକ୍ଷକ ।</a:t>
            </a:r>
          </a:p>
          <a:p>
            <a:pPr marL="0" indent="0">
              <a:buNone/>
            </a:pPr>
            <a:r>
              <a:rPr lang="or-IN" sz="2800" dirty="0" smtClean="0"/>
              <a:t>ଶତ ଶଶକ ଶବଦ ।</a:t>
            </a:r>
          </a:p>
          <a:p>
            <a:pPr marL="0" indent="0">
              <a:buNone/>
            </a:pPr>
            <a:r>
              <a:rPr lang="or-IN" sz="2800" dirty="0" smtClean="0"/>
              <a:t>ସମର ସମୟ ।  ହସ ହରସ ।</a:t>
            </a:r>
          </a:p>
          <a:p>
            <a:pPr marL="0" indent="0">
              <a:buNone/>
            </a:pPr>
            <a:r>
              <a:rPr lang="or-IN" sz="2800" dirty="0" smtClean="0"/>
              <a:t>କ୍ଷତ ରକତ ଝର ।  ଲକ୍ଷଣ ରଖ ।</a:t>
            </a:r>
          </a:p>
          <a:p>
            <a:pPr marL="0" indent="0">
              <a:buNone/>
            </a:pPr>
            <a:r>
              <a:rPr lang="or-IN" sz="2800" dirty="0" smtClean="0"/>
              <a:t>ସତ କହ ।  ଭଜନ କର ।</a:t>
            </a:r>
            <a:endParaRPr lang="en-IN" sz="2800" dirty="0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937"/>
            <a:ext cx="1488504" cy="95095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283722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5AEDC4-A0B3-F44E-8000-FCC7C42FB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05979"/>
            <a:ext cx="8458201" cy="689371"/>
          </a:xfrm>
        </p:spPr>
        <p:txBody>
          <a:bodyPr>
            <a:noAutofit/>
          </a:bodyPr>
          <a:lstStyle/>
          <a:p>
            <a:pPr algn="ctr"/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୬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. 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ସଜାଇ ଲେଖ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।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B8D4DC4-B095-2E47-93D1-A573124AF45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819150"/>
            <a:ext cx="9032304" cy="4038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or-IN" sz="3200" dirty="0" smtClean="0"/>
              <a:t>ଇ   ଆ   ଈ   ଅ   ଊ   ଉ   ଐ   ଏ   ଋ   ଔ   ଓ</a:t>
            </a:r>
            <a:endParaRPr lang="or-IN" sz="3200" dirty="0"/>
          </a:p>
          <a:p>
            <a:pPr marL="0" indent="0">
              <a:buNone/>
            </a:pPr>
            <a:endParaRPr lang="or-IN" sz="2400" dirty="0"/>
          </a:p>
          <a:p>
            <a:pPr marL="0" indent="0">
              <a:buNone/>
            </a:pPr>
            <a:r>
              <a:rPr lang="or-IN" sz="3200" dirty="0" smtClean="0"/>
              <a:t>ଅ   ଆ   ଇ   ଈ   ଉ   ଊ    ଋ   ଏ   ଐ   ଓ   ଔ</a:t>
            </a:r>
            <a:endParaRPr lang="or-IN" sz="3200" dirty="0"/>
          </a:p>
          <a:p>
            <a:pPr marL="0" indent="0">
              <a:buNone/>
            </a:pPr>
            <a:endParaRPr lang="en-IN" sz="2400" dirty="0" smtClean="0"/>
          </a:p>
          <a:p>
            <a:pPr marL="0" indent="0">
              <a:buNone/>
            </a:pPr>
            <a:r>
              <a:rPr lang="en-IN" sz="1400" dirty="0" smtClean="0"/>
              <a:t>			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937"/>
            <a:ext cx="1488504" cy="95095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12195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5AEDC4-A0B3-F44E-8000-FCC7C42FB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05979"/>
            <a:ext cx="8458201" cy="689371"/>
          </a:xfrm>
        </p:spPr>
        <p:txBody>
          <a:bodyPr>
            <a:noAutofit/>
          </a:bodyPr>
          <a:lstStyle/>
          <a:p>
            <a:pPr algn="ctr"/>
            <a:r>
              <a:rPr lang="or-IN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>୮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. 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ପୂର୍ବ ବର୍ଣ୍ଣଟିକୁ ଲେଖ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।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B8D4DC4-B095-2E47-93D1-A573124AF45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819150"/>
            <a:ext cx="9032304" cy="4038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or-IN" sz="2800" dirty="0" smtClean="0"/>
              <a:t>_____ ଆ</a:t>
            </a:r>
          </a:p>
          <a:p>
            <a:pPr marL="0" indent="0">
              <a:buNone/>
            </a:pPr>
            <a:endParaRPr lang="or-IN" sz="2800" dirty="0" smtClean="0"/>
          </a:p>
          <a:p>
            <a:pPr marL="0" indent="0">
              <a:buNone/>
            </a:pPr>
            <a:r>
              <a:rPr lang="or-IN" sz="2800" dirty="0" smtClean="0"/>
              <a:t>_____  ଔ</a:t>
            </a:r>
          </a:p>
          <a:p>
            <a:pPr marL="0" indent="0">
              <a:buNone/>
            </a:pPr>
            <a:endParaRPr lang="or-IN" sz="2800" dirty="0"/>
          </a:p>
          <a:p>
            <a:pPr marL="0" indent="0">
              <a:buNone/>
            </a:pPr>
            <a:r>
              <a:rPr lang="or-IN" sz="2800" dirty="0" smtClean="0"/>
              <a:t>_____  ଋ</a:t>
            </a:r>
            <a:endParaRPr lang="or-IN" sz="2800" dirty="0" smtClean="0"/>
          </a:p>
          <a:p>
            <a:pPr marL="0" indent="0">
              <a:buNone/>
            </a:pPr>
            <a:endParaRPr lang="or-IN" sz="2800" dirty="0" smtClean="0"/>
          </a:p>
          <a:p>
            <a:pPr marL="0" indent="0">
              <a:buNone/>
            </a:pPr>
            <a:endParaRPr lang="or-IN" sz="2400" dirty="0"/>
          </a:p>
          <a:p>
            <a:pPr marL="0" indent="0">
              <a:buNone/>
            </a:pPr>
            <a:endParaRPr lang="or-IN" sz="2400" dirty="0"/>
          </a:p>
          <a:p>
            <a:pPr marL="0" indent="0">
              <a:buNone/>
            </a:pPr>
            <a:endParaRPr lang="or-IN" sz="2400" dirty="0" smtClean="0"/>
          </a:p>
          <a:p>
            <a:pPr marL="0" indent="0">
              <a:buNone/>
            </a:pPr>
            <a:endParaRPr lang="or-IN" sz="2400" dirty="0"/>
          </a:p>
          <a:p>
            <a:pPr marL="0" indent="0">
              <a:buNone/>
            </a:pPr>
            <a:endParaRPr lang="en-IN" sz="2400" dirty="0" smtClean="0"/>
          </a:p>
          <a:p>
            <a:pPr marL="0" indent="0">
              <a:buNone/>
            </a:pPr>
            <a:r>
              <a:rPr lang="en-IN" sz="1400" dirty="0" smtClean="0"/>
              <a:t>			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937"/>
            <a:ext cx="1488504" cy="95095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564247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5AEDC4-A0B3-F44E-8000-FCC7C42FB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05979"/>
            <a:ext cx="8458201" cy="689371"/>
          </a:xfrm>
        </p:spPr>
        <p:txBody>
          <a:bodyPr>
            <a:noAutofit/>
          </a:bodyPr>
          <a:lstStyle/>
          <a:p>
            <a:pPr algn="ctr"/>
            <a:r>
              <a:rPr lang="or-IN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>୮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. 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ପୂର୍ବ ବର୍ଣ୍ଣଟିକୁ ଲେଖ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 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।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B8D4DC4-B095-2E47-93D1-A573124AF45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819150"/>
            <a:ext cx="9032304" cy="40386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or-IN" sz="2800" dirty="0" smtClean="0"/>
              <a:t>  </a:t>
            </a:r>
            <a:r>
              <a:rPr lang="or-IN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ଅ </a:t>
            </a:r>
            <a:r>
              <a:rPr lang="or-IN" sz="2800" dirty="0" smtClean="0"/>
              <a:t>    ଆ</a:t>
            </a:r>
          </a:p>
          <a:p>
            <a:pPr marL="0" indent="0">
              <a:buNone/>
            </a:pPr>
            <a:endParaRPr lang="or-IN" sz="2800" dirty="0" smtClean="0"/>
          </a:p>
          <a:p>
            <a:pPr marL="0" indent="0">
              <a:buNone/>
            </a:pPr>
            <a:r>
              <a:rPr lang="or-IN" sz="2800" dirty="0"/>
              <a:t> </a:t>
            </a:r>
            <a:r>
              <a:rPr lang="or-IN" sz="2800" dirty="0" smtClean="0"/>
              <a:t> </a:t>
            </a:r>
            <a:r>
              <a:rPr lang="or-IN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ଓ</a:t>
            </a:r>
            <a:r>
              <a:rPr lang="or-IN" sz="2800" dirty="0" smtClean="0"/>
              <a:t>     ଔ</a:t>
            </a:r>
          </a:p>
          <a:p>
            <a:pPr marL="0" indent="0">
              <a:buNone/>
            </a:pPr>
            <a:endParaRPr lang="or-IN" sz="2800" dirty="0"/>
          </a:p>
          <a:p>
            <a:pPr marL="0" indent="0">
              <a:buNone/>
            </a:pPr>
            <a:r>
              <a:rPr lang="or-IN" sz="2800" dirty="0" smtClean="0"/>
              <a:t> </a:t>
            </a:r>
            <a:r>
              <a:rPr lang="or-IN" sz="28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ଊ</a:t>
            </a:r>
            <a:r>
              <a:rPr lang="or-IN" sz="2800" dirty="0" smtClean="0"/>
              <a:t>     ଋ</a:t>
            </a:r>
            <a:endParaRPr lang="or-IN" sz="2800" dirty="0" smtClean="0"/>
          </a:p>
          <a:p>
            <a:pPr marL="0" indent="0">
              <a:buNone/>
            </a:pPr>
            <a:endParaRPr lang="or-IN" sz="2800" dirty="0" smtClean="0"/>
          </a:p>
          <a:p>
            <a:pPr marL="0" indent="0">
              <a:buNone/>
            </a:pPr>
            <a:endParaRPr lang="or-IN" sz="2400" dirty="0"/>
          </a:p>
          <a:p>
            <a:pPr marL="0" indent="0">
              <a:buNone/>
            </a:pPr>
            <a:endParaRPr lang="or-IN" sz="2400" dirty="0"/>
          </a:p>
          <a:p>
            <a:pPr marL="0" indent="0">
              <a:buNone/>
            </a:pPr>
            <a:endParaRPr lang="or-IN" sz="2400" dirty="0" smtClean="0"/>
          </a:p>
          <a:p>
            <a:pPr marL="0" indent="0">
              <a:buNone/>
            </a:pPr>
            <a:endParaRPr lang="or-IN" sz="2400" dirty="0"/>
          </a:p>
          <a:p>
            <a:pPr marL="0" indent="0">
              <a:buNone/>
            </a:pPr>
            <a:endParaRPr lang="en-IN" sz="2400" dirty="0" smtClean="0"/>
          </a:p>
          <a:p>
            <a:pPr marL="0" indent="0">
              <a:buNone/>
            </a:pPr>
            <a:r>
              <a:rPr lang="en-IN" sz="1400" dirty="0" smtClean="0"/>
              <a:t>			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937"/>
            <a:ext cx="1488504" cy="95095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78064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5AEDC4-A0B3-F44E-8000-FCC7C42FB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05979"/>
            <a:ext cx="8458201" cy="689371"/>
          </a:xfrm>
        </p:spPr>
        <p:txBody>
          <a:bodyPr>
            <a:noAutofit/>
          </a:bodyPr>
          <a:lstStyle/>
          <a:p>
            <a:pPr algn="ctr"/>
            <a:r>
              <a:rPr lang="or-IN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>୯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. </a:t>
            </a:r>
            <a:r>
              <a:rPr lang="or-IN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>ଖାଲି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ସ୍ଥାନ 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ପୂରଣ କର  ।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B8D4DC4-B095-2E47-93D1-A573124AF45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819149"/>
            <a:ext cx="9032304" cy="42738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or-IN" sz="2400" dirty="0" smtClean="0"/>
              <a:t>କ  _____  ଗ  _____  _____</a:t>
            </a:r>
          </a:p>
          <a:p>
            <a:pPr marL="0" indent="0">
              <a:buNone/>
            </a:pPr>
            <a:endParaRPr lang="or-IN" sz="2400" dirty="0" smtClean="0"/>
          </a:p>
          <a:p>
            <a:pPr marL="0" indent="0">
              <a:buNone/>
            </a:pPr>
            <a:r>
              <a:rPr lang="or-IN" sz="2400" dirty="0" smtClean="0"/>
              <a:t>______  ଛ ______ ଝ  _____</a:t>
            </a:r>
          </a:p>
          <a:p>
            <a:pPr marL="0" indent="0">
              <a:buNone/>
            </a:pPr>
            <a:endParaRPr lang="or-IN" sz="2400" dirty="0"/>
          </a:p>
          <a:p>
            <a:pPr marL="0" indent="0">
              <a:buNone/>
            </a:pPr>
            <a:r>
              <a:rPr lang="or-IN" sz="2400" dirty="0" smtClean="0"/>
              <a:t>ଟ ______ ଡ ______ ଣ</a:t>
            </a:r>
          </a:p>
          <a:p>
            <a:pPr marL="0" indent="0">
              <a:buNone/>
            </a:pPr>
            <a:endParaRPr lang="or-IN" sz="2400" dirty="0"/>
          </a:p>
          <a:p>
            <a:pPr marL="0" indent="0">
              <a:buNone/>
            </a:pPr>
            <a:r>
              <a:rPr lang="or-IN" sz="2400" dirty="0"/>
              <a:t>______  </a:t>
            </a:r>
            <a:r>
              <a:rPr lang="or-IN" sz="2400" dirty="0" smtClean="0"/>
              <a:t>ଥ </a:t>
            </a:r>
            <a:r>
              <a:rPr lang="or-IN" sz="2400" dirty="0"/>
              <a:t>______ ଧ</a:t>
            </a:r>
            <a:r>
              <a:rPr lang="or-IN" sz="2400" dirty="0" smtClean="0"/>
              <a:t> </a:t>
            </a:r>
            <a:r>
              <a:rPr lang="or-IN" sz="2400" dirty="0"/>
              <a:t>_____</a:t>
            </a:r>
          </a:p>
          <a:p>
            <a:pPr marL="0" indent="0">
              <a:buNone/>
            </a:pPr>
            <a:endParaRPr lang="en-IN" sz="2400" dirty="0" smtClean="0"/>
          </a:p>
          <a:p>
            <a:pPr marL="0" indent="0">
              <a:buNone/>
            </a:pPr>
            <a:r>
              <a:rPr lang="or-IN" sz="2400" dirty="0" smtClean="0"/>
              <a:t>ପ _____ ବ ଭ  _____</a:t>
            </a:r>
            <a:r>
              <a:rPr lang="en-IN" sz="2400" dirty="0" smtClean="0"/>
              <a:t>			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937"/>
            <a:ext cx="1488504" cy="95095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3675679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55AEDC4-A0B3-F44E-8000-FCC7C42FB9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600" y="205979"/>
            <a:ext cx="8458201" cy="689371"/>
          </a:xfrm>
        </p:spPr>
        <p:txBody>
          <a:bodyPr>
            <a:noAutofit/>
          </a:bodyPr>
          <a:lstStyle/>
          <a:p>
            <a:pPr algn="ctr"/>
            <a:r>
              <a:rPr lang="or-IN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>୯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. </a:t>
            </a:r>
            <a:r>
              <a:rPr lang="or-IN" sz="3600" b="1" dirty="0">
                <a:solidFill>
                  <a:srgbClr val="FF0000"/>
                </a:solidFill>
                <a:latin typeface="Calibri" panose="020F0502020204030204" pitchFamily="34" charset="0"/>
              </a:rPr>
              <a:t>ଖାଲି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ସ୍ଥାନ </a:t>
            </a:r>
            <a:r>
              <a:rPr lang="or-IN" sz="3600" b="1" dirty="0" smtClean="0">
                <a:solidFill>
                  <a:srgbClr val="FF0000"/>
                </a:solidFill>
                <a:latin typeface="Calibri" panose="020F0502020204030204" pitchFamily="34" charset="0"/>
              </a:rPr>
              <a:t>ପୂରଣ କର  ।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B8D4DC4-B095-2E47-93D1-A573124AF450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76200" y="819149"/>
            <a:ext cx="9032304" cy="427384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or-IN" sz="2400" dirty="0" smtClean="0"/>
              <a:t>କ  </a:t>
            </a:r>
            <a:r>
              <a:rPr lang="or-IN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ଖ</a:t>
            </a:r>
            <a:r>
              <a:rPr lang="or-IN" sz="2400" dirty="0" smtClean="0"/>
              <a:t>  ଗ  </a:t>
            </a:r>
            <a:r>
              <a:rPr lang="or-IN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ଘ</a:t>
            </a:r>
            <a:r>
              <a:rPr lang="or-IN" sz="2400" dirty="0" smtClean="0"/>
              <a:t>  </a:t>
            </a:r>
            <a:r>
              <a:rPr lang="or-IN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ଙ</a:t>
            </a:r>
          </a:p>
          <a:p>
            <a:pPr marL="0" indent="0">
              <a:buNone/>
            </a:pPr>
            <a:endParaRPr lang="or-IN" sz="2400" dirty="0" smtClean="0"/>
          </a:p>
          <a:p>
            <a:pPr marL="0" indent="0">
              <a:buNone/>
            </a:pPr>
            <a:r>
              <a:rPr lang="or-IN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ଚ</a:t>
            </a:r>
            <a:r>
              <a:rPr lang="or-IN" sz="2400" dirty="0" smtClean="0"/>
              <a:t>  ଛ  </a:t>
            </a:r>
            <a:r>
              <a:rPr lang="or-IN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ଜ</a:t>
            </a:r>
            <a:r>
              <a:rPr lang="or-IN" sz="2400" dirty="0" smtClean="0"/>
              <a:t>  ଝ  </a:t>
            </a:r>
            <a:r>
              <a:rPr lang="or-IN" sz="2400" u="sng" dirty="0" smtClean="0"/>
              <a:t>ଞ</a:t>
            </a:r>
          </a:p>
          <a:p>
            <a:pPr marL="0" indent="0">
              <a:buNone/>
            </a:pPr>
            <a:endParaRPr lang="or-IN" sz="2400" dirty="0"/>
          </a:p>
          <a:p>
            <a:pPr marL="0" indent="0">
              <a:buNone/>
            </a:pPr>
            <a:r>
              <a:rPr lang="or-IN" sz="2400" dirty="0" smtClean="0"/>
              <a:t>ଟ  </a:t>
            </a:r>
            <a:r>
              <a:rPr lang="or-IN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ଠ</a:t>
            </a:r>
            <a:r>
              <a:rPr lang="or-IN" sz="2400" dirty="0" smtClean="0"/>
              <a:t>  ଡ  </a:t>
            </a:r>
            <a:r>
              <a:rPr lang="or-IN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ଢ</a:t>
            </a:r>
            <a:r>
              <a:rPr lang="or-IN" sz="2400" dirty="0" smtClean="0"/>
              <a:t>  ଣ</a:t>
            </a:r>
          </a:p>
          <a:p>
            <a:pPr marL="0" indent="0">
              <a:buNone/>
            </a:pPr>
            <a:endParaRPr lang="or-IN" sz="2400" dirty="0"/>
          </a:p>
          <a:p>
            <a:pPr marL="0" indent="0">
              <a:buNone/>
            </a:pPr>
            <a:r>
              <a:rPr lang="or-IN" sz="2400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ତ</a:t>
            </a:r>
            <a:r>
              <a:rPr lang="or-IN" sz="2400" dirty="0" smtClean="0"/>
              <a:t>  ଥ</a:t>
            </a:r>
            <a:r>
              <a:rPr lang="or-IN" sz="2400" dirty="0"/>
              <a:t> </a:t>
            </a:r>
            <a:r>
              <a:rPr lang="or-IN" sz="2400" dirty="0" smtClean="0"/>
              <a:t> </a:t>
            </a:r>
            <a:r>
              <a:rPr lang="or-IN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ଦ</a:t>
            </a:r>
            <a:r>
              <a:rPr lang="or-IN" sz="2400" dirty="0" smtClean="0"/>
              <a:t>  ଧ  </a:t>
            </a:r>
            <a:r>
              <a:rPr lang="or-IN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ନ</a:t>
            </a:r>
            <a:endParaRPr lang="or-IN" sz="2400" u="sng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endParaRPr lang="en-IN" sz="2400" dirty="0" smtClean="0"/>
          </a:p>
          <a:p>
            <a:pPr marL="0" indent="0">
              <a:buNone/>
            </a:pPr>
            <a:r>
              <a:rPr lang="or-IN" sz="2400" dirty="0" smtClean="0"/>
              <a:t>ପ  </a:t>
            </a:r>
            <a:r>
              <a:rPr lang="or-IN" sz="2400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ଫ</a:t>
            </a:r>
            <a:r>
              <a:rPr lang="or-IN" sz="2400" dirty="0" smtClean="0"/>
              <a:t>  ବ ଭ  </a:t>
            </a:r>
            <a:r>
              <a:rPr lang="or-IN" sz="2400" u="sng" dirty="0" smtClean="0"/>
              <a:t>ମ</a:t>
            </a:r>
            <a:r>
              <a:rPr lang="en-IN" sz="2400" dirty="0" smtClean="0"/>
              <a:t>			 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00" y="29937"/>
            <a:ext cx="1488504" cy="950957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446091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1570</TotalTime>
  <Words>273</Words>
  <Application>Microsoft Office PowerPoint</Application>
  <PresentationFormat>On-screen Show (16:9)</PresentationFormat>
  <Paragraphs>87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Equity</vt:lpstr>
      <vt:lpstr>PowerPoint Presentation</vt:lpstr>
      <vt:lpstr>PowerPoint Presentation</vt:lpstr>
      <vt:lpstr>ଅବନା ମାତ୍ରା ସମ୍ପର୍କିତ ବାକ୍ୟ</vt:lpstr>
      <vt:lpstr>ଅବନା ମାତ୍ରା ସମ୍ପର୍କିତ ବାକ୍ୟ</vt:lpstr>
      <vt:lpstr>୬. ସଜାଇ ଲେଖ ।</vt:lpstr>
      <vt:lpstr>୮. ପୂର୍ବ ବର୍ଣ୍ଣଟିକୁ ଲେଖ ।</vt:lpstr>
      <vt:lpstr>୮. ପୂର୍ବ ବର୍ଣ୍ଣଟିକୁ ଲେଖ ।</vt:lpstr>
      <vt:lpstr>୯. ଖାଲିସ୍ଥାନ ପୂରଣ କର  ।</vt:lpstr>
      <vt:lpstr>୯. ଖାଲିସ୍ଥାନ ପୂରଣ କର  ।</vt:lpstr>
      <vt:lpstr>ଗୃହକାର୍ଯ୍ୟ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Online Odia classes</dc:title>
  <dc:creator>AMIT MISHRA</dc:creator>
  <cp:lastModifiedBy>PATI</cp:lastModifiedBy>
  <cp:revision>365</cp:revision>
  <dcterms:created xsi:type="dcterms:W3CDTF">2020-04-19T05:04:59Z</dcterms:created>
  <dcterms:modified xsi:type="dcterms:W3CDTF">2022-01-10T13:47:40Z</dcterms:modified>
</cp:coreProperties>
</file>